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5" r:id="rId1"/>
  </p:sldMasterIdLst>
  <p:notesMasterIdLst>
    <p:notesMasterId r:id="rId13"/>
  </p:notesMasterIdLst>
  <p:handoutMasterIdLst>
    <p:handoutMasterId r:id="rId14"/>
  </p:handoutMasterIdLst>
  <p:sldIdLst>
    <p:sldId id="1433" r:id="rId2"/>
    <p:sldId id="1034" r:id="rId3"/>
    <p:sldId id="1071" r:id="rId4"/>
    <p:sldId id="1068" r:id="rId5"/>
    <p:sldId id="1064" r:id="rId6"/>
    <p:sldId id="1072" r:id="rId7"/>
    <p:sldId id="1069" r:id="rId8"/>
    <p:sldId id="1070" r:id="rId9"/>
    <p:sldId id="1063" r:id="rId10"/>
    <p:sldId id="1051" r:id="rId11"/>
    <p:sldId id="1434" r:id="rId12"/>
  </p:sldIdLst>
  <p:sldSz cx="9144000" cy="6858000" type="screen4x3"/>
  <p:notesSz cx="6831013" cy="91170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+mn-cs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+mn-cs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+mn-cs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+mn-cs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72">
          <p15:clr>
            <a:srgbClr val="A4A3A4"/>
          </p15:clr>
        </p15:guide>
        <p15:guide id="2" pos="215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66"/>
    <a:srgbClr val="003300"/>
    <a:srgbClr val="28462B"/>
    <a:srgbClr val="5FA1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86465" autoAdjust="0"/>
  </p:normalViewPr>
  <p:slideViewPr>
    <p:cSldViewPr>
      <p:cViewPr varScale="1">
        <p:scale>
          <a:sx n="111" d="100"/>
          <a:sy n="111" d="100"/>
        </p:scale>
        <p:origin x="1650" y="96"/>
      </p:cViewPr>
      <p:guideLst>
        <p:guide orient="horz" pos="2160"/>
        <p:guide pos="2880"/>
      </p:guideLst>
    </p:cSldViewPr>
  </p:slideViewPr>
  <p:outlineViewPr>
    <p:cViewPr>
      <p:scale>
        <a:sx n="30" d="100"/>
        <a:sy n="3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70" y="-78"/>
      </p:cViewPr>
      <p:guideLst>
        <p:guide orient="horz" pos="2872"/>
        <p:guide pos="215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C81293-113E-45B5-A0CA-22F5EB0262C9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D1359E6C-D176-4C30-824B-3643FAFF3BD3}">
      <dgm:prSet phldrT="[Text]"/>
      <dgm:spPr/>
      <dgm:t>
        <a:bodyPr/>
        <a:lstStyle/>
        <a:p>
          <a:endParaRPr lang="pt-BR" dirty="0"/>
        </a:p>
        <a:p>
          <a:endParaRPr lang="pt-BR" dirty="0"/>
        </a:p>
      </dgm:t>
    </dgm:pt>
    <dgm:pt modelId="{D41CA10D-0855-4F91-9378-2FD2BF36417D}" type="parTrans" cxnId="{2D9F95C1-CF29-4828-B528-CD2AC8BDA963}">
      <dgm:prSet/>
      <dgm:spPr/>
      <dgm:t>
        <a:bodyPr/>
        <a:lstStyle/>
        <a:p>
          <a:endParaRPr lang="pt-BR"/>
        </a:p>
      </dgm:t>
    </dgm:pt>
    <dgm:pt modelId="{9DFABB5A-8D71-4D34-B16F-1810AC4890C9}" type="sibTrans" cxnId="{2D9F95C1-CF29-4828-B528-CD2AC8BDA963}">
      <dgm:prSet/>
      <dgm:spPr/>
      <dgm:t>
        <a:bodyPr/>
        <a:lstStyle/>
        <a:p>
          <a:endParaRPr lang="pt-BR"/>
        </a:p>
      </dgm:t>
    </dgm:pt>
    <dgm:pt modelId="{8BD24E2B-5932-439C-B5C0-855113D0143E}" type="pres">
      <dgm:prSet presAssocID="{E9C81293-113E-45B5-A0CA-22F5EB0262C9}" presName="Name0" presStyleCnt="0">
        <dgm:presLayoutVars>
          <dgm:dir/>
          <dgm:animLvl val="lvl"/>
          <dgm:resizeHandles val="exact"/>
        </dgm:presLayoutVars>
      </dgm:prSet>
      <dgm:spPr/>
    </dgm:pt>
    <dgm:pt modelId="{168761A8-F356-4BEB-93DA-B2F220C7C9A5}" type="pres">
      <dgm:prSet presAssocID="{E9C81293-113E-45B5-A0CA-22F5EB0262C9}" presName="dummy" presStyleCnt="0"/>
      <dgm:spPr/>
    </dgm:pt>
    <dgm:pt modelId="{6CE5EED0-0193-46A3-AF59-EE2D06447242}" type="pres">
      <dgm:prSet presAssocID="{E9C81293-113E-45B5-A0CA-22F5EB0262C9}" presName="linH" presStyleCnt="0"/>
      <dgm:spPr/>
    </dgm:pt>
    <dgm:pt modelId="{41AEA930-CBDA-4EC8-8ACD-EEF5F1C9E92B}" type="pres">
      <dgm:prSet presAssocID="{E9C81293-113E-45B5-A0CA-22F5EB0262C9}" presName="padding1" presStyleCnt="0"/>
      <dgm:spPr/>
    </dgm:pt>
    <dgm:pt modelId="{16CAE439-9F46-4945-A2CF-4EA5F3CB251A}" type="pres">
      <dgm:prSet presAssocID="{D1359E6C-D176-4C30-824B-3643FAFF3BD3}" presName="linV" presStyleCnt="0"/>
      <dgm:spPr/>
    </dgm:pt>
    <dgm:pt modelId="{EFF767DE-7118-4DE1-8A65-87807786F9CF}" type="pres">
      <dgm:prSet presAssocID="{D1359E6C-D176-4C30-824B-3643FAFF3BD3}" presName="spVertical1" presStyleCnt="0"/>
      <dgm:spPr/>
    </dgm:pt>
    <dgm:pt modelId="{9B717438-4599-4D67-999D-46F23762A70D}" type="pres">
      <dgm:prSet presAssocID="{D1359E6C-D176-4C30-824B-3643FAFF3BD3}" presName="parTx" presStyleLbl="revTx" presStyleIdx="0" presStyleCnt="1" custFlipHor="0" custScaleX="122050" custScaleY="128596" custLinFactX="-76390" custLinFactY="-228702" custLinFactNeighborX="-100000" custLinFactNeighborY="-300000">
        <dgm:presLayoutVars>
          <dgm:chMax val="0"/>
          <dgm:chPref val="0"/>
          <dgm:bulletEnabled val="1"/>
        </dgm:presLayoutVars>
      </dgm:prSet>
      <dgm:spPr/>
    </dgm:pt>
    <dgm:pt modelId="{859931C4-6E78-4C03-AE4F-E90B1EC55211}" type="pres">
      <dgm:prSet presAssocID="{D1359E6C-D176-4C30-824B-3643FAFF3BD3}" presName="spVertical2" presStyleCnt="0"/>
      <dgm:spPr/>
    </dgm:pt>
    <dgm:pt modelId="{D66BDC4A-91F4-4FE3-B779-8E0F6901279E}" type="pres">
      <dgm:prSet presAssocID="{D1359E6C-D176-4C30-824B-3643FAFF3BD3}" presName="spVertical3" presStyleCnt="0"/>
      <dgm:spPr/>
    </dgm:pt>
    <dgm:pt modelId="{BB7D17BF-899B-4026-9931-6FA831D23171}" type="pres">
      <dgm:prSet presAssocID="{E9C81293-113E-45B5-A0CA-22F5EB0262C9}" presName="padding2" presStyleCnt="0"/>
      <dgm:spPr/>
    </dgm:pt>
    <dgm:pt modelId="{F29FF7BF-4D7C-465D-B035-ED404D94501C}" type="pres">
      <dgm:prSet presAssocID="{E9C81293-113E-45B5-A0CA-22F5EB0262C9}" presName="negArrow" presStyleCnt="0"/>
      <dgm:spPr/>
    </dgm:pt>
    <dgm:pt modelId="{12696AFD-22B4-40E4-953C-CE38F4F4FF2E}" type="pres">
      <dgm:prSet presAssocID="{E9C81293-113E-45B5-A0CA-22F5EB0262C9}" presName="backgroundArrow" presStyleLbl="node1" presStyleIdx="0" presStyleCnt="1" custLinFactNeighborX="-98" custLinFactNeighborY="-37033"/>
      <dgm:spPr>
        <a:solidFill>
          <a:schemeClr val="tx2"/>
        </a:solidFill>
      </dgm:spPr>
    </dgm:pt>
  </dgm:ptLst>
  <dgm:cxnLst>
    <dgm:cxn modelId="{3180B961-4D45-1148-BC73-34ECB6E90451}" type="presOf" srcId="{D1359E6C-D176-4C30-824B-3643FAFF3BD3}" destId="{9B717438-4599-4D67-999D-46F23762A70D}" srcOrd="0" destOrd="0" presId="urn:microsoft.com/office/officeart/2005/8/layout/hProcess3"/>
    <dgm:cxn modelId="{A3FE19B2-CED9-3843-BC3D-D68E81CD5B0C}" type="presOf" srcId="{E9C81293-113E-45B5-A0CA-22F5EB0262C9}" destId="{8BD24E2B-5932-439C-B5C0-855113D0143E}" srcOrd="0" destOrd="0" presId="urn:microsoft.com/office/officeart/2005/8/layout/hProcess3"/>
    <dgm:cxn modelId="{2D9F95C1-CF29-4828-B528-CD2AC8BDA963}" srcId="{E9C81293-113E-45B5-A0CA-22F5EB0262C9}" destId="{D1359E6C-D176-4C30-824B-3643FAFF3BD3}" srcOrd="0" destOrd="0" parTransId="{D41CA10D-0855-4F91-9378-2FD2BF36417D}" sibTransId="{9DFABB5A-8D71-4D34-B16F-1810AC4890C9}"/>
    <dgm:cxn modelId="{D8B2B920-18AE-9044-BCB1-BF940F3D420B}" type="presParOf" srcId="{8BD24E2B-5932-439C-B5C0-855113D0143E}" destId="{168761A8-F356-4BEB-93DA-B2F220C7C9A5}" srcOrd="0" destOrd="0" presId="urn:microsoft.com/office/officeart/2005/8/layout/hProcess3"/>
    <dgm:cxn modelId="{1EBA5D43-4E4E-BF40-9D5C-93089C2F36CD}" type="presParOf" srcId="{8BD24E2B-5932-439C-B5C0-855113D0143E}" destId="{6CE5EED0-0193-46A3-AF59-EE2D06447242}" srcOrd="1" destOrd="0" presId="urn:microsoft.com/office/officeart/2005/8/layout/hProcess3"/>
    <dgm:cxn modelId="{FD0D6DFC-AEAA-C840-BEED-BD0A0E4E37AD}" type="presParOf" srcId="{6CE5EED0-0193-46A3-AF59-EE2D06447242}" destId="{41AEA930-CBDA-4EC8-8ACD-EEF5F1C9E92B}" srcOrd="0" destOrd="0" presId="urn:microsoft.com/office/officeart/2005/8/layout/hProcess3"/>
    <dgm:cxn modelId="{D756BE76-7F72-444B-A68A-4EF4630A1730}" type="presParOf" srcId="{6CE5EED0-0193-46A3-AF59-EE2D06447242}" destId="{16CAE439-9F46-4945-A2CF-4EA5F3CB251A}" srcOrd="1" destOrd="0" presId="urn:microsoft.com/office/officeart/2005/8/layout/hProcess3"/>
    <dgm:cxn modelId="{8A97646E-68E7-414B-811F-AAF25D54F54D}" type="presParOf" srcId="{16CAE439-9F46-4945-A2CF-4EA5F3CB251A}" destId="{EFF767DE-7118-4DE1-8A65-87807786F9CF}" srcOrd="0" destOrd="0" presId="urn:microsoft.com/office/officeart/2005/8/layout/hProcess3"/>
    <dgm:cxn modelId="{E5092E78-CC69-7441-855A-B37824CFB599}" type="presParOf" srcId="{16CAE439-9F46-4945-A2CF-4EA5F3CB251A}" destId="{9B717438-4599-4D67-999D-46F23762A70D}" srcOrd="1" destOrd="0" presId="urn:microsoft.com/office/officeart/2005/8/layout/hProcess3"/>
    <dgm:cxn modelId="{98A0BC2B-BD88-E74A-8028-61CC5328A52D}" type="presParOf" srcId="{16CAE439-9F46-4945-A2CF-4EA5F3CB251A}" destId="{859931C4-6E78-4C03-AE4F-E90B1EC55211}" srcOrd="2" destOrd="0" presId="urn:microsoft.com/office/officeart/2005/8/layout/hProcess3"/>
    <dgm:cxn modelId="{752BBF85-D27A-B24C-A0D9-9DFC42692F75}" type="presParOf" srcId="{16CAE439-9F46-4945-A2CF-4EA5F3CB251A}" destId="{D66BDC4A-91F4-4FE3-B779-8E0F6901279E}" srcOrd="3" destOrd="0" presId="urn:microsoft.com/office/officeart/2005/8/layout/hProcess3"/>
    <dgm:cxn modelId="{FF106AE9-62CF-204D-97CD-8B39D57EA1BE}" type="presParOf" srcId="{6CE5EED0-0193-46A3-AF59-EE2D06447242}" destId="{BB7D17BF-899B-4026-9931-6FA831D23171}" srcOrd="2" destOrd="0" presId="urn:microsoft.com/office/officeart/2005/8/layout/hProcess3"/>
    <dgm:cxn modelId="{C621AA0E-DDF6-0043-A827-E22995E6345E}" type="presParOf" srcId="{6CE5EED0-0193-46A3-AF59-EE2D06447242}" destId="{F29FF7BF-4D7C-465D-B035-ED404D94501C}" srcOrd="3" destOrd="0" presId="urn:microsoft.com/office/officeart/2005/8/layout/hProcess3"/>
    <dgm:cxn modelId="{BBAA73F3-47D6-0A4F-842C-AD4730ED813A}" type="presParOf" srcId="{6CE5EED0-0193-46A3-AF59-EE2D06447242}" destId="{12696AFD-22B4-40E4-953C-CE38F4F4FF2E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696AFD-22B4-40E4-953C-CE38F4F4FF2E}">
      <dsp:nvSpPr>
        <dsp:cNvPr id="0" name=""/>
        <dsp:cNvSpPr/>
      </dsp:nvSpPr>
      <dsp:spPr>
        <a:xfrm>
          <a:off x="665" y="0"/>
          <a:ext cx="453491" cy="360000"/>
        </a:xfrm>
        <a:prstGeom prst="rightArrow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717438-4599-4D67-999D-46F23762A70D}">
      <dsp:nvSpPr>
        <dsp:cNvPr id="0" name=""/>
        <dsp:cNvSpPr/>
      </dsp:nvSpPr>
      <dsp:spPr>
        <a:xfrm>
          <a:off x="0" y="0"/>
          <a:ext cx="371332" cy="202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0800" rIns="0" bIns="5080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 dirty="0"/>
        </a:p>
      </dsp:txBody>
      <dsp:txXfrm>
        <a:off x="0" y="0"/>
        <a:ext cx="371332" cy="2025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648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649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649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9AEE693-5CCD-F543-9929-C53B93C10F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58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0688" cy="45561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129" tIns="45565" rIns="91129" bIns="45565" numCol="1" anchor="t" anchorCtr="0" compatLnSpc="1">
            <a:prstTxWarp prst="textNoShape">
              <a:avLst/>
            </a:prstTxWarp>
          </a:bodyPr>
          <a:lstStyle>
            <a:lvl1pPr defTabSz="911225"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0325" y="0"/>
            <a:ext cx="2960688" cy="45561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129" tIns="45565" rIns="91129" bIns="45565" numCol="1" anchor="t" anchorCtr="0" compatLnSpc="1">
            <a:prstTxWarp prst="textNoShape">
              <a:avLst/>
            </a:prstTxWarp>
          </a:bodyPr>
          <a:lstStyle>
            <a:lvl1pPr algn="r" defTabSz="911225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6650" y="684213"/>
            <a:ext cx="4557713" cy="3417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1225" y="4330700"/>
            <a:ext cx="5008563" cy="41021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129" tIns="45565" rIns="91129" bIns="455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61400"/>
            <a:ext cx="2960688" cy="45561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129" tIns="45565" rIns="91129" bIns="45565" numCol="1" anchor="b" anchorCtr="0" compatLnSpc="1">
            <a:prstTxWarp prst="textNoShape">
              <a:avLst/>
            </a:prstTxWarp>
          </a:bodyPr>
          <a:lstStyle>
            <a:lvl1pPr defTabSz="911225">
              <a:defRPr sz="1200"/>
            </a:lvl1pPr>
          </a:lstStyle>
          <a:p>
            <a:endParaRPr lang="en-US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0325" y="8661400"/>
            <a:ext cx="2960688" cy="45561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129" tIns="45565" rIns="91129" bIns="45565" numCol="1" anchor="b" anchorCtr="0" compatLnSpc="1">
            <a:prstTxWarp prst="textNoShape">
              <a:avLst/>
            </a:prstTxWarp>
          </a:bodyPr>
          <a:lstStyle>
            <a:lvl1pPr algn="r" defTabSz="911225">
              <a:defRPr sz="1200"/>
            </a:lvl1pPr>
          </a:lstStyle>
          <a:p>
            <a:fld id="{A0727E27-BD5C-6F47-8441-422E99F81B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6711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505BF54-8947-4536-A376-D783E827258B}"/>
              </a:ext>
            </a:extLst>
          </p:cNvPr>
          <p:cNvSpPr/>
          <p:nvPr userDrawn="1"/>
        </p:nvSpPr>
        <p:spPr bwMode="auto">
          <a:xfrm>
            <a:off x="0" y="6399509"/>
            <a:ext cx="9144000" cy="485875"/>
          </a:xfrm>
          <a:prstGeom prst="rect">
            <a:avLst/>
          </a:prstGeom>
          <a:solidFill>
            <a:srgbClr val="24345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3" y="990601"/>
            <a:ext cx="8711431" cy="517470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pt-BR" sz="21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1pPr>
            <a:lvl2pPr>
              <a:defRPr lang="pt-BR" sz="18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2pPr>
            <a:lvl3pPr>
              <a:defRPr lang="pt-BR" sz="18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3pPr>
            <a:lvl4pPr>
              <a:defRPr lang="pt-BR" sz="18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4pPr>
            <a:lvl5pPr>
              <a:defRPr lang="pt-BR" sz="18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5pPr>
          </a:lstStyle>
          <a:p>
            <a:pPr marL="171450" lvl="0" indent="-171450" algn="l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Clique para editar os estilos do texto mestre</a:t>
            </a:r>
          </a:p>
          <a:p>
            <a:pPr marL="342900" lvl="1" indent="-171450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Segundo nível</a:t>
            </a:r>
          </a:p>
          <a:p>
            <a:pPr marL="514350" lvl="2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Terceiro nível</a:t>
            </a:r>
          </a:p>
          <a:p>
            <a:pPr marL="685800" lvl="3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Quarto nível</a:t>
            </a:r>
          </a:p>
          <a:p>
            <a:pPr marL="857250" lvl="4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Quinto nível</a:t>
            </a:r>
          </a:p>
        </p:txBody>
      </p:sp>
      <p:sp>
        <p:nvSpPr>
          <p:cNvPr id="4" name="Text Box 11"/>
          <p:cNvSpPr txBox="1">
            <a:spLocks noChangeArrowheads="1"/>
          </p:cNvSpPr>
          <p:nvPr userDrawn="1"/>
        </p:nvSpPr>
        <p:spPr bwMode="auto">
          <a:xfrm>
            <a:off x="6765926" y="6507163"/>
            <a:ext cx="2073275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fld id="{FEA7D3FB-003C-4332-ACE8-F4F3C584543F}" type="slidenum">
              <a:rPr lang="en-US" sz="1050" b="0" noProof="0" smtClean="0">
                <a:solidFill>
                  <a:srgbClr val="92D050"/>
                </a:solidFill>
                <a:latin typeface="Verdana" pitchFamily="34" charset="0"/>
              </a:rPr>
              <a:pPr algn="r" eaLnBrk="1" hangingPunct="1">
                <a:defRPr/>
              </a:pPr>
              <a:t>‹#›</a:t>
            </a:fld>
            <a:endParaRPr lang="en-US" sz="1050" b="0" noProof="0" dirty="0">
              <a:solidFill>
                <a:srgbClr val="92D050"/>
              </a:solidFill>
              <a:latin typeface="Verdana" pitchFamily="34" charset="0"/>
            </a:endParaRP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9BBF78D0-E282-4930-B6AC-D430ABF426A0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0" y="6399509"/>
            <a:ext cx="8388424" cy="485875"/>
          </a:xfr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>
              <a:buFontTx/>
              <a:buNone/>
              <a:defRPr lang="pt-BR" sz="900" noProof="0" dirty="0">
                <a:solidFill>
                  <a:srgbClr val="92D050"/>
                </a:solidFill>
              </a:defRPr>
            </a:lvl1pPr>
            <a:lvl2pPr marL="1714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2pPr>
            <a:lvl3pPr marL="34290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3pPr>
            <a:lvl4pPr marL="5143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4pPr>
            <a:lvl5pPr marL="685800" indent="0">
              <a:buFontTx/>
              <a:buNone/>
              <a:defRPr lang="pt-BR" sz="9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5pPr>
          </a:lstStyle>
          <a:p>
            <a:pPr marL="171450" lvl="0" indent="-171450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726306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/>
              <a:t>Clique para editar o estilo do título mestre</a:t>
            </a:r>
          </a:p>
        </p:txBody>
      </p:sp>
      <p:sp>
        <p:nvSpPr>
          <p:cNvPr id="4" name="Text Box 11"/>
          <p:cNvSpPr txBox="1">
            <a:spLocks noChangeArrowheads="1"/>
          </p:cNvSpPr>
          <p:nvPr userDrawn="1"/>
        </p:nvSpPr>
        <p:spPr bwMode="auto">
          <a:xfrm>
            <a:off x="6765925" y="6507163"/>
            <a:ext cx="2073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fld id="{FEA7D3FB-003C-4332-ACE8-F4F3C584543F}" type="slidenum">
              <a:rPr lang="en-US" sz="1400" b="0" noProof="0" smtClean="0">
                <a:latin typeface="Verdana" pitchFamily="34" charset="0"/>
              </a:rPr>
              <a:pPr algn="r" eaLnBrk="1" hangingPunct="1">
                <a:defRPr/>
              </a:pPr>
              <a:t>‹#›</a:t>
            </a:fld>
            <a:endParaRPr lang="en-US" sz="1400" b="0" noProof="0">
              <a:latin typeface="Verdana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23975"/>
            <a:ext cx="4037013" cy="4479925"/>
          </a:xfr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>
              <a:defRPr lang="en-US" sz="2800" dirty="0"/>
            </a:lvl1pPr>
            <a:lvl2pPr>
              <a:defRPr lang="en-US" sz="2400" dirty="0"/>
            </a:lvl2pPr>
            <a:lvl3pPr>
              <a:defRPr lang="en-US" sz="2400" dirty="0"/>
            </a:lvl3pPr>
            <a:lvl4pPr>
              <a:defRPr lang="en-US" sz="2400" dirty="0"/>
            </a:lvl4pPr>
            <a:lvl5pPr>
              <a:defRPr lang="en-US" sz="2400" dirty="0"/>
            </a:lvl5pPr>
          </a:lstStyle>
          <a:p>
            <a:pPr marL="228600" lvl="0" indent="-228600" algn="l" defTabSz="914400" eaLnBrk="1" latinLnBrk="0" hangingPunct="1">
              <a:spcBef>
                <a:spcPts val="20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Click to edit Master text styles</a:t>
            </a:r>
          </a:p>
          <a:p>
            <a:pPr marL="457200" lvl="1" indent="-228600" algn="l" defTabSz="914400" eaLnBrk="1" latinLnBrk="0" hangingPunct="1">
              <a:spcBef>
                <a:spcPts val="60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Second level</a:t>
            </a:r>
          </a:p>
          <a:p>
            <a:pPr marL="685800" lvl="2" algn="l" defTabSz="914400" eaLnBrk="1" latinLnBrk="0" hangingPunct="1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Third level</a:t>
            </a:r>
          </a:p>
          <a:p>
            <a:pPr marL="914400" lvl="3" algn="l" defTabSz="914400" eaLnBrk="1" latinLnBrk="0" hangingPunct="1">
              <a:spcBef>
                <a:spcPts val="60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Fourth level</a:t>
            </a:r>
          </a:p>
          <a:p>
            <a:pPr marL="1143000" lvl="4" algn="l" defTabSz="914400" eaLnBrk="1" latinLnBrk="0" hangingPunct="1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Fifth level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323975"/>
            <a:ext cx="4037012" cy="4479925"/>
          </a:xfr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>
              <a:defRPr lang="en-US" sz="2800" dirty="0"/>
            </a:lvl1pPr>
            <a:lvl2pPr>
              <a:defRPr lang="en-US" sz="2400" dirty="0"/>
            </a:lvl2pPr>
            <a:lvl3pPr>
              <a:defRPr lang="en-US" sz="2400"/>
            </a:lvl3pPr>
            <a:lvl4pPr>
              <a:defRPr lang="en-US" sz="2400"/>
            </a:lvl4pPr>
            <a:lvl5pPr>
              <a:defRPr lang="en-US" sz="2400" dirty="0"/>
            </a:lvl5pPr>
          </a:lstStyle>
          <a:p>
            <a:pPr marL="228600" lvl="0" indent="-228600" algn="l" defTabSz="914400" eaLnBrk="1" latinLnBrk="0" hangingPunct="1">
              <a:spcBef>
                <a:spcPts val="20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Click to edit Master text styles</a:t>
            </a:r>
          </a:p>
          <a:p>
            <a:pPr marL="457200" lvl="1" indent="-228600" algn="l" defTabSz="914400" eaLnBrk="1" latinLnBrk="0" hangingPunct="1">
              <a:spcBef>
                <a:spcPts val="60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Second level</a:t>
            </a:r>
          </a:p>
          <a:p>
            <a:pPr marL="685800" lvl="2" algn="l" defTabSz="914400" eaLnBrk="1" latinLnBrk="0" hangingPunct="1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/>
              <a:t>Third level</a:t>
            </a:r>
          </a:p>
          <a:p>
            <a:pPr marL="914400" lvl="3" algn="l" defTabSz="914400" eaLnBrk="1" latinLnBrk="0" hangingPunct="1">
              <a:spcBef>
                <a:spcPts val="60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/>
              <a:t>Fourth level</a:t>
            </a:r>
          </a:p>
          <a:p>
            <a:pPr marL="1143000" lvl="4" algn="l" defTabSz="914400" eaLnBrk="1" latinLnBrk="0" hangingPunct="1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29761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>
            <a:lvl1pPr>
              <a:defRPr lang="pt-BR" sz="28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1pPr>
            <a:lvl2pPr>
              <a:defRPr lang="pt-BR" sz="24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2pPr>
            <a:lvl3pPr>
              <a:defRPr lang="pt-BR" sz="24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3pPr>
            <a:lvl4pPr>
              <a:defRPr lang="pt-BR" sz="24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4pPr>
            <a:lvl5pPr>
              <a:defRPr lang="pt-BR" sz="24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5pPr>
          </a:lstStyle>
          <a:p>
            <a:pPr marL="228600" lvl="0" indent="-228600" algn="l" defTabSz="914400" eaLnBrk="1" latinLnBrk="0" hangingPunct="1">
              <a:spcBef>
                <a:spcPts val="20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Clique para editar os estilos do texto mestre</a:t>
            </a:r>
          </a:p>
          <a:p>
            <a:pPr marL="457200" lvl="1" indent="-228600" algn="l" defTabSz="914400" eaLnBrk="1" latinLnBrk="0" hangingPunct="1">
              <a:spcBef>
                <a:spcPts val="60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Segundo nível</a:t>
            </a:r>
          </a:p>
          <a:p>
            <a:pPr marL="685800" lvl="2" algn="l" defTabSz="914400" eaLnBrk="1" latinLnBrk="0" hangingPunct="1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Terceiro nível</a:t>
            </a:r>
          </a:p>
          <a:p>
            <a:pPr marL="914400" lvl="3" algn="l" defTabSz="914400" eaLnBrk="1" latinLnBrk="0" hangingPunct="1">
              <a:spcBef>
                <a:spcPts val="60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Quarto nível</a:t>
            </a:r>
          </a:p>
          <a:p>
            <a:pPr marL="1143000" lvl="4" algn="l" defTabSz="914400" eaLnBrk="1" latinLnBrk="0" hangingPunct="1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Quinto nível</a:t>
            </a:r>
          </a:p>
        </p:txBody>
      </p:sp>
      <p:sp>
        <p:nvSpPr>
          <p:cNvPr id="4" name="Text Box 11"/>
          <p:cNvSpPr txBox="1">
            <a:spLocks noChangeArrowheads="1"/>
          </p:cNvSpPr>
          <p:nvPr userDrawn="1"/>
        </p:nvSpPr>
        <p:spPr bwMode="auto">
          <a:xfrm>
            <a:off x="6765925" y="6507163"/>
            <a:ext cx="2073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fld id="{FEA7D3FB-003C-4332-ACE8-F4F3C584543F}" type="slidenum">
              <a:rPr lang="en-US" sz="1400" b="0" noProof="0" smtClean="0">
                <a:latin typeface="Verdana" pitchFamily="34" charset="0"/>
              </a:rPr>
              <a:pPr algn="r" eaLnBrk="1" hangingPunct="1">
                <a:defRPr/>
              </a:pPr>
              <a:t>‹#›</a:t>
            </a:fld>
            <a:endParaRPr lang="en-US" sz="1400" b="0" noProof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844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ítulo ape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alpha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Box 11"/>
          <p:cNvSpPr txBox="1">
            <a:spLocks noChangeArrowheads="1"/>
          </p:cNvSpPr>
          <p:nvPr userDrawn="1"/>
        </p:nvSpPr>
        <p:spPr bwMode="auto">
          <a:xfrm>
            <a:off x="6765925" y="6507163"/>
            <a:ext cx="2073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fld id="{FEA7D3FB-003C-4332-ACE8-F4F3C584543F}" type="slidenum">
              <a:rPr lang="en-US" sz="1400" b="0" noProof="0" smtClean="0">
                <a:latin typeface="Verdana" pitchFamily="34" charset="0"/>
              </a:rPr>
              <a:pPr algn="r" eaLnBrk="1" hangingPunct="1">
                <a:defRPr/>
              </a:pPr>
              <a:t>‹#›</a:t>
            </a:fld>
            <a:endParaRPr lang="en-US" sz="1400" b="0" noProof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54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ABF2EB18-F65A-4481-B4C8-5DE975A56F91}"/>
              </a:ext>
            </a:extLst>
          </p:cNvPr>
          <p:cNvSpPr txBox="1"/>
          <p:nvPr userDrawn="1"/>
        </p:nvSpPr>
        <p:spPr>
          <a:xfrm>
            <a:off x="7389828" y="1227362"/>
            <a:ext cx="1394851" cy="1883915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noAutofit/>
          </a:bodyPr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EDD3AB-5965-4A2C-964B-F108AEFE2AE8}"/>
              </a:ext>
            </a:extLst>
          </p:cNvPr>
          <p:cNvSpPr/>
          <p:nvPr userDrawn="1"/>
        </p:nvSpPr>
        <p:spPr bwMode="auto">
          <a:xfrm>
            <a:off x="0" y="6399509"/>
            <a:ext cx="9144000" cy="485875"/>
          </a:xfrm>
          <a:prstGeom prst="rect">
            <a:avLst/>
          </a:prstGeom>
          <a:solidFill>
            <a:srgbClr val="24345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3" y="990601"/>
            <a:ext cx="6768751" cy="510269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pt-BR" sz="21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1pPr>
            <a:lvl2pPr>
              <a:defRPr lang="pt-BR" sz="18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2pPr>
            <a:lvl3pPr>
              <a:defRPr lang="pt-BR" sz="18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3pPr>
            <a:lvl4pPr>
              <a:defRPr lang="pt-BR" sz="18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4pPr>
            <a:lvl5pPr>
              <a:defRPr lang="pt-BR" sz="18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5pPr>
          </a:lstStyle>
          <a:p>
            <a:pPr marL="171450" lvl="0" indent="-171450" algn="l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Clique para editar os estilos do texto mestre</a:t>
            </a:r>
          </a:p>
          <a:p>
            <a:pPr marL="342900" lvl="1" indent="-171450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Segundo nível</a:t>
            </a:r>
          </a:p>
          <a:p>
            <a:pPr marL="514350" lvl="2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Terceiro nível</a:t>
            </a:r>
          </a:p>
          <a:p>
            <a:pPr marL="685800" lvl="3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Quarto nível</a:t>
            </a:r>
          </a:p>
          <a:p>
            <a:pPr marL="857250" lvl="4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Quinto nível</a:t>
            </a:r>
          </a:p>
        </p:txBody>
      </p:sp>
      <p:sp>
        <p:nvSpPr>
          <p:cNvPr id="4" name="Text Box 11"/>
          <p:cNvSpPr txBox="1">
            <a:spLocks noChangeArrowheads="1"/>
          </p:cNvSpPr>
          <p:nvPr userDrawn="1"/>
        </p:nvSpPr>
        <p:spPr bwMode="auto">
          <a:xfrm>
            <a:off x="6765926" y="6507163"/>
            <a:ext cx="2073275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fld id="{FEA7D3FB-003C-4332-ACE8-F4F3C584543F}" type="slidenum">
              <a:rPr lang="en-US" sz="1050" b="0" noProof="0" smtClean="0">
                <a:solidFill>
                  <a:srgbClr val="92D050"/>
                </a:solidFill>
                <a:latin typeface="Verdana" pitchFamily="34" charset="0"/>
              </a:rPr>
              <a:pPr algn="r" eaLnBrk="1" hangingPunct="1">
                <a:defRPr/>
              </a:pPr>
              <a:t>‹#›</a:t>
            </a:fld>
            <a:endParaRPr lang="en-US" sz="1050" b="0" noProof="0" dirty="0">
              <a:solidFill>
                <a:srgbClr val="92D050"/>
              </a:solidFill>
              <a:latin typeface="Verdana" pitchFamily="34" charset="0"/>
            </a:endParaRPr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412D9486-260B-4A90-93FB-93ABE04F6939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0" y="6399509"/>
            <a:ext cx="8388424" cy="485875"/>
          </a:xfr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>
              <a:buFontTx/>
              <a:buNone/>
              <a:defRPr lang="pt-BR" sz="900" noProof="0" dirty="0">
                <a:solidFill>
                  <a:srgbClr val="92D050"/>
                </a:solidFill>
              </a:defRPr>
            </a:lvl1pPr>
            <a:lvl2pPr marL="1714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2pPr>
            <a:lvl3pPr marL="34290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3pPr>
            <a:lvl4pPr marL="5143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4pPr>
            <a:lvl5pPr marL="685800" indent="0">
              <a:buFontTx/>
              <a:buNone/>
              <a:defRPr lang="pt-BR" sz="9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5pPr>
          </a:lstStyle>
          <a:p>
            <a:pPr marL="171450" lvl="0" indent="-171450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324832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F92F15F-9777-4DF9-A307-6409C45E1B54}"/>
              </a:ext>
            </a:extLst>
          </p:cNvPr>
          <p:cNvSpPr/>
          <p:nvPr userDrawn="1"/>
        </p:nvSpPr>
        <p:spPr bwMode="auto">
          <a:xfrm>
            <a:off x="0" y="6399509"/>
            <a:ext cx="9144000" cy="485875"/>
          </a:xfrm>
          <a:prstGeom prst="rect">
            <a:avLst/>
          </a:prstGeom>
          <a:solidFill>
            <a:srgbClr val="24345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3" y="990603"/>
            <a:ext cx="8711431" cy="3878559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pt-BR" sz="21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1pPr>
            <a:lvl2pPr>
              <a:defRPr lang="pt-BR" sz="18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2pPr>
            <a:lvl3pPr>
              <a:defRPr lang="pt-BR" sz="18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3pPr>
            <a:lvl4pPr>
              <a:defRPr lang="pt-BR" sz="18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4pPr>
            <a:lvl5pPr>
              <a:defRPr lang="pt-BR" sz="18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5pPr>
          </a:lstStyle>
          <a:p>
            <a:pPr marL="171450" lvl="0" indent="-171450" algn="l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Clique para editar os estilos do texto mestre</a:t>
            </a:r>
          </a:p>
          <a:p>
            <a:pPr marL="342900" lvl="1" indent="-171450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Segundo nível</a:t>
            </a:r>
          </a:p>
          <a:p>
            <a:pPr marL="514350" lvl="2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Terceiro nível</a:t>
            </a:r>
          </a:p>
          <a:p>
            <a:pPr marL="685800" lvl="3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Quarto nível</a:t>
            </a:r>
          </a:p>
          <a:p>
            <a:pPr marL="857250" lvl="4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Quinto nível</a:t>
            </a:r>
          </a:p>
        </p:txBody>
      </p:sp>
      <p:sp>
        <p:nvSpPr>
          <p:cNvPr id="4" name="Text Box 11"/>
          <p:cNvSpPr txBox="1">
            <a:spLocks noChangeArrowheads="1"/>
          </p:cNvSpPr>
          <p:nvPr userDrawn="1"/>
        </p:nvSpPr>
        <p:spPr bwMode="auto">
          <a:xfrm>
            <a:off x="6765926" y="6507163"/>
            <a:ext cx="2073275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fld id="{FEA7D3FB-003C-4332-ACE8-F4F3C584543F}" type="slidenum">
              <a:rPr lang="en-US" sz="1050" b="0" noProof="0" smtClean="0">
                <a:solidFill>
                  <a:srgbClr val="92D050"/>
                </a:solidFill>
                <a:latin typeface="Verdana" pitchFamily="34" charset="0"/>
              </a:rPr>
              <a:pPr algn="r" eaLnBrk="1" hangingPunct="1">
                <a:defRPr/>
              </a:pPr>
              <a:t>‹#›</a:t>
            </a:fld>
            <a:endParaRPr lang="en-US" sz="1050" b="0" noProof="0">
              <a:solidFill>
                <a:srgbClr val="92D050"/>
              </a:solidFill>
              <a:latin typeface="Verdana" pitchFamily="34" charset="0"/>
            </a:endParaRPr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EA93B186-47E0-4C75-B915-55D39CF77207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0" y="6399509"/>
            <a:ext cx="8388424" cy="485875"/>
          </a:xfr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>
              <a:buFontTx/>
              <a:buNone/>
              <a:defRPr lang="pt-BR" sz="900" noProof="0" dirty="0">
                <a:solidFill>
                  <a:srgbClr val="92D050"/>
                </a:solidFill>
              </a:defRPr>
            </a:lvl1pPr>
            <a:lvl2pPr marL="1714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2pPr>
            <a:lvl3pPr marL="34290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3pPr>
            <a:lvl4pPr marL="5143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4pPr>
            <a:lvl5pPr marL="685800" indent="0">
              <a:buFontTx/>
              <a:buNone/>
              <a:defRPr lang="pt-BR" sz="9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5pPr>
          </a:lstStyle>
          <a:p>
            <a:pPr marL="171450" lvl="0" indent="-171450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458399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94BFABD-F99D-4072-9B13-93577AD9B519}"/>
              </a:ext>
            </a:extLst>
          </p:cNvPr>
          <p:cNvSpPr/>
          <p:nvPr userDrawn="1"/>
        </p:nvSpPr>
        <p:spPr bwMode="auto">
          <a:xfrm>
            <a:off x="0" y="6399509"/>
            <a:ext cx="9144000" cy="485875"/>
          </a:xfrm>
          <a:prstGeom prst="rect">
            <a:avLst/>
          </a:prstGeom>
          <a:solidFill>
            <a:srgbClr val="24345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3" y="990603"/>
            <a:ext cx="8711431" cy="2438399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pt-BR" sz="21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1pPr>
            <a:lvl2pPr>
              <a:defRPr lang="pt-BR" sz="18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2pPr>
            <a:lvl3pPr>
              <a:defRPr lang="pt-BR" sz="18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3pPr>
            <a:lvl4pPr>
              <a:defRPr lang="pt-BR" sz="18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4pPr>
            <a:lvl5pPr>
              <a:defRPr lang="pt-BR" sz="18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5pPr>
          </a:lstStyle>
          <a:p>
            <a:pPr marL="171450" lvl="0" indent="-171450" algn="l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Clique para editar os estilos do texto mestre</a:t>
            </a:r>
          </a:p>
          <a:p>
            <a:pPr marL="342900" lvl="1" indent="-171450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Segundo nível</a:t>
            </a:r>
          </a:p>
          <a:p>
            <a:pPr marL="514350" lvl="2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Terceiro nível</a:t>
            </a:r>
          </a:p>
          <a:p>
            <a:pPr marL="685800" lvl="3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Quarto nível</a:t>
            </a:r>
          </a:p>
          <a:p>
            <a:pPr marL="857250" lvl="4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Quinto nível</a:t>
            </a:r>
          </a:p>
        </p:txBody>
      </p:sp>
      <p:sp>
        <p:nvSpPr>
          <p:cNvPr id="4" name="Text Box 11"/>
          <p:cNvSpPr txBox="1">
            <a:spLocks noChangeArrowheads="1"/>
          </p:cNvSpPr>
          <p:nvPr userDrawn="1"/>
        </p:nvSpPr>
        <p:spPr bwMode="auto">
          <a:xfrm>
            <a:off x="6765926" y="6507163"/>
            <a:ext cx="2073275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fld id="{FEA7D3FB-003C-4332-ACE8-F4F3C584543F}" type="slidenum">
              <a:rPr lang="en-US" sz="1050" b="0" noProof="0" smtClean="0">
                <a:solidFill>
                  <a:srgbClr val="92D050"/>
                </a:solidFill>
                <a:latin typeface="Verdana" pitchFamily="34" charset="0"/>
              </a:rPr>
              <a:pPr algn="r" eaLnBrk="1" hangingPunct="1">
                <a:defRPr/>
              </a:pPr>
              <a:t>‹#›</a:t>
            </a:fld>
            <a:endParaRPr lang="en-US" sz="1050" b="0" noProof="0" dirty="0">
              <a:solidFill>
                <a:srgbClr val="92D050"/>
              </a:solidFill>
              <a:latin typeface="Verdana" pitchFamily="34" charset="0"/>
            </a:endParaRPr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8A8E812D-7EA7-4EAF-BD72-2011D45CC7AD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0" y="6399509"/>
            <a:ext cx="8388424" cy="485875"/>
          </a:xfr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>
              <a:buFontTx/>
              <a:buNone/>
              <a:defRPr lang="pt-BR" sz="900" noProof="0" dirty="0">
                <a:solidFill>
                  <a:srgbClr val="92D050"/>
                </a:solidFill>
              </a:defRPr>
            </a:lvl1pPr>
            <a:lvl2pPr marL="1714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2pPr>
            <a:lvl3pPr marL="34290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3pPr>
            <a:lvl4pPr marL="5143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4pPr>
            <a:lvl5pPr marL="685800" indent="0">
              <a:buFontTx/>
              <a:buNone/>
              <a:defRPr lang="pt-BR" sz="9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5pPr>
          </a:lstStyle>
          <a:p>
            <a:pPr marL="171450" lvl="0" indent="-171450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794361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69A01FB-9586-4DD4-9893-A4E3B2018E49}"/>
              </a:ext>
            </a:extLst>
          </p:cNvPr>
          <p:cNvSpPr/>
          <p:nvPr userDrawn="1"/>
        </p:nvSpPr>
        <p:spPr bwMode="auto">
          <a:xfrm>
            <a:off x="0" y="6399509"/>
            <a:ext cx="9144000" cy="485875"/>
          </a:xfrm>
          <a:prstGeom prst="rect">
            <a:avLst/>
          </a:prstGeom>
          <a:solidFill>
            <a:srgbClr val="24345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/>
              <a:t>Clique para editar o estilo do título mestre</a:t>
            </a:r>
          </a:p>
        </p:txBody>
      </p:sp>
      <p:sp>
        <p:nvSpPr>
          <p:cNvPr id="4" name="Text Box 11"/>
          <p:cNvSpPr txBox="1">
            <a:spLocks noChangeArrowheads="1"/>
          </p:cNvSpPr>
          <p:nvPr userDrawn="1"/>
        </p:nvSpPr>
        <p:spPr bwMode="auto">
          <a:xfrm>
            <a:off x="6765926" y="6507163"/>
            <a:ext cx="2073275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fld id="{FEA7D3FB-003C-4332-ACE8-F4F3C584543F}" type="slidenum">
              <a:rPr lang="en-US" sz="1050" b="0" noProof="0" smtClean="0">
                <a:solidFill>
                  <a:srgbClr val="92D050"/>
                </a:solidFill>
                <a:latin typeface="Verdana" pitchFamily="34" charset="0"/>
              </a:rPr>
              <a:pPr algn="r" eaLnBrk="1" hangingPunct="1">
                <a:defRPr/>
              </a:pPr>
              <a:t>‹#›</a:t>
            </a:fld>
            <a:endParaRPr lang="en-US" sz="1050" b="0" noProof="0" dirty="0">
              <a:solidFill>
                <a:srgbClr val="92D050"/>
              </a:solidFill>
              <a:latin typeface="Verdana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323977"/>
            <a:ext cx="4037013" cy="4479925"/>
          </a:xfr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algn="l">
              <a:defRPr lang="en-US" sz="2100" dirty="0"/>
            </a:lvl1pPr>
            <a:lvl2pPr algn="l">
              <a:defRPr lang="en-US" sz="1800" dirty="0"/>
            </a:lvl2pPr>
            <a:lvl3pPr algn="l">
              <a:defRPr lang="en-US" sz="1800" dirty="0"/>
            </a:lvl3pPr>
            <a:lvl4pPr algn="l">
              <a:defRPr lang="en-US" sz="1800" dirty="0"/>
            </a:lvl4pPr>
            <a:lvl5pPr algn="l">
              <a:defRPr lang="en-US" sz="1800" dirty="0"/>
            </a:lvl5pPr>
          </a:lstStyle>
          <a:p>
            <a:pPr marL="171450" lvl="0" indent="-171450" algn="l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Click to edit Master text styles</a:t>
            </a:r>
          </a:p>
          <a:p>
            <a:pPr marL="342900" lvl="1" indent="-171450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Second level</a:t>
            </a:r>
          </a:p>
          <a:p>
            <a:pPr marL="514350" lvl="2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Third level</a:t>
            </a:r>
          </a:p>
          <a:p>
            <a:pPr marL="685800" lvl="3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Fourth level</a:t>
            </a:r>
          </a:p>
          <a:p>
            <a:pPr marL="857250" lvl="4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Fifth level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4646614" y="1323977"/>
            <a:ext cx="4037012" cy="4479925"/>
          </a:xfr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algn="l">
              <a:defRPr lang="en-US" sz="2100" dirty="0"/>
            </a:lvl1pPr>
            <a:lvl2pPr algn="l">
              <a:defRPr lang="en-US" sz="1800" dirty="0"/>
            </a:lvl2pPr>
            <a:lvl3pPr algn="l">
              <a:defRPr lang="en-US" sz="1800"/>
            </a:lvl3pPr>
            <a:lvl4pPr algn="l">
              <a:defRPr lang="en-US" sz="1800"/>
            </a:lvl4pPr>
            <a:lvl5pPr algn="l">
              <a:defRPr lang="en-US" sz="1800" dirty="0"/>
            </a:lvl5pPr>
          </a:lstStyle>
          <a:p>
            <a:pPr marL="171450" lvl="0" indent="-171450" algn="l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Click to edit Master text styles</a:t>
            </a:r>
          </a:p>
          <a:p>
            <a:pPr marL="342900" lvl="1" indent="-171450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Second level</a:t>
            </a:r>
          </a:p>
          <a:p>
            <a:pPr marL="514350" lvl="2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/>
              <a:t>Third level</a:t>
            </a:r>
          </a:p>
          <a:p>
            <a:pPr marL="685800" lvl="3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/>
              <a:t>Fourth level</a:t>
            </a:r>
          </a:p>
          <a:p>
            <a:pPr marL="857250" lvl="4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Fifth level</a:t>
            </a:r>
          </a:p>
        </p:txBody>
      </p:sp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6341FABC-E151-47AE-8BE9-10A5B5B7992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0" y="6399509"/>
            <a:ext cx="8388424" cy="485875"/>
          </a:xfr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>
              <a:buFontTx/>
              <a:buNone/>
              <a:defRPr lang="pt-BR" sz="900" noProof="0" dirty="0">
                <a:solidFill>
                  <a:srgbClr val="92D050"/>
                </a:solidFill>
              </a:defRPr>
            </a:lvl1pPr>
            <a:lvl2pPr marL="1714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2pPr>
            <a:lvl3pPr marL="34290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3pPr>
            <a:lvl4pPr marL="5143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4pPr>
            <a:lvl5pPr marL="685800" indent="0">
              <a:buFontTx/>
              <a:buNone/>
              <a:defRPr lang="pt-BR" sz="9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5pPr>
          </a:lstStyle>
          <a:p>
            <a:pPr marL="171450" lvl="0" indent="-171450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956902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6B1F5F2-262A-475C-9BB3-2124DB7474CD}"/>
              </a:ext>
            </a:extLst>
          </p:cNvPr>
          <p:cNvSpPr/>
          <p:nvPr userDrawn="1"/>
        </p:nvSpPr>
        <p:spPr bwMode="auto">
          <a:xfrm>
            <a:off x="0" y="6399509"/>
            <a:ext cx="9144000" cy="485875"/>
          </a:xfrm>
          <a:prstGeom prst="rect">
            <a:avLst/>
          </a:prstGeom>
          <a:solidFill>
            <a:srgbClr val="24345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/>
              <a:t>Clique para editar o estilo do título mestre</a:t>
            </a:r>
          </a:p>
        </p:txBody>
      </p:sp>
      <p:sp>
        <p:nvSpPr>
          <p:cNvPr id="4" name="Text Box 11"/>
          <p:cNvSpPr txBox="1">
            <a:spLocks noChangeArrowheads="1"/>
          </p:cNvSpPr>
          <p:nvPr userDrawn="1"/>
        </p:nvSpPr>
        <p:spPr bwMode="auto">
          <a:xfrm>
            <a:off x="6765926" y="6507163"/>
            <a:ext cx="2073275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fld id="{FEA7D3FB-003C-4332-ACE8-F4F3C584543F}" type="slidenum">
              <a:rPr lang="en-US" sz="1050" b="0" noProof="0" smtClean="0">
                <a:solidFill>
                  <a:srgbClr val="92D050"/>
                </a:solidFill>
                <a:latin typeface="Verdana" pitchFamily="34" charset="0"/>
              </a:rPr>
              <a:pPr algn="r" eaLnBrk="1" hangingPunct="1">
                <a:defRPr/>
              </a:pPr>
              <a:t>‹#›</a:t>
            </a:fld>
            <a:endParaRPr lang="en-US" sz="1050" b="0" noProof="0" dirty="0">
              <a:solidFill>
                <a:srgbClr val="92D050"/>
              </a:solidFill>
              <a:latin typeface="Verdana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323977"/>
            <a:ext cx="4037013" cy="4479925"/>
          </a:xfr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>
              <a:defRPr lang="en-US" sz="2100" dirty="0"/>
            </a:lvl1pPr>
            <a:lvl2pPr>
              <a:defRPr lang="en-US" sz="1800" dirty="0"/>
            </a:lvl2pPr>
            <a:lvl3pPr>
              <a:defRPr lang="en-US" sz="1800" dirty="0"/>
            </a:lvl3pPr>
            <a:lvl4pPr>
              <a:defRPr lang="en-US" sz="1800" dirty="0"/>
            </a:lvl4pPr>
            <a:lvl5pPr>
              <a:defRPr lang="en-US" sz="1800" dirty="0"/>
            </a:lvl5pPr>
          </a:lstStyle>
          <a:p>
            <a:pPr marL="171450" lvl="0" indent="-171450" algn="l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Click to edit Master text styles</a:t>
            </a:r>
          </a:p>
          <a:p>
            <a:pPr marL="342900" lvl="1" indent="-171450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Second level</a:t>
            </a:r>
          </a:p>
          <a:p>
            <a:pPr marL="514350" lvl="2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Third level</a:t>
            </a:r>
          </a:p>
          <a:p>
            <a:pPr marL="685800" lvl="3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Fourth level</a:t>
            </a:r>
          </a:p>
          <a:p>
            <a:pPr marL="857250" lvl="4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Fifth level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62F4A704-A2FA-4DEE-9D38-C4C4756DCA3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0" y="6399509"/>
            <a:ext cx="8388424" cy="485875"/>
          </a:xfr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>
              <a:buFontTx/>
              <a:buNone/>
              <a:defRPr lang="pt-BR" sz="900" noProof="0" dirty="0">
                <a:solidFill>
                  <a:srgbClr val="92D050"/>
                </a:solidFill>
              </a:defRPr>
            </a:lvl1pPr>
            <a:lvl2pPr marL="1714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2pPr>
            <a:lvl3pPr marL="34290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3pPr>
            <a:lvl4pPr marL="5143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4pPr>
            <a:lvl5pPr marL="685800" indent="0">
              <a:buFontTx/>
              <a:buNone/>
              <a:defRPr lang="pt-BR" sz="9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5pPr>
          </a:lstStyle>
          <a:p>
            <a:pPr marL="171450" lvl="0" indent="-171450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528528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ape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CB573ED-DE9F-49C8-8058-5CA91EB1F3A5}"/>
              </a:ext>
            </a:extLst>
          </p:cNvPr>
          <p:cNvSpPr/>
          <p:nvPr userDrawn="1"/>
        </p:nvSpPr>
        <p:spPr bwMode="auto">
          <a:xfrm>
            <a:off x="0" y="6399509"/>
            <a:ext cx="9144000" cy="485875"/>
          </a:xfrm>
          <a:prstGeom prst="rect">
            <a:avLst/>
          </a:prstGeom>
          <a:solidFill>
            <a:srgbClr val="24345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rgbClr val="92D050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243455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lang="en-US"/>
            </a:lvl1pPr>
          </a:lstStyle>
          <a:p>
            <a:pPr lvl="0"/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Box 11"/>
          <p:cNvSpPr txBox="1">
            <a:spLocks noChangeArrowheads="1"/>
          </p:cNvSpPr>
          <p:nvPr userDrawn="1"/>
        </p:nvSpPr>
        <p:spPr bwMode="auto">
          <a:xfrm>
            <a:off x="6765926" y="6507163"/>
            <a:ext cx="2073275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fld id="{FEA7D3FB-003C-4332-ACE8-F4F3C584543F}" type="slidenum">
              <a:rPr lang="en-US" sz="1050" b="0" noProof="0" smtClean="0">
                <a:solidFill>
                  <a:srgbClr val="92D050"/>
                </a:solidFill>
                <a:latin typeface="Verdana" pitchFamily="34" charset="0"/>
              </a:rPr>
              <a:pPr algn="r" eaLnBrk="1" hangingPunct="1">
                <a:defRPr/>
              </a:pPr>
              <a:t>‹#›</a:t>
            </a:fld>
            <a:endParaRPr lang="en-US" sz="1050" b="0" noProof="0" dirty="0">
              <a:solidFill>
                <a:srgbClr val="92D050"/>
              </a:solidFill>
              <a:latin typeface="Verdana" pitchFamily="34" charset="0"/>
            </a:endParaRP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EA7F7A11-378F-4F52-A3E6-556736CAB60A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0" y="6399509"/>
            <a:ext cx="8388424" cy="485875"/>
          </a:xfr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>
              <a:buFontTx/>
              <a:buNone/>
              <a:defRPr lang="pt-BR" sz="900" noProof="0" dirty="0">
                <a:solidFill>
                  <a:srgbClr val="92D050"/>
                </a:solidFill>
              </a:defRPr>
            </a:lvl1pPr>
            <a:lvl2pPr marL="1714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2pPr>
            <a:lvl3pPr marL="34290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3pPr>
            <a:lvl4pPr marL="5143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4pPr>
            <a:lvl5pPr marL="685800" indent="0">
              <a:buFontTx/>
              <a:buNone/>
              <a:defRPr lang="pt-BR" sz="9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5pPr>
          </a:lstStyle>
          <a:p>
            <a:pPr marL="171450" lvl="0" indent="-171450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199042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 userDrawn="1"/>
        </p:nvSpPr>
        <p:spPr bwMode="auto">
          <a:xfrm>
            <a:off x="1" y="0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i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eaLnBrk="0" hangingPunct="0">
              <a:defRPr i="1">
                <a:solidFill>
                  <a:schemeClr val="tx2"/>
                </a:solidFill>
                <a:latin typeface="Times New Roman" pitchFamily="18" charset="0"/>
              </a:defRPr>
            </a:lvl2pPr>
            <a:lvl3pPr algn="ctr" eaLnBrk="0" hangingPunct="0">
              <a:defRPr i="1">
                <a:solidFill>
                  <a:schemeClr val="tx2"/>
                </a:solidFill>
                <a:latin typeface="Times New Roman" pitchFamily="18" charset="0"/>
              </a:defRPr>
            </a:lvl3pPr>
            <a:lvl4pPr algn="ctr" eaLnBrk="0" hangingPunct="0">
              <a:defRPr i="1">
                <a:solidFill>
                  <a:schemeClr val="tx2"/>
                </a:solidFill>
                <a:latin typeface="Times New Roman" pitchFamily="18" charset="0"/>
              </a:defRPr>
            </a:lvl4pPr>
            <a:lvl5pPr algn="ctr" eaLnBrk="0" hangingPunct="0">
              <a:defRPr i="1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i="1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i="1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i="1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lvl="0"/>
            <a:endParaRPr lang="en-US" sz="1800" b="1" noProof="0" dirty="0">
              <a:solidFill>
                <a:srgbClr val="0000FF"/>
              </a:solidFill>
            </a:endParaRPr>
          </a:p>
        </p:txBody>
      </p:sp>
      <p:sp>
        <p:nvSpPr>
          <p:cNvPr id="4" name="Text Box 11">
            <a:extLst>
              <a:ext uri="{FF2B5EF4-FFF2-40B4-BE49-F238E27FC236}">
                <a16:creationId xmlns:a16="http://schemas.microsoft.com/office/drawing/2014/main" id="{F024CFED-D4A3-4BA1-8C00-ABF2B6DFE42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388425" y="6473102"/>
            <a:ext cx="522784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fld id="{FEA7D3FB-003C-4332-ACE8-F4F3C584543F}" type="slidenum">
              <a:rPr lang="en-US" sz="900" b="0" noProof="0" smtClean="0">
                <a:solidFill>
                  <a:srgbClr val="92D05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pPr algn="r" eaLnBrk="1" hangingPunct="1">
                <a:defRPr/>
              </a:pPr>
              <a:t>‹#›</a:t>
            </a:fld>
            <a:endParaRPr lang="en-US" sz="900" b="0" noProof="0" dirty="0">
              <a:solidFill>
                <a:srgbClr val="92D05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146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 userDrawn="1"/>
        </p:nvSpPr>
        <p:spPr bwMode="auto">
          <a:xfrm>
            <a:off x="1" y="0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i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eaLnBrk="0" hangingPunct="0">
              <a:defRPr i="1">
                <a:solidFill>
                  <a:schemeClr val="tx2"/>
                </a:solidFill>
                <a:latin typeface="Times New Roman" pitchFamily="18" charset="0"/>
              </a:defRPr>
            </a:lvl2pPr>
            <a:lvl3pPr algn="ctr" eaLnBrk="0" hangingPunct="0">
              <a:defRPr i="1">
                <a:solidFill>
                  <a:schemeClr val="tx2"/>
                </a:solidFill>
                <a:latin typeface="Times New Roman" pitchFamily="18" charset="0"/>
              </a:defRPr>
            </a:lvl3pPr>
            <a:lvl4pPr algn="ctr" eaLnBrk="0" hangingPunct="0">
              <a:defRPr i="1">
                <a:solidFill>
                  <a:schemeClr val="tx2"/>
                </a:solidFill>
                <a:latin typeface="Times New Roman" pitchFamily="18" charset="0"/>
              </a:defRPr>
            </a:lvl4pPr>
            <a:lvl5pPr algn="ctr" eaLnBrk="0" hangingPunct="0">
              <a:defRPr i="1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i="1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i="1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i="1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lvl="0"/>
            <a:endParaRPr lang="en-US" sz="1800" b="1" noProof="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190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243455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Clique </a:t>
            </a:r>
            <a:r>
              <a:rPr lang="en-US" noProof="0" dirty="0" err="1"/>
              <a:t>para</a:t>
            </a:r>
            <a:r>
              <a:rPr lang="en-US" noProof="0" dirty="0"/>
              <a:t> </a:t>
            </a:r>
            <a:r>
              <a:rPr lang="en-US" noProof="0" dirty="0" err="1"/>
              <a:t>editar</a:t>
            </a:r>
            <a:r>
              <a:rPr lang="en-US" noProof="0" dirty="0"/>
              <a:t> o </a:t>
            </a:r>
            <a:r>
              <a:rPr lang="en-US" noProof="0" dirty="0" err="1"/>
              <a:t>estilo</a:t>
            </a:r>
            <a:r>
              <a:rPr lang="en-US" noProof="0" dirty="0"/>
              <a:t> do </a:t>
            </a:r>
            <a:r>
              <a:rPr lang="en-US" noProof="0" dirty="0" err="1"/>
              <a:t>título</a:t>
            </a:r>
            <a:r>
              <a:rPr lang="en-US" noProof="0" dirty="0"/>
              <a:t> </a:t>
            </a:r>
            <a:r>
              <a:rPr lang="en-US" noProof="0" dirty="0" err="1"/>
              <a:t>mestre</a:t>
            </a:r>
            <a:endParaRPr lang="en-US" noProof="0" dirty="0"/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513" y="990601"/>
            <a:ext cx="8711431" cy="552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>
            <a:normAutofit/>
          </a:bodyPr>
          <a:lstStyle/>
          <a:p>
            <a:pPr marL="171450" lvl="0" indent="-171450" algn="l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noProof="0"/>
              <a:t>Clique para editar os estilos do texto mestre</a:t>
            </a:r>
          </a:p>
          <a:p>
            <a:pPr marL="342900" lvl="1" indent="-171450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noProof="0"/>
              <a:t>Segundo nível</a:t>
            </a:r>
          </a:p>
          <a:p>
            <a:pPr marL="514350" lvl="2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noProof="0"/>
              <a:t>Terceiro nível</a:t>
            </a:r>
          </a:p>
          <a:p>
            <a:pPr marL="685800" lvl="3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noProof="0"/>
              <a:t>Quarto nível</a:t>
            </a:r>
          </a:p>
          <a:p>
            <a:pPr marL="857250" lvl="4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noProof="0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25026915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8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US" sz="2100" b="1" i="1" noProof="0" smtClean="0">
          <a:solidFill>
            <a:schemeClr val="tx1"/>
          </a:solidFill>
          <a:latin typeface="Segoe UI Light" panose="020B0502040204020203" pitchFamily="34" charset="0"/>
          <a:ea typeface="+mj-ea"/>
          <a:cs typeface="Segoe UI Light" panose="020B0502040204020203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100" i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100" i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100" i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100" i="1">
          <a:solidFill>
            <a:schemeClr val="tx2"/>
          </a:solidFill>
          <a:latin typeface="Times New Roman" pitchFamily="18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2100" i="1">
          <a:solidFill>
            <a:schemeClr val="tx2"/>
          </a:solidFill>
          <a:latin typeface="Times New Roman" pitchFamily="18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2100" i="1">
          <a:solidFill>
            <a:schemeClr val="tx2"/>
          </a:solidFill>
          <a:latin typeface="Times New Roman" pitchFamily="18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2100" i="1">
          <a:solidFill>
            <a:schemeClr val="tx2"/>
          </a:solidFill>
          <a:latin typeface="Times New Roman" pitchFamily="18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2100" i="1">
          <a:solidFill>
            <a:schemeClr val="tx2"/>
          </a:solidFill>
          <a:latin typeface="Times New Roman" pitchFamily="18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lang="pt-BR" sz="1500" b="0" kern="1200" dirty="0" smtClean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lang="pt-BR" sz="1350" b="0" kern="1200" dirty="0" smtClean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lang="pt-BR" sz="1350" b="0" kern="1200" dirty="0" smtClean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lang="pt-BR" sz="1350" b="0" kern="1200" dirty="0" smtClean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lang="pt-BR" sz="1350" b="0" kern="1200" dirty="0" smtClean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5pPr>
      <a:lvl6pPr marL="1885950" indent="-171450" algn="just" rtl="0" fontAlgn="base">
        <a:spcBef>
          <a:spcPct val="20000"/>
        </a:spcBef>
        <a:spcAft>
          <a:spcPct val="0"/>
        </a:spcAft>
        <a:buChar char="»"/>
        <a:defRPr sz="1050" b="1">
          <a:solidFill>
            <a:schemeClr val="tx1"/>
          </a:solidFill>
          <a:latin typeface="+mn-lt"/>
        </a:defRPr>
      </a:lvl6pPr>
      <a:lvl7pPr marL="2228850" indent="-171450" algn="just" rtl="0" fontAlgn="base">
        <a:spcBef>
          <a:spcPct val="20000"/>
        </a:spcBef>
        <a:spcAft>
          <a:spcPct val="0"/>
        </a:spcAft>
        <a:buChar char="»"/>
        <a:defRPr sz="1050" b="1">
          <a:solidFill>
            <a:schemeClr val="tx1"/>
          </a:solidFill>
          <a:latin typeface="+mn-lt"/>
        </a:defRPr>
      </a:lvl7pPr>
      <a:lvl8pPr marL="2571750" indent="-171450" algn="just" rtl="0" fontAlgn="base">
        <a:spcBef>
          <a:spcPct val="20000"/>
        </a:spcBef>
        <a:spcAft>
          <a:spcPct val="0"/>
        </a:spcAft>
        <a:buChar char="»"/>
        <a:defRPr sz="1050" b="1">
          <a:solidFill>
            <a:schemeClr val="tx1"/>
          </a:solidFill>
          <a:latin typeface="+mn-lt"/>
        </a:defRPr>
      </a:lvl8pPr>
      <a:lvl9pPr marL="2914650" indent="-171450" algn="just" rtl="0" fontAlgn="base">
        <a:spcBef>
          <a:spcPct val="20000"/>
        </a:spcBef>
        <a:spcAft>
          <a:spcPct val="0"/>
        </a:spcAft>
        <a:buChar char="»"/>
        <a:defRPr sz="1050" b="1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DA9FC3C-8502-4BEF-8723-4881CE4EE1F9}"/>
              </a:ext>
            </a:extLst>
          </p:cNvPr>
          <p:cNvSpPr/>
          <p:nvPr/>
        </p:nvSpPr>
        <p:spPr bwMode="auto">
          <a:xfrm>
            <a:off x="323528" y="1268760"/>
            <a:ext cx="8496944" cy="4392488"/>
          </a:xfrm>
          <a:prstGeom prst="rect">
            <a:avLst/>
          </a:prstGeom>
          <a:solidFill>
            <a:schemeClr val="tx1"/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8011C0-38C5-40FD-BCF3-D68443C085C8}"/>
              </a:ext>
            </a:extLst>
          </p:cNvPr>
          <p:cNvSpPr txBox="1"/>
          <p:nvPr/>
        </p:nvSpPr>
        <p:spPr>
          <a:xfrm>
            <a:off x="323528" y="2268428"/>
            <a:ext cx="8496944" cy="228203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 algn="ctr">
              <a:lnSpc>
                <a:spcPct val="83000"/>
              </a:lnSpc>
              <a:spcAft>
                <a:spcPts val="450"/>
              </a:spcAft>
            </a:pPr>
            <a:r>
              <a:rPr lang="pt-BR" sz="3300" b="1" cap="all" spc="-75" dirty="0">
                <a:solidFill>
                  <a:srgbClr val="243455"/>
                </a:solidFill>
                <a:latin typeface="Avenir Next LT Pro Light (Headings)"/>
              </a:rPr>
              <a:t>Modelo Autorregressivo </a:t>
            </a:r>
            <a:br>
              <a:rPr lang="pt-BR" sz="3300" b="1" cap="all" spc="-75" dirty="0">
                <a:solidFill>
                  <a:srgbClr val="243455"/>
                </a:solidFill>
                <a:latin typeface="Avenir Next LT Pro Light (Headings)"/>
              </a:rPr>
            </a:br>
            <a:r>
              <a:rPr lang="pt-BR" sz="3300" b="1" cap="all" spc="-75" dirty="0">
                <a:solidFill>
                  <a:srgbClr val="243455"/>
                </a:solidFill>
                <a:latin typeface="Avenir Next LT Pro Light (Headings)"/>
              </a:rPr>
              <a:t>de Integração Adaptativa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B7627BF-4635-4462-96E9-B9FDBE4D9DDF}"/>
              </a:ext>
            </a:extLst>
          </p:cNvPr>
          <p:cNvSpPr/>
          <p:nvPr/>
        </p:nvSpPr>
        <p:spPr bwMode="auto">
          <a:xfrm>
            <a:off x="107504" y="1052736"/>
            <a:ext cx="8928992" cy="4824536"/>
          </a:xfrm>
          <a:prstGeom prst="rect">
            <a:avLst/>
          </a:prstGeom>
          <a:noFill/>
          <a:ln w="254000" cap="flat" cmpd="sng" algn="ctr">
            <a:solidFill>
              <a:srgbClr val="1B2A49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F0D3231-F3AE-460B-BB49-1F44FE39EA3D}"/>
              </a:ext>
            </a:extLst>
          </p:cNvPr>
          <p:cNvGrpSpPr/>
          <p:nvPr/>
        </p:nvGrpSpPr>
        <p:grpSpPr>
          <a:xfrm>
            <a:off x="706090" y="1492395"/>
            <a:ext cx="1080570" cy="1099865"/>
            <a:chOff x="804589" y="1589005"/>
            <a:chExt cx="1080570" cy="1099865"/>
          </a:xfrm>
        </p:grpSpPr>
        <p:sp>
          <p:nvSpPr>
            <p:cNvPr id="14" name="CaixaDeTexto 13">
              <a:extLst>
                <a:ext uri="{FF2B5EF4-FFF2-40B4-BE49-F238E27FC236}">
                  <a16:creationId xmlns:a16="http://schemas.microsoft.com/office/drawing/2014/main" id="{76B5E237-6DFC-4D67-AD90-56D49C3F01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4589" y="2381093"/>
              <a:ext cx="1080570" cy="3077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lvl="0">
                <a:defRPr sz="2400" b="1">
                  <a:solidFill>
                    <a:srgbClr val="0000FF"/>
                  </a:solidFill>
                </a:defRPr>
              </a:lvl1pPr>
            </a:lstStyle>
            <a:p>
              <a:pPr algn="ctr"/>
              <a:r>
                <a:rPr lang="en-US" sz="1400" dirty="0">
                  <a:solidFill>
                    <a:srgbClr val="1B2A49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CEFET/RJ</a:t>
              </a:r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8AA3907E-8F45-4F07-A544-35E8FD6C7D7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38382" y="1589005"/>
              <a:ext cx="812985" cy="787579"/>
            </a:xfrm>
            <a:prstGeom prst="rect">
              <a:avLst/>
            </a:prstGeom>
          </p:spPr>
        </p:pic>
      </p:grp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F8F246EA-E410-F189-F16D-5516C32F81C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1" t="29130" r="14972" b="28717"/>
          <a:stretch/>
        </p:blipFill>
        <p:spPr>
          <a:xfrm>
            <a:off x="7063865" y="1363488"/>
            <a:ext cx="1538906" cy="613158"/>
          </a:xfrm>
          <a:prstGeom prst="rect">
            <a:avLst/>
          </a:prstGeom>
        </p:spPr>
      </p:pic>
      <p:sp>
        <p:nvSpPr>
          <p:cNvPr id="2" name="CaixaDeTexto 19">
            <a:extLst>
              <a:ext uri="{FF2B5EF4-FFF2-40B4-BE49-F238E27FC236}">
                <a16:creationId xmlns:a16="http://schemas.microsoft.com/office/drawing/2014/main" id="{7591C198-A75B-64D8-BD47-14F5A412A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4842240"/>
            <a:ext cx="820891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r"/>
            <a:r>
              <a:rPr lang="pt-BR" sz="1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Arthur Ronald</a:t>
            </a:r>
            <a:r>
              <a:rPr lang="pt-BR" sz="1400" b="1" baseline="30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1</a:t>
            </a:r>
            <a:r>
              <a:rPr lang="pt-BR" sz="1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, Rebecca Salles</a:t>
            </a:r>
            <a:r>
              <a:rPr lang="pt-BR" sz="1400" b="1" baseline="30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1</a:t>
            </a:r>
            <a:r>
              <a:rPr lang="pt-BR" sz="1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br>
              <a:rPr lang="pt-BR" sz="1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pt-BR" sz="14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Kele</a:t>
            </a:r>
            <a:r>
              <a:rPr lang="pt-BR" sz="1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 Belloze</a:t>
            </a:r>
            <a:r>
              <a:rPr lang="pt-BR" sz="1400" b="1" baseline="30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1</a:t>
            </a:r>
            <a:r>
              <a:rPr lang="pt-BR" sz="1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, Dayse Pastore</a:t>
            </a:r>
            <a:r>
              <a:rPr lang="pt-BR" sz="1400" b="1" baseline="30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1</a:t>
            </a:r>
            <a:r>
              <a:rPr lang="pt-BR" sz="1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pt-BR" sz="1400" b="1" u="sng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Eduardo Ogasawara</a:t>
            </a:r>
            <a:r>
              <a:rPr lang="pt-BR" sz="1400" b="1" baseline="30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1,*</a:t>
            </a:r>
            <a:br>
              <a:rPr lang="pt-BR" sz="1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pt-BR" sz="1200" b="1" baseline="30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1 </a:t>
            </a:r>
            <a:r>
              <a:rPr lang="pt-BR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CEFET/RJ – Centro Federal de Educação Tecnológica Celso Suckow da Fonseca</a:t>
            </a:r>
          </a:p>
        </p:txBody>
      </p:sp>
      <p:pic>
        <p:nvPicPr>
          <p:cNvPr id="7" name="Imagem 2" descr="Uma imagem contendo desenho&#10;&#10;Descrição gerada automaticamente">
            <a:extLst>
              <a:ext uri="{FF2B5EF4-FFF2-40B4-BE49-F238E27FC236}">
                <a16:creationId xmlns:a16="http://schemas.microsoft.com/office/drawing/2014/main" id="{73420F75-2B52-3C3B-C6ED-FB38DA2B52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892" y="4446747"/>
            <a:ext cx="1022352" cy="106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869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/>
              <a:t>Considerações finais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4504E608-C051-4EEE-8C08-28E403233A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noProof="0" dirty="0"/>
              <a:t>O ARAI obteve desempenho superior ao ARIMA para horizontes no curto e médio prazo</a:t>
            </a:r>
          </a:p>
          <a:p>
            <a:r>
              <a:rPr lang="pt-BR" noProof="0" dirty="0"/>
              <a:t>O ARAI preserva as características originais da série</a:t>
            </a:r>
          </a:p>
          <a:p>
            <a:r>
              <a:rPr lang="pt-BR" dirty="0"/>
              <a:t>Trabalho futuros</a:t>
            </a:r>
          </a:p>
          <a:p>
            <a:pPr lvl="1"/>
            <a:r>
              <a:rPr lang="pt-BR" dirty="0"/>
              <a:t>Análise das propriedades estatísticas da normalização adaptativa</a:t>
            </a:r>
          </a:p>
          <a:p>
            <a:pPr lvl="1"/>
            <a:r>
              <a:rPr lang="pt-BR" noProof="0" dirty="0"/>
              <a:t>ARAIMA(p, q)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CBF1452-D966-154A-84D4-6E99052E0178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859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DA9FC3C-8502-4BEF-8723-4881CE4EE1F9}"/>
              </a:ext>
            </a:extLst>
          </p:cNvPr>
          <p:cNvSpPr/>
          <p:nvPr/>
        </p:nvSpPr>
        <p:spPr bwMode="auto">
          <a:xfrm>
            <a:off x="323528" y="1268760"/>
            <a:ext cx="8496944" cy="4392488"/>
          </a:xfrm>
          <a:prstGeom prst="rect">
            <a:avLst/>
          </a:prstGeom>
          <a:solidFill>
            <a:schemeClr val="tx1"/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8011C0-38C5-40FD-BCF3-D68443C085C8}"/>
              </a:ext>
            </a:extLst>
          </p:cNvPr>
          <p:cNvSpPr txBox="1"/>
          <p:nvPr/>
        </p:nvSpPr>
        <p:spPr>
          <a:xfrm>
            <a:off x="323528" y="2268428"/>
            <a:ext cx="8496944" cy="228203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 algn="ctr">
              <a:lnSpc>
                <a:spcPct val="83000"/>
              </a:lnSpc>
              <a:spcAft>
                <a:spcPts val="450"/>
              </a:spcAft>
            </a:pPr>
            <a:r>
              <a:rPr lang="pt-BR" sz="3300" b="1" cap="all" spc="-75" dirty="0">
                <a:solidFill>
                  <a:srgbClr val="243455"/>
                </a:solidFill>
                <a:latin typeface="Avenir Next LT Pro Light (Headings)"/>
              </a:rPr>
              <a:t>Modelo Autorregressivo </a:t>
            </a:r>
            <a:br>
              <a:rPr lang="pt-BR" sz="3300" b="1" cap="all" spc="-75" dirty="0">
                <a:solidFill>
                  <a:srgbClr val="243455"/>
                </a:solidFill>
                <a:latin typeface="Avenir Next LT Pro Light (Headings)"/>
              </a:rPr>
            </a:br>
            <a:r>
              <a:rPr lang="pt-BR" sz="3300" b="1" cap="all" spc="-75" dirty="0">
                <a:solidFill>
                  <a:srgbClr val="243455"/>
                </a:solidFill>
                <a:latin typeface="Avenir Next LT Pro Light (Headings)"/>
              </a:rPr>
              <a:t>de Integração Adaptativa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B7627BF-4635-4462-96E9-B9FDBE4D9DDF}"/>
              </a:ext>
            </a:extLst>
          </p:cNvPr>
          <p:cNvSpPr/>
          <p:nvPr/>
        </p:nvSpPr>
        <p:spPr bwMode="auto">
          <a:xfrm>
            <a:off x="107504" y="1052736"/>
            <a:ext cx="8928992" cy="4824536"/>
          </a:xfrm>
          <a:prstGeom prst="rect">
            <a:avLst/>
          </a:prstGeom>
          <a:noFill/>
          <a:ln w="254000" cap="flat" cmpd="sng" algn="ctr">
            <a:solidFill>
              <a:srgbClr val="1B2A49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F0D3231-F3AE-460B-BB49-1F44FE39EA3D}"/>
              </a:ext>
            </a:extLst>
          </p:cNvPr>
          <p:cNvGrpSpPr/>
          <p:nvPr/>
        </p:nvGrpSpPr>
        <p:grpSpPr>
          <a:xfrm>
            <a:off x="706090" y="1492395"/>
            <a:ext cx="1080570" cy="1099865"/>
            <a:chOff x="804589" y="1589005"/>
            <a:chExt cx="1080570" cy="1099865"/>
          </a:xfrm>
        </p:grpSpPr>
        <p:sp>
          <p:nvSpPr>
            <p:cNvPr id="14" name="CaixaDeTexto 13">
              <a:extLst>
                <a:ext uri="{FF2B5EF4-FFF2-40B4-BE49-F238E27FC236}">
                  <a16:creationId xmlns:a16="http://schemas.microsoft.com/office/drawing/2014/main" id="{76B5E237-6DFC-4D67-AD90-56D49C3F01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4589" y="2381093"/>
              <a:ext cx="1080570" cy="3077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lvl="0">
                <a:defRPr sz="2400" b="1">
                  <a:solidFill>
                    <a:srgbClr val="0000FF"/>
                  </a:solidFill>
                </a:defRPr>
              </a:lvl1pPr>
            </a:lstStyle>
            <a:p>
              <a:pPr algn="ctr"/>
              <a:r>
                <a:rPr lang="en-US" sz="1400" dirty="0">
                  <a:solidFill>
                    <a:srgbClr val="1B2A49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CEFET/RJ</a:t>
              </a:r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8AA3907E-8F45-4F07-A544-35E8FD6C7D7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38382" y="1589005"/>
              <a:ext cx="812985" cy="787579"/>
            </a:xfrm>
            <a:prstGeom prst="rect">
              <a:avLst/>
            </a:prstGeom>
          </p:spPr>
        </p:pic>
      </p:grp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F8F246EA-E410-F189-F16D-5516C32F81C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1" t="29130" r="14972" b="28717"/>
          <a:stretch/>
        </p:blipFill>
        <p:spPr>
          <a:xfrm>
            <a:off x="7063865" y="1363488"/>
            <a:ext cx="1538906" cy="613158"/>
          </a:xfrm>
          <a:prstGeom prst="rect">
            <a:avLst/>
          </a:prstGeom>
        </p:spPr>
      </p:pic>
      <p:sp>
        <p:nvSpPr>
          <p:cNvPr id="2" name="CaixaDeTexto 19">
            <a:extLst>
              <a:ext uri="{FF2B5EF4-FFF2-40B4-BE49-F238E27FC236}">
                <a16:creationId xmlns:a16="http://schemas.microsoft.com/office/drawing/2014/main" id="{7591C198-A75B-64D8-BD47-14F5A412A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4842240"/>
            <a:ext cx="820891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r"/>
            <a:r>
              <a:rPr lang="pt-BR" sz="1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Arthur Ronald</a:t>
            </a:r>
            <a:r>
              <a:rPr lang="pt-BR" sz="1400" b="1" baseline="30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1</a:t>
            </a:r>
            <a:r>
              <a:rPr lang="pt-BR" sz="1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, Rebecca Salles</a:t>
            </a:r>
            <a:r>
              <a:rPr lang="pt-BR" sz="1400" b="1" baseline="30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1</a:t>
            </a:r>
            <a:r>
              <a:rPr lang="pt-BR" sz="1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br>
              <a:rPr lang="pt-BR" sz="1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pt-BR" sz="14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Kele</a:t>
            </a:r>
            <a:r>
              <a:rPr lang="pt-BR" sz="1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 Belloze</a:t>
            </a:r>
            <a:r>
              <a:rPr lang="pt-BR" sz="1400" b="1" baseline="30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1</a:t>
            </a:r>
            <a:r>
              <a:rPr lang="pt-BR" sz="1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, Dayse Pastore</a:t>
            </a:r>
            <a:r>
              <a:rPr lang="pt-BR" sz="1400" b="1" baseline="30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1</a:t>
            </a:r>
            <a:r>
              <a:rPr lang="pt-BR" sz="1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pt-BR" sz="1400" b="1" u="sng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Eduardo Ogasawara</a:t>
            </a:r>
            <a:r>
              <a:rPr lang="pt-BR" sz="1400" b="1" baseline="30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1,*</a:t>
            </a:r>
            <a:br>
              <a:rPr lang="pt-BR" sz="1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pt-BR" sz="1200" b="1" baseline="30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1 </a:t>
            </a:r>
            <a:r>
              <a:rPr lang="pt-BR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CEFET/RJ – Centro Federal de Educação Tecnológica Celso Suckow da Fonseca</a:t>
            </a:r>
          </a:p>
        </p:txBody>
      </p:sp>
      <p:pic>
        <p:nvPicPr>
          <p:cNvPr id="7" name="Imagem 2" descr="Uma imagem contendo desenho&#10;&#10;Descrição gerada automaticamente">
            <a:extLst>
              <a:ext uri="{FF2B5EF4-FFF2-40B4-BE49-F238E27FC236}">
                <a16:creationId xmlns:a16="http://schemas.microsoft.com/office/drawing/2014/main" id="{73420F75-2B52-3C3B-C6ED-FB38DA2B52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892" y="4446747"/>
            <a:ext cx="1022352" cy="106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930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9E7B153-5686-CB3D-141C-9B5E58235014}"/>
              </a:ext>
            </a:extLst>
          </p:cNvPr>
          <p:cNvSpPr/>
          <p:nvPr/>
        </p:nvSpPr>
        <p:spPr bwMode="auto">
          <a:xfrm>
            <a:off x="-13629" y="2369058"/>
            <a:ext cx="9144000" cy="3459325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/>
              <a:t>Análise de séries temporais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noProof="0" dirty="0"/>
              <a:t>Muitos fenômenos no mundo real são:</a:t>
            </a:r>
          </a:p>
          <a:p>
            <a:pPr lvl="1"/>
            <a:r>
              <a:rPr lang="pt-BR" noProof="0" dirty="0"/>
              <a:t>Não-estacionários e heteroscedásticos</a:t>
            </a:r>
          </a:p>
          <a:p>
            <a:pPr lvl="1"/>
            <a:r>
              <a:rPr lang="pt-BR" noProof="0" dirty="0"/>
              <a:t>Modelos são concebidos assumindo-se estacionariedade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9A9F5F3-3180-681D-7B56-7FED983DD818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/>
              </a:rPr>
              <a:t>W. Yang and I. </a:t>
            </a:r>
            <a:r>
              <a:rPr lang="en-US" dirty="0" err="1">
                <a:effectLst/>
              </a:rPr>
              <a:t>Zurbenko</a:t>
            </a:r>
            <a:r>
              <a:rPr lang="en-US" dirty="0">
                <a:effectLst/>
              </a:rPr>
              <a:t>, 2010, Nonstationarity, </a:t>
            </a:r>
            <a:r>
              <a:rPr lang="en-US" i="1" dirty="0">
                <a:effectLst/>
              </a:rPr>
              <a:t>Wiley Interdisciplinary Reviews: Computational Statistics</a:t>
            </a:r>
            <a:r>
              <a:rPr lang="en-US" dirty="0">
                <a:effectLst/>
              </a:rPr>
              <a:t>, v. 2, n. 1, p. 107–115. </a:t>
            </a:r>
          </a:p>
          <a:p>
            <a:endParaRPr lang="pt-BR" dirty="0"/>
          </a:p>
        </p:txBody>
      </p:sp>
      <p:grpSp>
        <p:nvGrpSpPr>
          <p:cNvPr id="4" name="Group 3"/>
          <p:cNvGrpSpPr/>
          <p:nvPr/>
        </p:nvGrpSpPr>
        <p:grpSpPr>
          <a:xfrm>
            <a:off x="1504853" y="2321670"/>
            <a:ext cx="6107037" cy="3506713"/>
            <a:chOff x="550863" y="857250"/>
            <a:chExt cx="8388350" cy="5286375"/>
          </a:xfrm>
        </p:grpSpPr>
        <p:pic>
          <p:nvPicPr>
            <p:cNvPr id="5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0863" y="928688"/>
              <a:ext cx="8388350" cy="52149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38100">
                  <a:solidFill>
                    <a:srgbClr val="000000"/>
                  </a:solidFill>
                  <a:prstDash val="dash"/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tângulo 10"/>
            <p:cNvSpPr>
              <a:spLocks noChangeArrowheads="1"/>
            </p:cNvSpPr>
            <p:nvPr/>
          </p:nvSpPr>
          <p:spPr bwMode="auto">
            <a:xfrm>
              <a:off x="3143250" y="1571625"/>
              <a:ext cx="857250" cy="1500188"/>
            </a:xfrm>
            <a:prstGeom prst="rect">
              <a:avLst/>
            </a:prstGeom>
            <a:solidFill>
              <a:srgbClr val="FFCC66">
                <a:alpha val="10196"/>
              </a:srgbClr>
            </a:solidFill>
            <a:ln w="38100">
              <a:solidFill>
                <a:srgbClr val="FF33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 algn="ctr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charset="0"/>
                <a:buNone/>
              </a:pPr>
              <a:endParaRPr lang="pt-BR"/>
            </a:p>
          </p:txBody>
        </p:sp>
        <p:sp>
          <p:nvSpPr>
            <p:cNvPr id="7" name="Retângulo 11"/>
            <p:cNvSpPr>
              <a:spLocks noChangeArrowheads="1"/>
            </p:cNvSpPr>
            <p:nvPr/>
          </p:nvSpPr>
          <p:spPr bwMode="auto">
            <a:xfrm>
              <a:off x="4362822" y="1571625"/>
              <a:ext cx="857250" cy="1500188"/>
            </a:xfrm>
            <a:prstGeom prst="rect">
              <a:avLst/>
            </a:prstGeom>
            <a:solidFill>
              <a:srgbClr val="FFCC66">
                <a:alpha val="10196"/>
              </a:srgbClr>
            </a:solidFill>
            <a:ln w="38100">
              <a:solidFill>
                <a:srgbClr val="FF33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 algn="ctr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charset="0"/>
                <a:buNone/>
              </a:pPr>
              <a:endParaRPr lang="pt-BR"/>
            </a:p>
          </p:txBody>
        </p:sp>
        <p:sp>
          <p:nvSpPr>
            <p:cNvPr id="8" name="Retângulo 12"/>
            <p:cNvSpPr>
              <a:spLocks noChangeArrowheads="1"/>
            </p:cNvSpPr>
            <p:nvPr/>
          </p:nvSpPr>
          <p:spPr bwMode="auto">
            <a:xfrm>
              <a:off x="1214438" y="2571750"/>
              <a:ext cx="857250" cy="1500188"/>
            </a:xfrm>
            <a:prstGeom prst="rect">
              <a:avLst/>
            </a:prstGeom>
            <a:solidFill>
              <a:srgbClr val="FFCC66">
                <a:alpha val="10196"/>
              </a:srgbClr>
            </a:solidFill>
            <a:ln w="38100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marL="342900" indent="-342900" algn="ctr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charset="0"/>
                <a:buNone/>
              </a:pPr>
              <a:endParaRPr lang="pt-BR"/>
            </a:p>
          </p:txBody>
        </p:sp>
        <p:sp>
          <p:nvSpPr>
            <p:cNvPr id="10" name="CaixaDeTexto 14"/>
            <p:cNvSpPr txBox="1">
              <a:spLocks noChangeArrowheads="1"/>
            </p:cNvSpPr>
            <p:nvPr/>
          </p:nvSpPr>
          <p:spPr bwMode="auto">
            <a:xfrm>
              <a:off x="1907346" y="4429125"/>
              <a:ext cx="3179858" cy="5103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ctr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charset="0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algn="ctr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charset="0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algn="ctr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charset="0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algn="ctr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charset="0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algn="ctr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charset="0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charset="0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charset="0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charset="0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charset="0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BR" sz="1600" dirty="0"/>
                <a:t>Não-estacionariedade</a:t>
              </a:r>
            </a:p>
          </p:txBody>
        </p:sp>
        <p:sp>
          <p:nvSpPr>
            <p:cNvPr id="11" name="CaixaDeTexto 15"/>
            <p:cNvSpPr txBox="1">
              <a:spLocks noChangeArrowheads="1"/>
            </p:cNvSpPr>
            <p:nvPr/>
          </p:nvSpPr>
          <p:spPr bwMode="auto">
            <a:xfrm>
              <a:off x="4551426" y="857250"/>
              <a:ext cx="3133621" cy="5103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ctr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charset="0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algn="ctr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charset="0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algn="ctr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charset="0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algn="ctr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charset="0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algn="ctr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charset="0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charset="0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charset="0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charset="0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Font typeface="Wingdings" charset="0"/>
                <a:defRPr sz="3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BR" sz="1600" dirty="0"/>
                <a:t>heteroscedasticidade</a:t>
              </a:r>
            </a:p>
          </p:txBody>
        </p:sp>
        <p:cxnSp>
          <p:nvCxnSpPr>
            <p:cNvPr id="12" name="Conector de seta reta 17"/>
            <p:cNvCxnSpPr>
              <a:cxnSpLocks noChangeShapeType="1"/>
              <a:endCxn id="11" idx="1"/>
            </p:cNvCxnSpPr>
            <p:nvPr/>
          </p:nvCxnSpPr>
          <p:spPr bwMode="auto">
            <a:xfrm flipV="1">
              <a:off x="4177902" y="1112435"/>
              <a:ext cx="373524" cy="444357"/>
            </a:xfrm>
            <a:prstGeom prst="straightConnector1">
              <a:avLst/>
            </a:prstGeom>
            <a:noFill/>
            <a:ln w="38100">
              <a:solidFill>
                <a:srgbClr val="FF3300"/>
              </a:solidFill>
              <a:prstDash val="dash"/>
              <a:round/>
              <a:headEnd/>
              <a:tailEnd type="arrow" w="med" len="med"/>
            </a:ln>
          </p:spPr>
        </p:cxnSp>
        <p:cxnSp>
          <p:nvCxnSpPr>
            <p:cNvPr id="13" name="Conector de seta reta 19"/>
            <p:cNvCxnSpPr>
              <a:cxnSpLocks noChangeShapeType="1"/>
            </p:cNvCxnSpPr>
            <p:nvPr/>
          </p:nvCxnSpPr>
          <p:spPr bwMode="auto">
            <a:xfrm flipH="1" flipV="1">
              <a:off x="2071693" y="3929063"/>
              <a:ext cx="1425574" cy="500062"/>
            </a:xfrm>
            <a:prstGeom prst="straightConnector1">
              <a:avLst/>
            </a:prstGeom>
            <a:noFill/>
            <a:ln w="38100">
              <a:solidFill>
                <a:schemeClr val="bg1"/>
              </a:solidFill>
              <a:prstDash val="dash"/>
              <a:round/>
              <a:headEnd/>
              <a:tailEnd type="arrow" w="med" len="med"/>
            </a:ln>
          </p:spPr>
        </p:cxnSp>
        <p:cxnSp>
          <p:nvCxnSpPr>
            <p:cNvPr id="14" name="Conector de seta reta 16"/>
            <p:cNvCxnSpPr>
              <a:cxnSpLocks noChangeShapeType="1"/>
            </p:cNvCxnSpPr>
            <p:nvPr/>
          </p:nvCxnSpPr>
          <p:spPr bwMode="auto">
            <a:xfrm flipV="1">
              <a:off x="3497267" y="3071813"/>
              <a:ext cx="1931983" cy="1357312"/>
            </a:xfrm>
            <a:prstGeom prst="straightConnector1">
              <a:avLst/>
            </a:prstGeom>
            <a:noFill/>
            <a:ln w="38100">
              <a:solidFill>
                <a:schemeClr val="bg1"/>
              </a:solidFill>
              <a:prstDash val="dash"/>
              <a:round/>
              <a:headEnd/>
              <a:tailEnd type="arrow" w="med" len="med"/>
            </a:ln>
          </p:spPr>
        </p:cxnSp>
      </p:grpSp>
      <p:sp>
        <p:nvSpPr>
          <p:cNvPr id="25" name="Retângulo 10"/>
          <p:cNvSpPr>
            <a:spLocks noChangeArrowheads="1"/>
          </p:cNvSpPr>
          <p:nvPr/>
        </p:nvSpPr>
        <p:spPr bwMode="auto">
          <a:xfrm>
            <a:off x="2147868" y="3348933"/>
            <a:ext cx="624111" cy="995149"/>
          </a:xfrm>
          <a:prstGeom prst="rect">
            <a:avLst/>
          </a:prstGeom>
          <a:solidFill>
            <a:srgbClr val="FFCC66">
              <a:alpha val="10196"/>
            </a:srgbClr>
          </a:solidFill>
          <a:ln w="38100">
            <a:solidFill>
              <a:srgbClr val="FF33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buClr>
                <a:schemeClr val="bg2"/>
              </a:buClr>
              <a:buSzPct val="75000"/>
              <a:buFont typeface="Wingdings" charset="0"/>
              <a:buNone/>
            </a:pPr>
            <a:endParaRPr lang="pt-BR"/>
          </a:p>
        </p:txBody>
      </p:sp>
      <p:cxnSp>
        <p:nvCxnSpPr>
          <p:cNvPr id="26" name="Conector de seta reta 17"/>
          <p:cNvCxnSpPr>
            <a:cxnSpLocks noChangeShapeType="1"/>
            <a:stCxn id="25" idx="2"/>
            <a:endCxn id="10" idx="0"/>
          </p:cNvCxnSpPr>
          <p:nvPr/>
        </p:nvCxnSpPr>
        <p:spPr bwMode="auto">
          <a:xfrm>
            <a:off x="2459924" y="4344082"/>
            <a:ext cx="1190029" cy="346989"/>
          </a:xfrm>
          <a:prstGeom prst="straightConnector1">
            <a:avLst/>
          </a:prstGeom>
          <a:noFill/>
          <a:ln w="38100">
            <a:solidFill>
              <a:srgbClr val="FF3300"/>
            </a:solidFill>
            <a:prstDash val="dash"/>
            <a:round/>
            <a:headEnd/>
            <a:tailEnd type="arrow" w="med" len="med"/>
          </a:ln>
        </p:spPr>
      </p:cxnSp>
      <p:cxnSp>
        <p:nvCxnSpPr>
          <p:cNvPr id="30" name="Conector de seta reta 17"/>
          <p:cNvCxnSpPr>
            <a:cxnSpLocks noChangeShapeType="1"/>
            <a:stCxn id="6" idx="2"/>
            <a:endCxn id="10" idx="0"/>
          </p:cNvCxnSpPr>
          <p:nvPr/>
        </p:nvCxnSpPr>
        <p:spPr bwMode="auto">
          <a:xfrm flipH="1">
            <a:off x="3649953" y="3790699"/>
            <a:ext cx="54312" cy="900372"/>
          </a:xfrm>
          <a:prstGeom prst="straightConnector1">
            <a:avLst/>
          </a:prstGeom>
          <a:noFill/>
          <a:ln w="38100">
            <a:solidFill>
              <a:srgbClr val="FF3300"/>
            </a:solidFill>
            <a:prstDash val="dash"/>
            <a:round/>
            <a:headEnd/>
            <a:tailEnd type="arrow" w="med" len="med"/>
          </a:ln>
        </p:spPr>
      </p:cxnSp>
      <p:cxnSp>
        <p:nvCxnSpPr>
          <p:cNvPr id="34" name="Conector de seta reta 17"/>
          <p:cNvCxnSpPr>
            <a:cxnSpLocks noChangeShapeType="1"/>
            <a:stCxn id="7" idx="0"/>
            <a:endCxn id="11" idx="1"/>
          </p:cNvCxnSpPr>
          <p:nvPr/>
        </p:nvCxnSpPr>
        <p:spPr bwMode="auto">
          <a:xfrm flipH="1" flipV="1">
            <a:off x="4417415" y="2490947"/>
            <a:ext cx="174745" cy="304603"/>
          </a:xfrm>
          <a:prstGeom prst="straightConnector1">
            <a:avLst/>
          </a:prstGeom>
          <a:noFill/>
          <a:ln w="38100">
            <a:solidFill>
              <a:srgbClr val="FF3300"/>
            </a:solidFill>
            <a:prstDash val="dash"/>
            <a:round/>
            <a:headEnd/>
            <a:tailEnd type="arrow" w="med" len="med"/>
          </a:ln>
        </p:spPr>
      </p:cxnSp>
    </p:spTree>
    <p:extLst>
      <p:ext uri="{BB962C8B-B14F-4D97-AF65-F5344CB8AC3E}">
        <p14:creationId xmlns:p14="http://schemas.microsoft.com/office/powerpoint/2010/main" val="471103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94E19-989D-444F-9425-30F125BC2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Técnicas de Transformação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97370-4CA3-BB9A-CC62-CF5C220937FF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pt-BR" dirty="0"/>
              <a:t>R. Salles, K. Belloze, F. Porto, P. H. Gonzalez, e </a:t>
            </a:r>
            <a:r>
              <a:rPr lang="pt-BR" dirty="0" err="1"/>
              <a:t>E</a:t>
            </a:r>
            <a:r>
              <a:rPr lang="pt-BR" dirty="0"/>
              <a:t>. Ogasawara, “</a:t>
            </a:r>
            <a:r>
              <a:rPr lang="pt-BR" dirty="0" err="1"/>
              <a:t>Nonstationary</a:t>
            </a:r>
            <a:r>
              <a:rPr lang="pt-BR" dirty="0"/>
              <a:t> time series </a:t>
            </a:r>
            <a:r>
              <a:rPr lang="pt-BR" dirty="0" err="1"/>
              <a:t>transformation</a:t>
            </a:r>
            <a:r>
              <a:rPr lang="pt-BR" dirty="0"/>
              <a:t> </a:t>
            </a:r>
            <a:r>
              <a:rPr lang="pt-BR" dirty="0" err="1"/>
              <a:t>methods</a:t>
            </a:r>
            <a:r>
              <a:rPr lang="pt-BR" dirty="0"/>
              <a:t>: </a:t>
            </a:r>
            <a:r>
              <a:rPr lang="pt-BR" dirty="0" err="1"/>
              <a:t>An</a:t>
            </a:r>
            <a:r>
              <a:rPr lang="pt-BR" dirty="0"/>
              <a:t> experimental review”, </a:t>
            </a:r>
            <a:r>
              <a:rPr lang="pt-BR" dirty="0" err="1"/>
              <a:t>Knowledge-Based</a:t>
            </a:r>
            <a:r>
              <a:rPr lang="pt-BR" dirty="0"/>
              <a:t> Systems, nov. 2018.</a:t>
            </a:r>
          </a:p>
          <a:p>
            <a:endParaRPr lang="pt-B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C74DA4-D602-447C-61D9-8A324713941B}"/>
              </a:ext>
            </a:extLst>
          </p:cNvPr>
          <p:cNvSpPr/>
          <p:nvPr/>
        </p:nvSpPr>
        <p:spPr bwMode="auto">
          <a:xfrm>
            <a:off x="-13629" y="1202565"/>
            <a:ext cx="9144000" cy="4930295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03BFB71-278D-4036-A60C-F855F28326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0957200"/>
              </p:ext>
            </p:extLst>
          </p:nvPr>
        </p:nvGraphicFramePr>
        <p:xfrm>
          <a:off x="832694" y="1202565"/>
          <a:ext cx="7451353" cy="49302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6981808" imgH="4619570" progId="AcroExch.Document.DC">
                  <p:embed/>
                </p:oleObj>
              </mc:Choice>
              <mc:Fallback>
                <p:oleObj name="Acrobat Document" r:id="rId2" imgW="6981808" imgH="4619570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2694" y="1202565"/>
                        <a:ext cx="7451353" cy="49302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9260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338B61BF-6CC8-4645-9CDF-5EC5DCCAD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/>
              <a:t>ARIMA</a:t>
            </a:r>
            <a:br>
              <a:rPr lang="pt-BR" noProof="0" dirty="0"/>
            </a:br>
            <a:r>
              <a:rPr lang="pt-BR" noProof="0" dirty="0"/>
              <a:t>(modelo autorregressivo)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Content Placeholder 25">
                <a:extLst>
                  <a:ext uri="{FF2B5EF4-FFF2-40B4-BE49-F238E27FC236}">
                    <a16:creationId xmlns:a16="http://schemas.microsoft.com/office/drawing/2014/main" id="{2F8AC8E2-CF1C-4D53-9122-C5F5D254C29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noProof="0" dirty="0"/>
                  <a:t>Modelo seminal que aborda não-estacionariedade</a:t>
                </a:r>
              </a:p>
              <a:p>
                <a:r>
                  <a:rPr lang="pt-BR" noProof="0" dirty="0"/>
                  <a:t>Seja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 noProof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noProof="0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pt-BR" noProof="0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pt-BR" noProof="0" dirty="0"/>
                  <a:t> uma série temporal</a:t>
                </a:r>
              </a:p>
              <a:p>
                <a:r>
                  <a:rPr lang="pt-BR" noProof="0" dirty="0"/>
                  <a:t>ARIMA(</a:t>
                </a:r>
                <a14:m>
                  <m:oMath xmlns:m="http://schemas.openxmlformats.org/officeDocument/2006/math">
                    <m:r>
                      <a:rPr lang="pt-BR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pt-BR" noProof="0" dirty="0"/>
                  <a:t>,</a:t>
                </a:r>
                <a14:m>
                  <m:oMath xmlns:m="http://schemas.openxmlformats.org/officeDocument/2006/math">
                    <m:r>
                      <a:rPr lang="pt-BR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pt-BR" noProof="0" dirty="0"/>
                  <a:t>,</a:t>
                </a:r>
                <a14:m>
                  <m:oMath xmlns:m="http://schemas.openxmlformats.org/officeDocument/2006/math">
                    <m:r>
                      <a:rPr lang="pt-BR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pt-BR" noProof="0" dirty="0"/>
                  <a:t>)</a:t>
                </a:r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ctrlPr>
                          <a:rPr lang="pt-BR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BR" noProof="0" smtClean="0">
                            <a:latin typeface="Cambria Math" panose="02040503050406030204" pitchFamily="18" charset="0"/>
                          </a:rPr>
                          <m:t>1−</m:t>
                        </m:r>
                        <m:nary>
                          <m:naryPr>
                            <m:chr m:val="∑"/>
                            <m:ctrlPr>
                              <a:rPr lang="pt-BR" i="1" noProof="0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pt-BR" noProof="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pt-BR" noProof="0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pt-BR" noProof="0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p>
                          <m:e>
                            <m:sSub>
                              <m:sSubPr>
                                <m:ctrlPr>
                                  <a:rPr lang="pt-BR" i="1" noProof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t-BR" noProof="0">
                                    <a:latin typeface="Cambria Math" panose="02040503050406030204" pitchFamily="18" charset="0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pt-BR" noProof="0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sSup>
                              <m:sSupPr>
                                <m:ctrlPr>
                                  <a:rPr lang="pt-BR" i="1" noProof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pt-BR" noProof="0" smtClean="0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  <m:sup>
                                <m:r>
                                  <a:rPr lang="pt-BR" noProof="0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p>
                            </m:sSup>
                          </m:e>
                        </m:nary>
                      </m:e>
                    </m:d>
                    <m:sSup>
                      <m:sSupPr>
                        <m:ctrlPr>
                          <a:rPr lang="pt-BR" i="1" noProof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pt-BR" i="1" noProof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BR" noProof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pt-BR" noProof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</m:d>
                      </m:e>
                      <m:sup>
                        <m:r>
                          <a:rPr lang="pt-BR" noProof="0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  <m:sSub>
                      <m:sSubPr>
                        <m:ctrlPr>
                          <a:rPr lang="pt-BR" i="1" noProof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noProof="0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pt-BR" noProof="0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pt-BR" noProof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 noProof="0" smtClean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pt-BR" noProof="0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BR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BR" noProof="0" smtClean="0">
                            <a:latin typeface="Cambria Math" panose="02040503050406030204" pitchFamily="18" charset="0"/>
                          </a:rPr>
                          <m:t>1+</m:t>
                        </m:r>
                        <m:nary>
                          <m:naryPr>
                            <m:chr m:val="∑"/>
                            <m:ctrlPr>
                              <a:rPr lang="pt-BR" i="1" noProof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pt-BR" noProof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pt-BR" noProof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pt-BR" noProof="0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sup>
                          <m:e>
                            <m:sSub>
                              <m:sSubPr>
                                <m:ctrlPr>
                                  <a:rPr lang="pt-BR" i="1" noProof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t-BR" noProof="0" smtClean="0"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pt-BR" noProof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sSup>
                              <m:sSupPr>
                                <m:ctrlPr>
                                  <a:rPr lang="pt-BR" i="1" noProof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pt-BR" noProof="0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  <m:sup>
                                <m:r>
                                  <a:rPr lang="pt-BR" noProof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p>
                            </m:sSup>
                          </m:e>
                        </m:nary>
                      </m:e>
                    </m:d>
                    <m:sSub>
                      <m:sSubPr>
                        <m:ctrlPr>
                          <a:rPr lang="pt-BR" i="1" noProof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noProof="0" smtClean="0"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pt-BR" noProof="0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lang="pt-BR" noProof="0" dirty="0"/>
              </a:p>
              <a:p>
                <a:pPr lvl="1"/>
                <a14:m>
                  <m:oMath xmlns:m="http://schemas.openxmlformats.org/officeDocument/2006/math">
                    <m:r>
                      <a:rPr lang="pt-BR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pt-BR" dirty="0"/>
                  <a:t> </a:t>
                </a:r>
                <a:r>
                  <a:rPr lang="pt-BR" dirty="0" err="1"/>
                  <a:t>lag</a:t>
                </a:r>
                <a:r>
                  <a:rPr lang="pt-BR" dirty="0"/>
                  <a:t> autorregressivo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pt-BR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pt-BR" dirty="0"/>
                  <a:t> grau de diferenciação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pt-BR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pt-BR" dirty="0"/>
                  <a:t> ordem de média móvel</a:t>
                </a:r>
              </a:p>
              <a:p>
                <a:pPr lvl="1"/>
                <a:r>
                  <a:rPr lang="pt-BR" dirty="0"/>
                  <a:t>Se </a:t>
                </a:r>
                <a14:m>
                  <m:oMath xmlns:m="http://schemas.openxmlformats.org/officeDocument/2006/math">
                    <m:r>
                      <a:rPr lang="pt-BR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pt-BR" dirty="0"/>
                  <a:t> e </a:t>
                </a:r>
                <a14:m>
                  <m:oMath xmlns:m="http://schemas.openxmlformats.org/officeDocument/2006/math">
                    <m:r>
                      <a:rPr lang="pt-BR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pt-BR" dirty="0"/>
                  <a:t> forem iguais a zero, tem-se AR(</a:t>
                </a:r>
                <a14:m>
                  <m:oMath xmlns:m="http://schemas.openxmlformats.org/officeDocument/2006/math">
                    <m:r>
                      <a:rPr lang="pt-BR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pt-BR" dirty="0"/>
                  <a:t>)</a:t>
                </a:r>
              </a:p>
              <a:p>
                <a:pPr lvl="1"/>
                <a:r>
                  <a:rPr lang="pt-BR" dirty="0"/>
                  <a:t>Se </a:t>
                </a:r>
                <a14:m>
                  <m:oMath xmlns:m="http://schemas.openxmlformats.org/officeDocument/2006/math">
                    <m:r>
                      <a:rPr lang="pt-BR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pt-BR" dirty="0"/>
                  <a:t> e </a:t>
                </a:r>
                <a14:m>
                  <m:oMath xmlns:m="http://schemas.openxmlformats.org/officeDocument/2006/math">
                    <m:r>
                      <a:rPr lang="pt-BR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pt-BR" dirty="0"/>
                  <a:t> forem iguais a zero, tem-se MA(</a:t>
                </a:r>
                <a14:m>
                  <m:oMath xmlns:m="http://schemas.openxmlformats.org/officeDocument/2006/math">
                    <m:r>
                      <a:rPr lang="pt-BR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pt-BR" dirty="0"/>
                  <a:t>)</a:t>
                </a:r>
              </a:p>
              <a:p>
                <a:pPr lvl="1"/>
                <a:r>
                  <a:rPr lang="pt-BR" dirty="0"/>
                  <a:t>Se </a:t>
                </a:r>
                <a14:m>
                  <m:oMath xmlns:m="http://schemas.openxmlformats.org/officeDocument/2006/math">
                    <m:r>
                      <a:rPr lang="pt-BR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pt-BR" dirty="0"/>
                  <a:t> for igual a zero, tem-se ARMA(</a:t>
                </a:r>
                <a14:m>
                  <m:oMath xmlns:m="http://schemas.openxmlformats.org/officeDocument/2006/math">
                    <m:r>
                      <a:rPr lang="pt-BR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pt-BR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pt-BR" dirty="0"/>
                  <a:t>)</a:t>
                </a:r>
              </a:p>
              <a:p>
                <a:pPr lvl="1"/>
                <a:endParaRPr lang="pt-BR" dirty="0"/>
              </a:p>
              <a:p>
                <a:pPr lvl="1"/>
                <a:endParaRPr lang="pt-BR" dirty="0"/>
              </a:p>
              <a:p>
                <a:pPr lvl="1"/>
                <a:endParaRPr lang="pt-BR" noProof="0" dirty="0"/>
              </a:p>
              <a:p>
                <a:endParaRPr lang="pt-BR" noProof="0" dirty="0"/>
              </a:p>
              <a:p>
                <a:endParaRPr lang="pt-BR" noProof="0" dirty="0"/>
              </a:p>
            </p:txBody>
          </p:sp>
        </mc:Choice>
        <mc:Fallback>
          <p:sp>
            <p:nvSpPr>
              <p:cNvPr id="26" name="Content Placeholder 25">
                <a:extLst>
                  <a:ext uri="{FF2B5EF4-FFF2-40B4-BE49-F238E27FC236}">
                    <a16:creationId xmlns:a16="http://schemas.microsoft.com/office/drawing/2014/main" id="{2F8AC8E2-CF1C-4D53-9122-C5F5D254C29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00" t="-82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8470C6F-A075-5793-E5C1-B71B02C42428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/>
              <a:t>Box, G. E. P., Jenkins, G. M., </a:t>
            </a:r>
            <a:r>
              <a:rPr lang="en-US" dirty="0" err="1"/>
              <a:t>Reinsel</a:t>
            </a:r>
            <a:r>
              <a:rPr lang="en-US" dirty="0"/>
              <a:t>, G. C., (2008), Time Series Analysis: Forecasting and Control. 4 ed. Hoboken, N.J, Wiley.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02908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338B61BF-6CC8-4645-9CDF-5EC5DCCAD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/>
              <a:t>Normalização Adaptativa</a:t>
            </a:r>
            <a:br>
              <a:rPr lang="pt-BR" noProof="0" dirty="0"/>
            </a:br>
            <a:r>
              <a:rPr lang="pt-BR" noProof="0" dirty="0"/>
              <a:t>(projetado para aprendizado de máquina)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7384B95-E42D-5E21-65E2-ED64240C3888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sz="900" dirty="0"/>
              <a:t>Ogasawara, E., Martinez, L. C., De Oliveira, D., Zimbrão, G., Pappa, G. L., Mattoso, M., (2010), "Adaptive Normalization: A novel data normalization approach for non-stationary time series". In: Proceedings of the International Joint Conference on Neural Networks</a:t>
            </a:r>
          </a:p>
          <a:p>
            <a:endParaRPr lang="pt-BR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6F9E5EB-72C7-40AC-891A-F8BBF1B77F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8275404"/>
              </p:ext>
            </p:extLst>
          </p:nvPr>
        </p:nvGraphicFramePr>
        <p:xfrm>
          <a:off x="2857557" y="4077200"/>
          <a:ext cx="4728846" cy="22321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054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02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96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46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96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96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96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0294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I,</a:t>
                      </a:r>
                      <a:endParaRPr lang="en-US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S[</a:t>
                      </a:r>
                      <a:r>
                        <a:rPr lang="en-US" sz="1200" u="none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 u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 </a:t>
                      </a:r>
                      <a:r>
                        <a:rPr lang="en-US" sz="1200" u="non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/ </a:t>
                      </a:r>
                    </a:p>
                    <a:p>
                      <a:pPr algn="ctr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2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(5)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S[i+1] </a:t>
                      </a:r>
                      <a:r>
                        <a:rPr lang="en-US" sz="1200" u="non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/ </a:t>
                      </a:r>
                    </a:p>
                    <a:p>
                      <a:pPr algn="ctr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2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(5)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S[i+2] </a:t>
                      </a:r>
                      <a:r>
                        <a:rPr lang="en-US" sz="1200" u="non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/</a:t>
                      </a:r>
                    </a:p>
                    <a:p>
                      <a:pPr algn="ctr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2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(5)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S[i+3] </a:t>
                      </a:r>
                      <a:r>
                        <a:rPr lang="en-US" sz="1200" u="non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/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2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(5)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S[i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+4]</a:t>
                      </a:r>
                      <a:r>
                        <a:rPr lang="en-US" sz="1200" u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u="non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/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2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(5)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S[i+5] </a:t>
                      </a:r>
                      <a:r>
                        <a:rPr lang="en-US" sz="1200" u="non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/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2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(5)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1.008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1.000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0.992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0.993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1.008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1.015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7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pt-BR" sz="120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0.995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0.987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0.988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1.003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1.010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1.009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pt-BR" sz="120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0.984</a:t>
                      </a:r>
                      <a:endParaRPr lang="pt-BR" sz="120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0.985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1.000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1.007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1.006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1.014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0.980</a:t>
                      </a:r>
                      <a:endParaRPr lang="pt-BR" sz="120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0.996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1.002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1.001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1.010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1.005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0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pt-BR" sz="120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0.994</a:t>
                      </a:r>
                      <a:endParaRPr lang="pt-BR" sz="120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1.000</a:t>
                      </a:r>
                      <a:endParaRPr lang="pt-BR" sz="120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0.999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1.008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1.003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1.002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pt-BR" sz="120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1.000</a:t>
                      </a:r>
                      <a:endParaRPr lang="pt-BR" sz="120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0.999</a:t>
                      </a:r>
                      <a:endParaRPr lang="pt-BR" sz="120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1.007</a:t>
                      </a:r>
                      <a:endParaRPr lang="pt-BR" sz="120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1.003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1.001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1.009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0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0.995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1.004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0.999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0.998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1.006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1.001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9836FF8F-4034-4F3D-B9FA-C041075DDD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34096773"/>
              </p:ext>
            </p:extLst>
          </p:nvPr>
        </p:nvGraphicFramePr>
        <p:xfrm>
          <a:off x="2103950" y="2182723"/>
          <a:ext cx="455712" cy="360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Content Placeholder 3">
            <a:extLst>
              <a:ext uri="{FF2B5EF4-FFF2-40B4-BE49-F238E27FC236}">
                <a16:creationId xmlns:a16="http://schemas.microsoft.com/office/drawing/2014/main" id="{408C4C15-5962-4E07-9CD5-D66B267F65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6581820"/>
              </p:ext>
            </p:extLst>
          </p:nvPr>
        </p:nvGraphicFramePr>
        <p:xfrm>
          <a:off x="813581" y="1340894"/>
          <a:ext cx="1008113" cy="332600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0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7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120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endParaRPr lang="en-US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Preço em Dólar (</a:t>
                      </a:r>
                      <a:r>
                        <a:rPr lang="en-US" sz="1200" u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S)</a:t>
                      </a:r>
                      <a:endParaRPr lang="en-US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1.734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4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pt-BR" sz="12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1.720</a:t>
                      </a:r>
                      <a:endParaRPr lang="pt-BR" sz="12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4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pt-BR" sz="1200" kern="12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1.707</a:t>
                      </a:r>
                      <a:endParaRPr lang="pt-BR" sz="12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4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pt-BR" sz="12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1.708</a:t>
                      </a:r>
                      <a:endParaRPr lang="pt-BR" sz="12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04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pt-BR" sz="1200" kern="12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1.735</a:t>
                      </a:r>
                      <a:endParaRPr lang="pt-BR" sz="12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4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pt-BR" sz="1200" kern="12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1.746</a:t>
                      </a:r>
                      <a:endParaRPr lang="pt-BR" sz="12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04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pt-BR" sz="1200" kern="12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1.744</a:t>
                      </a:r>
                      <a:endParaRPr lang="pt-BR" sz="12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04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pt-BR" sz="1200" kern="12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1.759</a:t>
                      </a:r>
                      <a:endParaRPr lang="pt-BR" sz="12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04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pt-BR" sz="1200" kern="12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1.751</a:t>
                      </a:r>
                      <a:endParaRPr lang="pt-BR" sz="12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04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pt-BR" sz="1200" kern="12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1.749</a:t>
                      </a:r>
                      <a:endParaRPr lang="pt-BR" sz="12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04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pt-BR" sz="12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1.763</a:t>
                      </a:r>
                      <a:endParaRPr lang="pt-BR" sz="12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04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pt-BR" sz="1200" kern="12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1.753</a:t>
                      </a:r>
                      <a:endParaRPr lang="pt-BR" sz="12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graphicFrame>
        <p:nvGraphicFramePr>
          <p:cNvPr id="10" name="Content Placeholder 3">
            <a:extLst>
              <a:ext uri="{FF2B5EF4-FFF2-40B4-BE49-F238E27FC236}">
                <a16:creationId xmlns:a16="http://schemas.microsoft.com/office/drawing/2014/main" id="{AE183620-A967-4B18-B103-AE38867AF3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097472"/>
              </p:ext>
            </p:extLst>
          </p:nvPr>
        </p:nvGraphicFramePr>
        <p:xfrm>
          <a:off x="2857557" y="1340894"/>
          <a:ext cx="4728846" cy="2232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54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02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96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46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96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96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96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0294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latin typeface="Calibri" charset="0"/>
                          <a:ea typeface="Calibri" charset="0"/>
                          <a:cs typeface="Calibri" charset="0"/>
                        </a:rPr>
                        <a:t>S[</a:t>
                      </a:r>
                      <a:r>
                        <a:rPr lang="en-US" sz="1200" u="none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i</a:t>
                      </a:r>
                      <a:r>
                        <a:rPr lang="en-US" sz="1200" u="none" dirty="0">
                          <a:latin typeface="Calibri" charset="0"/>
                          <a:ea typeface="Calibri" charset="0"/>
                          <a:cs typeface="Calibri" charset="0"/>
                        </a:rPr>
                        <a:t>] </a:t>
                      </a:r>
                      <a:r>
                        <a:rPr lang="en-US" sz="1200" u="none" baseline="0" dirty="0">
                          <a:latin typeface="Calibri" charset="0"/>
                          <a:ea typeface="Calibri" charset="0"/>
                          <a:cs typeface="Calibri" charset="0"/>
                        </a:rPr>
                        <a:t> / </a:t>
                      </a:r>
                    </a:p>
                    <a:p>
                      <a:pPr algn="ctr"/>
                      <a:r>
                        <a:rPr lang="en-US" sz="1200" dirty="0">
                          <a:latin typeface="Calibri" charset="0"/>
                          <a:ea typeface="Calibri" charset="0"/>
                          <a:cs typeface="Calibri" charset="0"/>
                        </a:rPr>
                        <a:t>S</a:t>
                      </a:r>
                      <a:r>
                        <a:rPr lang="en-US" sz="1200" baseline="30000" dirty="0">
                          <a:latin typeface="Calibri" charset="0"/>
                          <a:ea typeface="Calibri" charset="0"/>
                          <a:cs typeface="Calibri" charset="0"/>
                        </a:rPr>
                        <a:t>(5)</a:t>
                      </a:r>
                      <a:r>
                        <a:rPr lang="en-US" sz="1200" dirty="0">
                          <a:latin typeface="Calibri" charset="0"/>
                          <a:ea typeface="Calibri" charset="0"/>
                          <a:cs typeface="Calibri" charset="0"/>
                        </a:rPr>
                        <a:t>[</a:t>
                      </a:r>
                      <a:r>
                        <a:rPr lang="en-US" sz="120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i</a:t>
                      </a:r>
                      <a:r>
                        <a:rPr lang="en-US" sz="1200" dirty="0">
                          <a:latin typeface="Calibri" charset="0"/>
                          <a:ea typeface="Calibri" charset="0"/>
                          <a:cs typeface="Calibri" charset="0"/>
                        </a:rPr>
                        <a:t>]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latin typeface="Calibri" charset="0"/>
                          <a:ea typeface="Calibri" charset="0"/>
                          <a:cs typeface="Calibri" charset="0"/>
                        </a:rPr>
                        <a:t>S[i+1] </a:t>
                      </a:r>
                      <a:r>
                        <a:rPr lang="en-US" sz="1200" u="none" baseline="0" dirty="0">
                          <a:latin typeface="Calibri" charset="0"/>
                          <a:ea typeface="Calibri" charset="0"/>
                          <a:cs typeface="Calibri" charset="0"/>
                        </a:rPr>
                        <a:t> / </a:t>
                      </a:r>
                    </a:p>
                    <a:p>
                      <a:pPr algn="ctr"/>
                      <a:r>
                        <a:rPr lang="en-US" sz="1200" dirty="0">
                          <a:latin typeface="Calibri" charset="0"/>
                          <a:ea typeface="Calibri" charset="0"/>
                          <a:cs typeface="Calibri" charset="0"/>
                        </a:rPr>
                        <a:t>S</a:t>
                      </a:r>
                      <a:r>
                        <a:rPr lang="en-US" sz="1200" baseline="30000" dirty="0">
                          <a:latin typeface="Calibri" charset="0"/>
                          <a:ea typeface="Calibri" charset="0"/>
                          <a:cs typeface="Calibri" charset="0"/>
                        </a:rPr>
                        <a:t>(5)</a:t>
                      </a:r>
                      <a:r>
                        <a:rPr lang="en-US" sz="1200" dirty="0">
                          <a:latin typeface="Calibri" charset="0"/>
                          <a:ea typeface="Calibri" charset="0"/>
                          <a:cs typeface="Calibri" charset="0"/>
                        </a:rPr>
                        <a:t>[</a:t>
                      </a:r>
                      <a:r>
                        <a:rPr lang="en-US" sz="120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i</a:t>
                      </a:r>
                      <a:r>
                        <a:rPr lang="en-US" sz="1200" dirty="0">
                          <a:latin typeface="Calibri" charset="0"/>
                          <a:ea typeface="Calibri" charset="0"/>
                          <a:cs typeface="Calibri" charset="0"/>
                        </a:rPr>
                        <a:t>]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none" dirty="0">
                          <a:latin typeface="Calibri" charset="0"/>
                          <a:ea typeface="Calibri" charset="0"/>
                          <a:cs typeface="Calibri" charset="0"/>
                        </a:rPr>
                        <a:t>S[i+2] </a:t>
                      </a:r>
                      <a:r>
                        <a:rPr lang="en-US" sz="1200" u="none" baseline="0" dirty="0">
                          <a:latin typeface="Calibri" charset="0"/>
                          <a:ea typeface="Calibri" charset="0"/>
                          <a:cs typeface="Calibri" charset="0"/>
                        </a:rPr>
                        <a:t> /</a:t>
                      </a:r>
                    </a:p>
                    <a:p>
                      <a:pPr algn="ctr"/>
                      <a:r>
                        <a:rPr lang="en-US" sz="1200" dirty="0">
                          <a:latin typeface="Calibri" charset="0"/>
                          <a:ea typeface="Calibri" charset="0"/>
                          <a:cs typeface="Calibri" charset="0"/>
                        </a:rPr>
                        <a:t>S</a:t>
                      </a:r>
                      <a:r>
                        <a:rPr lang="en-US" sz="1200" baseline="30000" dirty="0">
                          <a:latin typeface="Calibri" charset="0"/>
                          <a:ea typeface="Calibri" charset="0"/>
                          <a:cs typeface="Calibri" charset="0"/>
                        </a:rPr>
                        <a:t>(5)</a:t>
                      </a:r>
                      <a:r>
                        <a:rPr lang="en-US" sz="1200" dirty="0">
                          <a:latin typeface="Calibri" charset="0"/>
                          <a:ea typeface="Calibri" charset="0"/>
                          <a:cs typeface="Calibri" charset="0"/>
                        </a:rPr>
                        <a:t>[</a:t>
                      </a:r>
                      <a:r>
                        <a:rPr lang="en-US" sz="120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i</a:t>
                      </a:r>
                      <a:r>
                        <a:rPr lang="en-US" sz="1200" dirty="0">
                          <a:latin typeface="Calibri" charset="0"/>
                          <a:ea typeface="Calibri" charset="0"/>
                          <a:cs typeface="Calibri" charset="0"/>
                        </a:rPr>
                        <a:t>]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dirty="0">
                          <a:latin typeface="Calibri" charset="0"/>
                          <a:ea typeface="Calibri" charset="0"/>
                          <a:cs typeface="Calibri" charset="0"/>
                        </a:rPr>
                        <a:t>S[i+3] </a:t>
                      </a:r>
                      <a:r>
                        <a:rPr lang="en-US" sz="1200" u="none" baseline="0" dirty="0">
                          <a:latin typeface="Calibri" charset="0"/>
                          <a:ea typeface="Calibri" charset="0"/>
                          <a:cs typeface="Calibri" charset="0"/>
                        </a:rPr>
                        <a:t> /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" charset="0"/>
                          <a:ea typeface="Calibri" charset="0"/>
                          <a:cs typeface="Calibri" charset="0"/>
                        </a:rPr>
                        <a:t>S</a:t>
                      </a:r>
                      <a:r>
                        <a:rPr lang="en-US" sz="1200" baseline="30000" dirty="0">
                          <a:latin typeface="Calibri" charset="0"/>
                          <a:ea typeface="Calibri" charset="0"/>
                          <a:cs typeface="Calibri" charset="0"/>
                        </a:rPr>
                        <a:t>(5)</a:t>
                      </a:r>
                      <a:r>
                        <a:rPr lang="en-US" sz="1200" dirty="0">
                          <a:latin typeface="Calibri" charset="0"/>
                          <a:ea typeface="Calibri" charset="0"/>
                          <a:cs typeface="Calibri" charset="0"/>
                        </a:rPr>
                        <a:t>[</a:t>
                      </a:r>
                      <a:r>
                        <a:rPr lang="en-US" sz="120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i</a:t>
                      </a:r>
                      <a:r>
                        <a:rPr lang="en-US" sz="1200" dirty="0">
                          <a:latin typeface="Calibri" charset="0"/>
                          <a:ea typeface="Calibri" charset="0"/>
                          <a:cs typeface="Calibri" charset="0"/>
                        </a:rPr>
                        <a:t>]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dirty="0">
                          <a:latin typeface="Calibri" charset="0"/>
                          <a:ea typeface="Calibri" charset="0"/>
                          <a:cs typeface="Calibri" charset="0"/>
                        </a:rPr>
                        <a:t>S[i</a:t>
                      </a:r>
                      <a:r>
                        <a:rPr lang="en-US" sz="1200" dirty="0">
                          <a:latin typeface="Calibri" charset="0"/>
                          <a:ea typeface="Calibri" charset="0"/>
                          <a:cs typeface="Calibri" charset="0"/>
                        </a:rPr>
                        <a:t>+4]</a:t>
                      </a:r>
                      <a:r>
                        <a:rPr lang="en-US" sz="1200" u="none" dirty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200" u="none" baseline="0" dirty="0">
                          <a:latin typeface="Calibri" charset="0"/>
                          <a:ea typeface="Calibri" charset="0"/>
                          <a:cs typeface="Calibri" charset="0"/>
                        </a:rPr>
                        <a:t> /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" charset="0"/>
                          <a:ea typeface="Calibri" charset="0"/>
                          <a:cs typeface="Calibri" charset="0"/>
                        </a:rPr>
                        <a:t>S</a:t>
                      </a:r>
                      <a:r>
                        <a:rPr lang="en-US" sz="1200" baseline="30000" dirty="0">
                          <a:latin typeface="Calibri" charset="0"/>
                          <a:ea typeface="Calibri" charset="0"/>
                          <a:cs typeface="Calibri" charset="0"/>
                        </a:rPr>
                        <a:t>(5)</a:t>
                      </a:r>
                      <a:r>
                        <a:rPr lang="en-US" sz="1200" dirty="0">
                          <a:latin typeface="Calibri" charset="0"/>
                          <a:ea typeface="Calibri" charset="0"/>
                          <a:cs typeface="Calibri" charset="0"/>
                        </a:rPr>
                        <a:t>[</a:t>
                      </a:r>
                      <a:r>
                        <a:rPr lang="en-US" sz="120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i</a:t>
                      </a:r>
                      <a:r>
                        <a:rPr lang="en-US" sz="1200" dirty="0">
                          <a:latin typeface="Calibri" charset="0"/>
                          <a:ea typeface="Calibri" charset="0"/>
                          <a:cs typeface="Calibri" charset="0"/>
                        </a:rPr>
                        <a:t>]</a:t>
                      </a:r>
                    </a:p>
                  </a:txBody>
                  <a:tcPr marL="0" marR="0" marT="0" marB="0" anchor="ctr"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dirty="0">
                          <a:latin typeface="Calibri" charset="0"/>
                          <a:ea typeface="Calibri" charset="0"/>
                          <a:cs typeface="Calibri" charset="0"/>
                        </a:rPr>
                        <a:t>S[i+5] </a:t>
                      </a:r>
                      <a:r>
                        <a:rPr lang="en-US" sz="1200" u="none" baseline="0" dirty="0">
                          <a:latin typeface="Calibri" charset="0"/>
                          <a:ea typeface="Calibri" charset="0"/>
                          <a:cs typeface="Calibri" charset="0"/>
                        </a:rPr>
                        <a:t> /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" charset="0"/>
                          <a:ea typeface="Calibri" charset="0"/>
                          <a:cs typeface="Calibri" charset="0"/>
                        </a:rPr>
                        <a:t>S</a:t>
                      </a:r>
                      <a:r>
                        <a:rPr lang="en-US" sz="1200" baseline="30000" dirty="0">
                          <a:latin typeface="Calibri" charset="0"/>
                          <a:ea typeface="Calibri" charset="0"/>
                          <a:cs typeface="Calibri" charset="0"/>
                        </a:rPr>
                        <a:t>(5)</a:t>
                      </a:r>
                      <a:r>
                        <a:rPr lang="en-US" sz="1200" dirty="0">
                          <a:latin typeface="Calibri" charset="0"/>
                          <a:ea typeface="Calibri" charset="0"/>
                          <a:cs typeface="Calibri" charset="0"/>
                        </a:rPr>
                        <a:t>[</a:t>
                      </a:r>
                      <a:r>
                        <a:rPr lang="en-US" sz="1200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i</a:t>
                      </a:r>
                      <a:r>
                        <a:rPr lang="en-US" sz="1200" dirty="0">
                          <a:latin typeface="Calibri" charset="0"/>
                          <a:ea typeface="Calibri" charset="0"/>
                          <a:cs typeface="Calibri" charset="0"/>
                        </a:rPr>
                        <a:t>]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400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pt-BR" sz="12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pt-BR" sz="12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1.734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pt-BR" sz="1200" kern="12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1.72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pt-BR" sz="1200" kern="12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1.707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pt-BR" sz="1200" kern="12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1.708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pt-BR" sz="1200" kern="12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1.735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pt-BR" sz="1200" kern="12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1.746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773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pt-BR" sz="12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pt-BR" sz="12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1.72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pt-BR" sz="12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1.707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pt-BR" sz="12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1.708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pt-BR" sz="12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1.735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pt-BR" sz="12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1.746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pt-BR" sz="12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1.744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400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1.707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1.708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1.735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1.746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1.744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1.759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400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1.708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1.735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1.746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1.744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1.759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1.751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0400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1.735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1.746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1.744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1.759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1.751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1.749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400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1.746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1.744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1.759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1.751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1.749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1.763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0400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1.744</a:t>
                      </a:r>
                    </a:p>
                  </a:txBody>
                  <a:tcPr marL="9525" marR="9525" marT="9525" marB="0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1.759</a:t>
                      </a:r>
                    </a:p>
                  </a:txBody>
                  <a:tcPr marL="9525" marR="9525" marT="9525" marB="0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1.751</a:t>
                      </a:r>
                    </a:p>
                  </a:txBody>
                  <a:tcPr marL="9525" marR="9525" marT="9525" marB="0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1.749</a:t>
                      </a:r>
                    </a:p>
                  </a:txBody>
                  <a:tcPr marL="9525" marR="9525" marT="9525" marB="0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1.763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1.753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2" name="TextBox 15">
            <a:extLst>
              <a:ext uri="{FF2B5EF4-FFF2-40B4-BE49-F238E27FC236}">
                <a16:creationId xmlns:a16="http://schemas.microsoft.com/office/drawing/2014/main" id="{E0345213-4D6F-40FD-81CC-30706CD4E796}"/>
              </a:ext>
            </a:extLst>
          </p:cNvPr>
          <p:cNvSpPr txBox="1"/>
          <p:nvPr/>
        </p:nvSpPr>
        <p:spPr>
          <a:xfrm>
            <a:off x="2867202" y="978629"/>
            <a:ext cx="1415644" cy="30777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lt1"/>
                </a:solidFill>
                <a:latin typeface="Calibri" charset="0"/>
                <a:ea typeface="Calibri" charset="0"/>
                <a:cs typeface="Calibri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pt-BR"/>
              <a:t>Janela deslizante</a:t>
            </a:r>
          </a:p>
        </p:txBody>
      </p:sp>
      <p:sp>
        <p:nvSpPr>
          <p:cNvPr id="13" name="TextBox 15">
            <a:extLst>
              <a:ext uri="{FF2B5EF4-FFF2-40B4-BE49-F238E27FC236}">
                <a16:creationId xmlns:a16="http://schemas.microsoft.com/office/drawing/2014/main" id="{02A69969-CBAF-4C2C-9813-233F70DBAEDD}"/>
              </a:ext>
            </a:extLst>
          </p:cNvPr>
          <p:cNvSpPr txBox="1"/>
          <p:nvPr/>
        </p:nvSpPr>
        <p:spPr>
          <a:xfrm>
            <a:off x="2857557" y="3717990"/>
            <a:ext cx="1992405" cy="30777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lt1"/>
                </a:solidFill>
                <a:latin typeface="Calibri" charset="0"/>
                <a:ea typeface="Calibri" charset="0"/>
                <a:cs typeface="Calibri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pt-BR"/>
              <a:t>Normalização adaptativa</a:t>
            </a:r>
          </a:p>
        </p:txBody>
      </p:sp>
      <p:graphicFrame>
        <p:nvGraphicFramePr>
          <p:cNvPr id="15" name="Content Placeholder 3">
            <a:extLst>
              <a:ext uri="{FF2B5EF4-FFF2-40B4-BE49-F238E27FC236}">
                <a16:creationId xmlns:a16="http://schemas.microsoft.com/office/drawing/2014/main" id="{CA1176C3-C203-4FE1-BA39-BCE548B11F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9184584"/>
              </p:ext>
            </p:extLst>
          </p:nvPr>
        </p:nvGraphicFramePr>
        <p:xfrm>
          <a:off x="8150915" y="1340894"/>
          <a:ext cx="669557" cy="223212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695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20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EMA :  S</a:t>
                      </a:r>
                      <a:r>
                        <a:rPr lang="en-US" sz="1200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(5)</a:t>
                      </a:r>
                      <a:endParaRPr lang="en-US" sz="1200" baseline="300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5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1.721</a:t>
                      </a:r>
                      <a:endParaRPr lang="pt-BR" sz="1200" dirty="0"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55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1.729</a:t>
                      </a:r>
                      <a:endParaRPr lang="pt-BR" sz="12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55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1.734</a:t>
                      </a:r>
                      <a:endParaRPr lang="pt-BR" sz="12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55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1.742</a:t>
                      </a:r>
                      <a:endParaRPr lang="pt-BR" sz="12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655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1.745</a:t>
                      </a:r>
                      <a:endParaRPr lang="pt-BR" sz="12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655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1.747</a:t>
                      </a:r>
                      <a:endParaRPr lang="pt-BR" sz="12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655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1.752</a:t>
                      </a:r>
                      <a:endParaRPr lang="pt-BR" sz="120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7" name="TextBox 15">
            <a:extLst>
              <a:ext uri="{FF2B5EF4-FFF2-40B4-BE49-F238E27FC236}">
                <a16:creationId xmlns:a16="http://schemas.microsoft.com/office/drawing/2014/main" id="{9121003D-1748-4CB5-B06E-150298C78197}"/>
              </a:ext>
            </a:extLst>
          </p:cNvPr>
          <p:cNvSpPr txBox="1"/>
          <p:nvPr/>
        </p:nvSpPr>
        <p:spPr>
          <a:xfrm>
            <a:off x="1048172" y="973758"/>
            <a:ext cx="538929" cy="30777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lt1"/>
                </a:solidFill>
                <a:latin typeface="Calibri" charset="0"/>
                <a:ea typeface="Calibri" charset="0"/>
                <a:cs typeface="Calibri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pt-BR" dirty="0"/>
              <a:t>série</a:t>
            </a:r>
          </a:p>
        </p:txBody>
      </p:sp>
      <p:sp>
        <p:nvSpPr>
          <p:cNvPr id="18" name="TextBox 15">
            <a:extLst>
              <a:ext uri="{FF2B5EF4-FFF2-40B4-BE49-F238E27FC236}">
                <a16:creationId xmlns:a16="http://schemas.microsoft.com/office/drawing/2014/main" id="{0254B841-F6C5-4615-A9B4-1B9510C11A77}"/>
              </a:ext>
            </a:extLst>
          </p:cNvPr>
          <p:cNvSpPr txBox="1"/>
          <p:nvPr/>
        </p:nvSpPr>
        <p:spPr>
          <a:xfrm>
            <a:off x="8145360" y="968062"/>
            <a:ext cx="674159" cy="30777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lt1"/>
                </a:solidFill>
                <a:latin typeface="Calibri" charset="0"/>
                <a:ea typeface="Calibri" charset="0"/>
                <a:cs typeface="Calibri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pt-BR"/>
              <a:t>inércia</a:t>
            </a:r>
          </a:p>
        </p:txBody>
      </p:sp>
    </p:spTree>
    <p:extLst>
      <p:ext uri="{BB962C8B-B14F-4D97-AF65-F5344CB8AC3E}">
        <p14:creationId xmlns:p14="http://schemas.microsoft.com/office/powerpoint/2010/main" val="1451903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338B61BF-6CC8-4645-9CDF-5EC5DCCAD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/>
              <a:t>Alguns desafios associados a não-estacionariedade</a:t>
            </a:r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2F8AC8E2-CF1C-4D53-9122-C5F5D254C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noProof="0" dirty="0"/>
              <a:t>Modelos de aprendizado de máquina</a:t>
            </a:r>
          </a:p>
          <a:p>
            <a:pPr lvl="1"/>
            <a:r>
              <a:rPr lang="pt-BR" noProof="0" dirty="0"/>
              <a:t>São complexos</a:t>
            </a:r>
          </a:p>
          <a:p>
            <a:pPr lvl="1"/>
            <a:r>
              <a:rPr lang="pt-BR" noProof="0" dirty="0"/>
              <a:t>Otimização de hiperparâmetros pode ocultar as propriedades das técnicas de pré-processamento</a:t>
            </a:r>
          </a:p>
          <a:p>
            <a:r>
              <a:rPr lang="pt-BR" noProof="0" dirty="0"/>
              <a:t>Modelos lineares/autorregressivos</a:t>
            </a:r>
          </a:p>
          <a:p>
            <a:pPr lvl="1"/>
            <a:r>
              <a:rPr lang="pt-BR" dirty="0"/>
              <a:t>São mais fáceis de interpretar</a:t>
            </a:r>
          </a:p>
          <a:p>
            <a:pPr lvl="1"/>
            <a:r>
              <a:rPr lang="pt-BR" dirty="0"/>
              <a:t>Não foram concebidos para janelas deslizantes</a:t>
            </a:r>
            <a:endParaRPr lang="pt-BR" noProof="0" dirty="0"/>
          </a:p>
          <a:p>
            <a:endParaRPr lang="pt-BR" noProof="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B175CE5-65AE-48F6-5CDE-03963B1A8EDD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pt-BR" dirty="0">
                <a:effectLst/>
              </a:rPr>
              <a:t>G. </a:t>
            </a:r>
            <a:r>
              <a:rPr lang="pt-BR" dirty="0" err="1">
                <a:effectLst/>
              </a:rPr>
              <a:t>Ditzler</a:t>
            </a:r>
            <a:r>
              <a:rPr lang="pt-BR" dirty="0">
                <a:effectLst/>
              </a:rPr>
              <a:t>, M. </a:t>
            </a:r>
            <a:r>
              <a:rPr lang="pt-BR" dirty="0" err="1">
                <a:effectLst/>
              </a:rPr>
              <a:t>Roveri</a:t>
            </a:r>
            <a:r>
              <a:rPr lang="pt-BR" dirty="0">
                <a:effectLst/>
              </a:rPr>
              <a:t>, C. </a:t>
            </a:r>
            <a:r>
              <a:rPr lang="pt-BR" dirty="0" err="1">
                <a:effectLst/>
              </a:rPr>
              <a:t>Alippi</a:t>
            </a:r>
            <a:r>
              <a:rPr lang="pt-BR" dirty="0">
                <a:effectLst/>
              </a:rPr>
              <a:t>, </a:t>
            </a:r>
            <a:r>
              <a:rPr lang="pt-BR" dirty="0" err="1">
                <a:effectLst/>
              </a:rPr>
              <a:t>and</a:t>
            </a:r>
            <a:r>
              <a:rPr lang="pt-BR" dirty="0">
                <a:effectLst/>
              </a:rPr>
              <a:t> R. </a:t>
            </a:r>
            <a:r>
              <a:rPr lang="pt-BR" dirty="0" err="1">
                <a:effectLst/>
              </a:rPr>
              <a:t>Polikar</a:t>
            </a:r>
            <a:r>
              <a:rPr lang="pt-BR" dirty="0">
                <a:effectLst/>
              </a:rPr>
              <a:t>, 2015, Learning in </a:t>
            </a:r>
            <a:r>
              <a:rPr lang="pt-BR" dirty="0" err="1">
                <a:effectLst/>
              </a:rPr>
              <a:t>Nonstationary</a:t>
            </a:r>
            <a:r>
              <a:rPr lang="pt-BR" dirty="0">
                <a:effectLst/>
              </a:rPr>
              <a:t> </a:t>
            </a:r>
            <a:r>
              <a:rPr lang="pt-BR" dirty="0" err="1">
                <a:effectLst/>
              </a:rPr>
              <a:t>Environments</a:t>
            </a:r>
            <a:r>
              <a:rPr lang="pt-BR" dirty="0">
                <a:effectLst/>
              </a:rPr>
              <a:t>: A </a:t>
            </a:r>
            <a:r>
              <a:rPr lang="pt-BR" dirty="0" err="1">
                <a:effectLst/>
              </a:rPr>
              <a:t>Survey</a:t>
            </a:r>
            <a:r>
              <a:rPr lang="pt-BR" dirty="0">
                <a:effectLst/>
              </a:rPr>
              <a:t>, </a:t>
            </a:r>
            <a:r>
              <a:rPr lang="pt-BR" i="1" dirty="0">
                <a:effectLst/>
              </a:rPr>
              <a:t>IEEE </a:t>
            </a:r>
            <a:r>
              <a:rPr lang="pt-BR" i="1" dirty="0" err="1">
                <a:effectLst/>
              </a:rPr>
              <a:t>Computational</a:t>
            </a:r>
            <a:r>
              <a:rPr lang="pt-BR" i="1" dirty="0">
                <a:effectLst/>
              </a:rPr>
              <a:t> </a:t>
            </a:r>
            <a:r>
              <a:rPr lang="pt-BR" i="1" dirty="0" err="1">
                <a:effectLst/>
              </a:rPr>
              <a:t>Intelligence</a:t>
            </a:r>
            <a:r>
              <a:rPr lang="pt-BR" i="1" dirty="0">
                <a:effectLst/>
              </a:rPr>
              <a:t> Magazine</a:t>
            </a:r>
            <a:r>
              <a:rPr lang="pt-BR" dirty="0">
                <a:effectLst/>
              </a:rPr>
              <a:t>, v. 10, n. 4, p. 12–25.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65082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338B61BF-6CC8-4645-9CDF-5EC5DCCAD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/>
              <a:t>ARAI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Content Placeholder 25">
                <a:extLst>
                  <a:ext uri="{FF2B5EF4-FFF2-40B4-BE49-F238E27FC236}">
                    <a16:creationId xmlns:a16="http://schemas.microsoft.com/office/drawing/2014/main" id="{2F8AC8E2-CF1C-4D53-9122-C5F5D254C29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noProof="0" dirty="0"/>
                  <a:t>Combina normalização adaptativa em modelos autorregressivos</a:t>
                </a:r>
              </a:p>
              <a:p>
                <a:r>
                  <a:rPr lang="pt-BR" noProof="0" dirty="0"/>
                  <a:t>Mapeamento de série temporal em janelas deslizantes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pt-BR">
                        <a:latin typeface="Cambria Math" panose="02040503050406030204" pitchFamily="18" charset="0"/>
                      </a:rPr>
                      <m:t>𝐴</m:t>
                    </m:r>
                    <m:r>
                      <a:rPr lang="pt-BR"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>
                        <a:latin typeface="Cambria Math" panose="02040503050406030204" pitchFamily="18" charset="0"/>
                      </a:rPr>
                      <m:t>𝑠</m:t>
                    </m:r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pt-BR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pt-BR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pt-BR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pt-BR" dirty="0"/>
                  <a:t>, </a:t>
                </a:r>
                <a14:m>
                  <m:oMath xmlns:m="http://schemas.openxmlformats.org/officeDocument/2006/math">
                    <m:r>
                      <a:rPr lang="pt-BR">
                        <a:latin typeface="Cambria Math" panose="02040503050406030204" pitchFamily="18" charset="0"/>
                      </a:rPr>
                      <m:t>∀</m:t>
                    </m:r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pt-BR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pt-BR">
                        <a:latin typeface="Cambria Math" panose="02040503050406030204" pitchFamily="18" charset="0"/>
                      </a:rPr>
                      <m:t>∈</m:t>
                    </m:r>
                    <m:r>
                      <a:rPr lang="pt-BR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pt-BR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pt-BR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pt-BR"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>
                        <a:latin typeface="Cambria Math" panose="02040503050406030204" pitchFamily="18" charset="0"/>
                      </a:rPr>
                      <m:t>𝑠𝑒</m:t>
                    </m:r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pt-BR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pt-BR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pt-BR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d>
                  </m:oMath>
                </a14:m>
                <a:endParaRPr lang="en-US" dirty="0"/>
              </a:p>
              <a:p>
                <a:r>
                  <a:rPr lang="pt-BR" noProof="0" dirty="0"/>
                  <a:t>Função inercial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pt-BR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BR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pt-BR"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sSub>
                              <m:sSubPr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t-BR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pt-BR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sub>
                        </m:sSub>
                        <m:r>
                          <a:rPr lang="pt-BR">
                            <a:latin typeface="Cambria Math" panose="02040503050406030204" pitchFamily="18" charset="0"/>
                          </a:rPr>
                          <m:t>,⋯,</m:t>
                        </m:r>
                        <m:sSub>
                          <m:sSub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sSub>
                              <m:sSubPr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t-BR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pt-BR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sub>
                            </m:sSub>
                          </m:sub>
                        </m:sSub>
                      </m:e>
                    </m:d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pt-BR"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pt-BR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pt-BR"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a:rPr lang="pt-BR">
                                <a:latin typeface="Cambria Math" panose="02040503050406030204" pitchFamily="18" charset="0"/>
                              </a:rPr>
                              <m:t>𝑣</m:t>
                            </m:r>
                            <m:r>
                              <a:rPr lang="pt-BR">
                                <a:latin typeface="Cambria Math" panose="02040503050406030204" pitchFamily="18" charset="0"/>
                              </a:rPr>
                              <m:t>|</m:t>
                            </m:r>
                          </m:sup>
                          <m:e>
                            <m:r>
                              <a:rPr lang="pt-BR">
                                <a:latin typeface="Cambria Math" panose="02040503050406030204" pitchFamily="18" charset="0"/>
                              </a:rPr>
                              <m:t>(</m:t>
                            </m:r>
                          </m:e>
                        </m:nary>
                        <m:sSub>
                          <m:sSub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pt-BR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a:rPr lang="pt-BR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pt-BR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pt-BR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pt-BR">
                            <a:latin typeface="Cambria Math" panose="02040503050406030204" pitchFamily="18" charset="0"/>
                          </a:rPr>
                          <m:t>|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pt-BR" noProof="0" dirty="0"/>
                  <a:t>Transformação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pt-BR" i="1" noProof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noProof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sSub>
                          <m:sSubPr>
                            <m:ctrlPr>
                              <a:rPr lang="pt-BR" i="1" noProof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noProof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pt-BR" noProof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sub>
                    </m:sSub>
                    <m:r>
                      <a:rPr lang="pt-BR" noProof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pt-BR" i="1" noProof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noProof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sSub>
                          <m:sSubPr>
                            <m:ctrlPr>
                              <a:rPr lang="pt-BR" i="1" noProof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noProof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pt-BR" noProof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sub>
                    </m:sSub>
                    <m:r>
                      <a:rPr lang="pt-BR" noProof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pt-BR" noProof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pt-BR" noProof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pt-BR" i="1" noProof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noProof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sSub>
                          <m:sSubPr>
                            <m:ctrlPr>
                              <a:rPr lang="pt-BR" i="1" noProof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noProof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pt-BR" noProof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</m:sSub>
                    <m:r>
                      <a:rPr lang="pt-BR" noProof="0">
                        <a:latin typeface="Cambria Math" panose="02040503050406030204" pitchFamily="18" charset="0"/>
                      </a:rPr>
                      <m:t>,⋯,</m:t>
                    </m:r>
                    <m:sSub>
                      <m:sSubPr>
                        <m:ctrlPr>
                          <a:rPr lang="pt-BR" i="1" noProof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noProof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sSub>
                          <m:sSubPr>
                            <m:ctrlPr>
                              <a:rPr lang="pt-BR" i="1" noProof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noProof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pt-BR" noProof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</m:sub>
                    </m:sSub>
                    <m:r>
                      <a:rPr lang="pt-BR" noProof="0">
                        <a:latin typeface="Cambria Math" panose="02040503050406030204" pitchFamily="18" charset="0"/>
                      </a:rPr>
                      <m:t>),∀</m:t>
                    </m:r>
                    <m:r>
                      <a:rPr lang="pt-BR" noProof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pt-BR" noProof="0">
                        <a:latin typeface="Cambria Math" panose="02040503050406030204" pitchFamily="18" charset="0"/>
                      </a:rPr>
                      <m:t>∈[1,</m:t>
                    </m:r>
                    <m:r>
                      <a:rPr lang="pt-BR" noProof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pt-BR" noProof="0">
                        <a:latin typeface="Cambria Math" panose="02040503050406030204" pitchFamily="18" charset="0"/>
                      </a:rPr>
                      <m:t>+1]</m:t>
                    </m:r>
                  </m:oMath>
                </a14:m>
                <a:endParaRPr lang="pt-BR" noProof="0" dirty="0"/>
              </a:p>
              <a:p>
                <a:r>
                  <a:rPr lang="pt-BR" noProof="0" dirty="0"/>
                  <a:t>Modelo autorregressivo de integração adaptativa: ARAI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pt-BR" i="1" noProof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noProof="0" smtClean="0">
                            <a:latin typeface="Cambria Math" panose="02040503050406030204" pitchFamily="18" charset="0"/>
                          </a:rPr>
                          <m:t>b</m:t>
                        </m:r>
                      </m:e>
                      <m:sub>
                        <m:r>
                          <a:rPr lang="pt-BR" noProof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pt-BR" noProof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pt-BR" noProof="0"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 noProof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pt-BR" noProof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pt-BR" i="1" noProof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noProof="0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pt-BR" noProof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pt-BR" i="1" noProof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noProof="0" smtClean="0">
                            <a:latin typeface="Cambria Math" panose="02040503050406030204" pitchFamily="18" charset="0"/>
                          </a:rPr>
                          <m:t>b</m:t>
                        </m:r>
                      </m:e>
                      <m:sub>
                        <m:r>
                          <a:rPr lang="pt-BR" noProof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pt-BR" noProof="0">
                        <a:latin typeface="Cambria Math" panose="02040503050406030204" pitchFamily="18" charset="0"/>
                      </a:rPr>
                      <m:t>+⋯+</m:t>
                    </m:r>
                    <m:sSub>
                      <m:sSubPr>
                        <m:ctrlPr>
                          <a:rPr lang="pt-BR" i="1" noProof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noProof="0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pt-BR" noProof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sSub>
                      <m:sSubPr>
                        <m:ctrlPr>
                          <a:rPr lang="pt-BR" i="1" noProof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noProof="0" smtClean="0">
                            <a:latin typeface="Cambria Math" panose="02040503050406030204" pitchFamily="18" charset="0"/>
                          </a:rPr>
                          <m:t>b</m:t>
                        </m:r>
                      </m:e>
                      <m:sub>
                        <m:r>
                          <a:rPr lang="pt-BR" noProof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pt-BR" noProof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pt-BR" i="1" noProof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noProof="0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  <m:sub>
                        <m:r>
                          <a:rPr lang="pt-BR" noProof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pt-BR" noProof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</m:oMath>
                </a14:m>
                <a:endParaRPr lang="pt-BR" noProof="0" dirty="0"/>
              </a:p>
              <a:p>
                <a:endParaRPr lang="pt-BR" noProof="0" dirty="0"/>
              </a:p>
              <a:p>
                <a:endParaRPr lang="pt-BR" noProof="0" dirty="0"/>
              </a:p>
            </p:txBody>
          </p:sp>
        </mc:Choice>
        <mc:Fallback>
          <p:sp>
            <p:nvSpPr>
              <p:cNvPr id="26" name="Content Placeholder 25">
                <a:extLst>
                  <a:ext uri="{FF2B5EF4-FFF2-40B4-BE49-F238E27FC236}">
                    <a16:creationId xmlns:a16="http://schemas.microsoft.com/office/drawing/2014/main" id="{2F8AC8E2-CF1C-4D53-9122-C5F5D254C29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00" t="-82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ED868D5-F3DB-9645-DC6D-81884F951E7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sz="900" dirty="0" err="1"/>
              <a:t>Tsay</a:t>
            </a:r>
            <a:r>
              <a:rPr lang="en-US" sz="900" dirty="0"/>
              <a:t>, R. S., (2010), Analysis of Financial Time Series. 3 ed. Cambridge, Mass, Wiley.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02847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338B61BF-6CC8-4645-9CDF-5EC5DCCAD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/>
              <a:t>Resultados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F389C5C-7262-BE7D-F48C-D980BA021CCF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sz="900" dirty="0" err="1"/>
              <a:t>Ipea</a:t>
            </a:r>
            <a:r>
              <a:rPr lang="en-US" sz="900" dirty="0"/>
              <a:t>, “Ipeadata”, http://www.ipeadata.gov.br, 2019.</a:t>
            </a:r>
          </a:p>
          <a:p>
            <a:endParaRPr lang="pt-BR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0B30CF3-63E6-497A-8363-25D435E5D627}"/>
              </a:ext>
            </a:extLst>
          </p:cNvPr>
          <p:cNvGrpSpPr/>
          <p:nvPr/>
        </p:nvGrpSpPr>
        <p:grpSpPr>
          <a:xfrm>
            <a:off x="1596749" y="1340768"/>
            <a:ext cx="6071596" cy="4958862"/>
            <a:chOff x="13791754" y="16571621"/>
            <a:chExt cx="8975347" cy="6669268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8A5DEA3-5536-49FD-84ED-0E29F88B69D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816" b="60514"/>
            <a:stretch/>
          </p:blipFill>
          <p:spPr>
            <a:xfrm>
              <a:off x="13791754" y="16571621"/>
              <a:ext cx="8775993" cy="2412904"/>
            </a:xfrm>
            <a:prstGeom prst="rect">
              <a:avLst/>
            </a:prstGeom>
          </p:spPr>
        </p:pic>
        <p:sp>
          <p:nvSpPr>
            <p:cNvPr id="8" name="TextBox 23">
              <a:extLst>
                <a:ext uri="{FF2B5EF4-FFF2-40B4-BE49-F238E27FC236}">
                  <a16:creationId xmlns:a16="http://schemas.microsoft.com/office/drawing/2014/main" id="{F93E3843-8A41-41DB-90CC-42939FC8C8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189220" y="18979948"/>
              <a:ext cx="2605736" cy="545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09E8E84-426E-40dd-AFC4-6F175D3DCCD1}">
                <a14:hiddenFill xmlns="" xmlns:a14="http://schemas.microsoft.com/office/drawing/2010/main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342900" indent="-342900" algn="just">
                <a:buFont typeface="Wingdings" panose="05000000000000000000" pitchFamily="2" charset="2"/>
                <a:buChar char="v"/>
                <a:defRPr sz="2000">
                  <a:latin typeface="Eras Light ITC" panose="020B0402030504020804" pitchFamily="34" charset="0"/>
                  <a:ea typeface="ＭＳ Ｐゴシック" charset="0"/>
                  <a:cs typeface="Arial" panose="020B0604020202020204" pitchFamily="34" charset="0"/>
                </a:defRPr>
              </a:lvl1pPr>
              <a:lvl2pPr marL="742950" indent="-285750">
                <a:defRPr sz="2100">
                  <a:latin typeface="Arial" charset="0"/>
                  <a:ea typeface="ＭＳ Ｐゴシック" charset="0"/>
                </a:defRPr>
              </a:lvl2pPr>
              <a:lvl3pPr marL="1143000" indent="-228600">
                <a:defRPr sz="2100">
                  <a:latin typeface="Arial" charset="0"/>
                  <a:ea typeface="ＭＳ Ｐゴシック" charset="0"/>
                </a:defRPr>
              </a:lvl3pPr>
              <a:lvl4pPr marL="1600200" indent="-228600">
                <a:defRPr sz="2100">
                  <a:latin typeface="Arial" charset="0"/>
                  <a:ea typeface="ＭＳ Ｐゴシック" charset="0"/>
                </a:defRPr>
              </a:lvl4pPr>
              <a:lvl5pPr marL="2057400" indent="-228600">
                <a:defRPr sz="2100"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latin typeface="Arial" charset="0"/>
                  <a:ea typeface="ＭＳ Ｐゴシック" charset="0"/>
                </a:defRPr>
              </a:lvl9pPr>
            </a:lstStyle>
            <a:p>
              <a:pPr marL="0" indent="0" algn="ctr">
                <a:buNone/>
              </a:pPr>
              <a:r>
                <a:rPr lang="pt-BR" sz="1100" dirty="0"/>
                <a:t>Treino: [07/1994, 03/2018]</a:t>
              </a:r>
            </a:p>
            <a:p>
              <a:pPr marL="0" indent="0" algn="ctr">
                <a:buNone/>
              </a:pPr>
              <a:r>
                <a:rPr lang="pt-BR" sz="1100" dirty="0"/>
                <a:t>Teste: [04/2018, 03/2019]</a:t>
              </a:r>
            </a:p>
          </p:txBody>
        </p:sp>
        <p:sp>
          <p:nvSpPr>
            <p:cNvPr id="9" name="TextBox 23">
              <a:extLst>
                <a:ext uri="{FF2B5EF4-FFF2-40B4-BE49-F238E27FC236}">
                  <a16:creationId xmlns:a16="http://schemas.microsoft.com/office/drawing/2014/main" id="{33F9D213-4EED-4563-BAA8-3B7943A44C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42893" y="18983490"/>
              <a:ext cx="2605736" cy="545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09E8E84-426E-40dd-AFC4-6F175D3DCCD1}">
                <a14:hiddenFill xmlns="" xmlns:a14="http://schemas.microsoft.com/office/drawing/2010/main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342900" indent="-342900" algn="just">
                <a:buFont typeface="Wingdings" panose="05000000000000000000" pitchFamily="2" charset="2"/>
                <a:buChar char="v"/>
                <a:defRPr sz="2000">
                  <a:latin typeface="Eras Light ITC" panose="020B0402030504020804" pitchFamily="34" charset="0"/>
                  <a:ea typeface="ＭＳ Ｐゴシック" charset="0"/>
                  <a:cs typeface="Arial" panose="020B0604020202020204" pitchFamily="34" charset="0"/>
                </a:defRPr>
              </a:lvl1pPr>
              <a:lvl2pPr marL="742950" indent="-285750">
                <a:defRPr sz="2100">
                  <a:latin typeface="Arial" charset="0"/>
                  <a:ea typeface="ＭＳ Ｐゴシック" charset="0"/>
                </a:defRPr>
              </a:lvl2pPr>
              <a:lvl3pPr marL="1143000" indent="-228600">
                <a:defRPr sz="2100">
                  <a:latin typeface="Arial" charset="0"/>
                  <a:ea typeface="ＭＳ Ｐゴシック" charset="0"/>
                </a:defRPr>
              </a:lvl3pPr>
              <a:lvl4pPr marL="1600200" indent="-228600">
                <a:defRPr sz="2100">
                  <a:latin typeface="Arial" charset="0"/>
                  <a:ea typeface="ＭＳ Ｐゴシック" charset="0"/>
                </a:defRPr>
              </a:lvl4pPr>
              <a:lvl5pPr marL="2057400" indent="-228600">
                <a:defRPr sz="2100"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latin typeface="Arial" charset="0"/>
                  <a:ea typeface="ＭＳ Ｐゴシック" charset="0"/>
                </a:defRPr>
              </a:lvl9pPr>
            </a:lstStyle>
            <a:p>
              <a:pPr marL="0" indent="0" algn="ctr">
                <a:buNone/>
              </a:pPr>
              <a:r>
                <a:rPr lang="pt-BR" sz="1100" dirty="0"/>
                <a:t>Treino: [12/1984, 02/2018]</a:t>
              </a:r>
            </a:p>
            <a:p>
              <a:pPr marL="0" indent="0" algn="ctr">
                <a:buNone/>
              </a:pPr>
              <a:r>
                <a:rPr lang="pt-BR" sz="1100" dirty="0"/>
                <a:t>Teste: [03/2018, 02/2019]</a:t>
              </a:r>
            </a:p>
          </p:txBody>
        </p:sp>
        <p:sp>
          <p:nvSpPr>
            <p:cNvPr id="10" name="TextBox 23">
              <a:extLst>
                <a:ext uri="{FF2B5EF4-FFF2-40B4-BE49-F238E27FC236}">
                  <a16:creationId xmlns:a16="http://schemas.microsoft.com/office/drawing/2014/main" id="{DDC26ECD-3CFA-40C6-AE13-04B23BBCD1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155537" y="22025090"/>
              <a:ext cx="2639417" cy="5795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09E8E84-426E-40dd-AFC4-6F175D3DCCD1}">
                <a14:hiddenFill xmlns="" xmlns:a14="http://schemas.microsoft.com/office/drawing/2010/main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342900" indent="-342900" algn="just">
                <a:buFont typeface="Wingdings" panose="05000000000000000000" pitchFamily="2" charset="2"/>
                <a:buChar char="v"/>
                <a:defRPr sz="2000">
                  <a:latin typeface="Eras Light ITC" panose="020B0402030504020804" pitchFamily="34" charset="0"/>
                  <a:ea typeface="ＭＳ Ｐゴシック" charset="0"/>
                  <a:cs typeface="Arial" panose="020B0604020202020204" pitchFamily="34" charset="0"/>
                </a:defRPr>
              </a:lvl1pPr>
              <a:lvl2pPr marL="742950" indent="-285750">
                <a:defRPr sz="2100">
                  <a:latin typeface="Arial" charset="0"/>
                  <a:ea typeface="ＭＳ Ｐゴシック" charset="0"/>
                </a:defRPr>
              </a:lvl2pPr>
              <a:lvl3pPr marL="1143000" indent="-228600">
                <a:defRPr sz="2100">
                  <a:latin typeface="Arial" charset="0"/>
                  <a:ea typeface="ＭＳ Ｐゴシック" charset="0"/>
                </a:defRPr>
              </a:lvl3pPr>
              <a:lvl4pPr marL="1600200" indent="-228600">
                <a:defRPr sz="2100">
                  <a:latin typeface="Arial" charset="0"/>
                  <a:ea typeface="ＭＳ Ｐゴシック" charset="0"/>
                </a:defRPr>
              </a:lvl4pPr>
              <a:lvl5pPr marL="2057400" indent="-228600">
                <a:defRPr sz="2100"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latin typeface="Arial" charset="0"/>
                  <a:ea typeface="ＭＳ Ｐゴシック" charset="0"/>
                </a:defRPr>
              </a:lvl9pPr>
            </a:lstStyle>
            <a:p>
              <a:pPr marL="0" indent="0" algn="ctr">
                <a:buNone/>
              </a:pPr>
              <a:r>
                <a:rPr lang="pt-BR" sz="1100" dirty="0"/>
                <a:t>Treino: [07/1994, 03/2018]</a:t>
              </a:r>
            </a:p>
            <a:p>
              <a:pPr marL="0" indent="0" algn="ctr">
                <a:buNone/>
              </a:pPr>
              <a:r>
                <a:rPr lang="pt-BR" sz="1100" dirty="0"/>
                <a:t>Teste: [04/2018, 03/2019]</a:t>
              </a:r>
            </a:p>
          </p:txBody>
        </p:sp>
        <p:sp>
          <p:nvSpPr>
            <p:cNvPr id="11" name="TextBox 23">
              <a:extLst>
                <a:ext uri="{FF2B5EF4-FFF2-40B4-BE49-F238E27FC236}">
                  <a16:creationId xmlns:a16="http://schemas.microsoft.com/office/drawing/2014/main" id="{1BB8CE89-B615-4FAE-98E4-784D3EEBDC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09209" y="22028631"/>
              <a:ext cx="2639417" cy="5795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09E8E84-426E-40dd-AFC4-6F175D3DCCD1}">
                <a14:hiddenFill xmlns="" xmlns:a14="http://schemas.microsoft.com/office/drawing/2010/main" xmlns:mc="http://schemas.openxmlformats.org/markup-compatibility/2006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xmlns:mc="http://schemas.openxmlformats.org/markup-compatibility/2006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342900" indent="-342900" algn="just">
                <a:buFont typeface="Wingdings" panose="05000000000000000000" pitchFamily="2" charset="2"/>
                <a:buChar char="v"/>
                <a:defRPr sz="2000">
                  <a:latin typeface="Eras Light ITC" panose="020B0402030504020804" pitchFamily="34" charset="0"/>
                  <a:ea typeface="ＭＳ Ｐゴシック" charset="0"/>
                  <a:cs typeface="Arial" panose="020B0604020202020204" pitchFamily="34" charset="0"/>
                </a:defRPr>
              </a:lvl1pPr>
              <a:lvl2pPr marL="742950" indent="-285750">
                <a:defRPr sz="2100">
                  <a:latin typeface="Arial" charset="0"/>
                  <a:ea typeface="ＭＳ Ｐゴシック" charset="0"/>
                </a:defRPr>
              </a:lvl2pPr>
              <a:lvl3pPr marL="1143000" indent="-228600">
                <a:defRPr sz="2100">
                  <a:latin typeface="Arial" charset="0"/>
                  <a:ea typeface="ＭＳ Ｐゴシック" charset="0"/>
                </a:defRPr>
              </a:lvl3pPr>
              <a:lvl4pPr marL="1600200" indent="-228600">
                <a:defRPr sz="2100">
                  <a:latin typeface="Arial" charset="0"/>
                  <a:ea typeface="ＭＳ Ｐゴシック" charset="0"/>
                </a:defRPr>
              </a:lvl4pPr>
              <a:lvl5pPr marL="2057400" indent="-228600">
                <a:defRPr sz="2100"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latin typeface="Arial" charset="0"/>
                  <a:ea typeface="ＭＳ Ｐゴシック" charset="0"/>
                </a:defRPr>
              </a:lvl9pPr>
            </a:lstStyle>
            <a:p>
              <a:pPr marL="0" indent="0" algn="ctr">
                <a:buNone/>
              </a:pPr>
              <a:r>
                <a:rPr lang="pt-BR" sz="1100" dirty="0"/>
                <a:t>Treino: [07/1994, 03/2018]</a:t>
              </a:r>
            </a:p>
            <a:p>
              <a:pPr marL="0" indent="0" algn="ctr">
                <a:buNone/>
              </a:pPr>
              <a:r>
                <a:rPr lang="pt-BR" sz="1100" dirty="0"/>
                <a:t>Teste: [04/2018, 03/2019]</a:t>
              </a: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A6AE0924-7864-4783-8CBB-E709458C54B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2100"/>
            <a:stretch/>
          </p:blipFill>
          <p:spPr>
            <a:xfrm>
              <a:off x="13956695" y="22706482"/>
              <a:ext cx="8775993" cy="534407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72B926FF-BD3B-4454-9A4B-AE6C8279407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9053" b="14465"/>
            <a:stretch/>
          </p:blipFill>
          <p:spPr>
            <a:xfrm>
              <a:off x="13991108" y="19559611"/>
              <a:ext cx="8775993" cy="2467888"/>
            </a:xfrm>
            <a:prstGeom prst="rect">
              <a:avLst/>
            </a:prstGeom>
          </p:spPr>
        </p:pic>
      </p:grpSp>
      <p:sp>
        <p:nvSpPr>
          <p:cNvPr id="14" name="TextBox 15">
            <a:extLst>
              <a:ext uri="{FF2B5EF4-FFF2-40B4-BE49-F238E27FC236}">
                <a16:creationId xmlns:a16="http://schemas.microsoft.com/office/drawing/2014/main" id="{033362F9-277A-4DB4-85AE-AC0CFE6997AB}"/>
              </a:ext>
            </a:extLst>
          </p:cNvPr>
          <p:cNvSpPr txBox="1"/>
          <p:nvPr/>
        </p:nvSpPr>
        <p:spPr>
          <a:xfrm>
            <a:off x="3476524" y="980129"/>
            <a:ext cx="2455480" cy="30777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lt1"/>
                </a:solidFill>
                <a:latin typeface="Calibri" charset="0"/>
                <a:ea typeface="Calibri" charset="0"/>
                <a:cs typeface="Calibri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pt-BR" dirty="0"/>
              <a:t>Séries mais usadas no Ipeadata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CC4A85E-8255-486F-A6FA-5BCD0D73AAA6}"/>
              </a:ext>
            </a:extLst>
          </p:cNvPr>
          <p:cNvSpPr txBox="1"/>
          <p:nvPr/>
        </p:nvSpPr>
        <p:spPr>
          <a:xfrm>
            <a:off x="3059832" y="6482173"/>
            <a:ext cx="5201617" cy="30777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lt1"/>
                </a:solidFill>
                <a:latin typeface="Calibri" charset="0"/>
                <a:ea typeface="Calibri" charset="0"/>
                <a:cs typeface="Calibri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pt-BR" dirty="0"/>
              <a:t>Boa previsão até seis passos a frente, degrada a partir da nono passo</a:t>
            </a:r>
          </a:p>
        </p:txBody>
      </p:sp>
    </p:spTree>
    <p:extLst>
      <p:ext uri="{BB962C8B-B14F-4D97-AF65-F5344CB8AC3E}">
        <p14:creationId xmlns:p14="http://schemas.microsoft.com/office/powerpoint/2010/main" val="479406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338B61BF-6CC8-4645-9CDF-5EC5DCCAD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/>
              <a:t>Análise da série IPCA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95F204C-1DF2-4240-E543-8C529F970319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22C4FFD-8BC0-47B7-8205-3E69206AB4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673675"/>
            <a:ext cx="8352928" cy="3510650"/>
          </a:xfrm>
          <a:prstGeom prst="rect">
            <a:avLst/>
          </a:prstGeom>
        </p:spPr>
      </p:pic>
      <p:sp>
        <p:nvSpPr>
          <p:cNvPr id="4" name="TextBox 15">
            <a:extLst>
              <a:ext uri="{FF2B5EF4-FFF2-40B4-BE49-F238E27FC236}">
                <a16:creationId xmlns:a16="http://schemas.microsoft.com/office/drawing/2014/main" id="{1E079BBF-FEAA-4AD0-AD5C-80CE83595D61}"/>
              </a:ext>
            </a:extLst>
          </p:cNvPr>
          <p:cNvSpPr txBox="1"/>
          <p:nvPr/>
        </p:nvSpPr>
        <p:spPr>
          <a:xfrm>
            <a:off x="1835696" y="1519786"/>
            <a:ext cx="651140" cy="30777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lt1"/>
                </a:solidFill>
                <a:latin typeface="Calibri" charset="0"/>
                <a:ea typeface="Calibri" charset="0"/>
                <a:cs typeface="Calibri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pt-BR" dirty="0"/>
              <a:t>Média</a:t>
            </a:r>
          </a:p>
        </p:txBody>
      </p:sp>
      <p:sp>
        <p:nvSpPr>
          <p:cNvPr id="6" name="TextBox 15">
            <a:extLst>
              <a:ext uri="{FF2B5EF4-FFF2-40B4-BE49-F238E27FC236}">
                <a16:creationId xmlns:a16="http://schemas.microsoft.com/office/drawing/2014/main" id="{3C869F5B-9F5F-43A7-A63F-6D649D10A89E}"/>
              </a:ext>
            </a:extLst>
          </p:cNvPr>
          <p:cNvSpPr txBox="1"/>
          <p:nvPr/>
        </p:nvSpPr>
        <p:spPr>
          <a:xfrm>
            <a:off x="5417536" y="1519785"/>
            <a:ext cx="832280" cy="30777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lt1"/>
                </a:solidFill>
                <a:latin typeface="Calibri" charset="0"/>
                <a:ea typeface="Calibri" charset="0"/>
                <a:cs typeface="Calibri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pt-BR" dirty="0"/>
              <a:t>Mediana</a:t>
            </a:r>
          </a:p>
        </p:txBody>
      </p:sp>
      <p:sp>
        <p:nvSpPr>
          <p:cNvPr id="7" name="TextBox 15">
            <a:extLst>
              <a:ext uri="{FF2B5EF4-FFF2-40B4-BE49-F238E27FC236}">
                <a16:creationId xmlns:a16="http://schemas.microsoft.com/office/drawing/2014/main" id="{4A1D008A-C98E-48BC-997D-20B3CACB1E19}"/>
              </a:ext>
            </a:extLst>
          </p:cNvPr>
          <p:cNvSpPr txBox="1"/>
          <p:nvPr/>
        </p:nvSpPr>
        <p:spPr>
          <a:xfrm>
            <a:off x="1952725" y="5530307"/>
            <a:ext cx="5238550" cy="5232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lt1"/>
                </a:solidFill>
                <a:latin typeface="Calibri" charset="0"/>
                <a:ea typeface="Calibri" charset="0"/>
                <a:cs typeface="Calibri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Problema na terceira observação (greve dos caminhoneiros)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Nas previsões seguintes, ARIA se recupera, mas degenera no final</a:t>
            </a:r>
          </a:p>
        </p:txBody>
      </p:sp>
    </p:spTree>
    <p:extLst>
      <p:ext uri="{BB962C8B-B14F-4D97-AF65-F5344CB8AC3E}">
        <p14:creationId xmlns:p14="http://schemas.microsoft.com/office/powerpoint/2010/main" val="1309807795"/>
      </p:ext>
    </p:extLst>
  </p:cSld>
  <p:clrMapOvr>
    <a:masterClrMapping/>
  </p:clrMapOvr>
</p:sld>
</file>

<file path=ppt/theme/theme1.xml><?xml version="1.0" encoding="utf-8"?>
<a:theme xmlns:a="http://schemas.openxmlformats.org/drawingml/2006/main" name="13_Design padrão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FF"/>
      </a:hlink>
      <a:folHlink>
        <a:srgbClr val="954F72"/>
      </a:folHlink>
    </a:clrScheme>
    <a:fontScheme name="Design padrão">
      <a:majorFont>
        <a:latin typeface="Times New Roman"/>
        <a:ea typeface=""/>
        <a:cs typeface=""/>
      </a:majorFont>
      <a:minorFont>
        <a:latin typeface="Courier New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12937</TotalTime>
  <Words>1022</Words>
  <Application>Microsoft Office PowerPoint</Application>
  <PresentationFormat>On-screen Show (4:3)</PresentationFormat>
  <Paragraphs>236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Arial</vt:lpstr>
      <vt:lpstr>Avenir Next LT Pro Light (Headings)</vt:lpstr>
      <vt:lpstr>Calibri</vt:lpstr>
      <vt:lpstr>Cambria Math</vt:lpstr>
      <vt:lpstr>Eras Light ITC</vt:lpstr>
      <vt:lpstr>Segoe UI Light</vt:lpstr>
      <vt:lpstr>Tahoma</vt:lpstr>
      <vt:lpstr>Times New Roman</vt:lpstr>
      <vt:lpstr>Verdana</vt:lpstr>
      <vt:lpstr>Wingdings</vt:lpstr>
      <vt:lpstr>13_Design padrão</vt:lpstr>
      <vt:lpstr>Acrobat Document</vt:lpstr>
      <vt:lpstr>PowerPoint Presentation</vt:lpstr>
      <vt:lpstr>Análise de séries temporais</vt:lpstr>
      <vt:lpstr>Técnicas de Transformação</vt:lpstr>
      <vt:lpstr>ARIMA (modelo autorregressivo)</vt:lpstr>
      <vt:lpstr>Normalização Adaptativa (projetado para aprendizado de máquina)</vt:lpstr>
      <vt:lpstr>Alguns desafios associados a não-estacionariedade</vt:lpstr>
      <vt:lpstr>ARAI</vt:lpstr>
      <vt:lpstr>Resultados</vt:lpstr>
      <vt:lpstr>Análise da série IPCA </vt:lpstr>
      <vt:lpstr>Considerações finais</vt:lpstr>
      <vt:lpstr>PowerPoint Presentation</vt:lpstr>
    </vt:vector>
  </TitlesOfParts>
  <Company>SFU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Mining Frequent Patterns Without Candidate Generation</dc:title>
  <dc:creator>Jiawei Han</dc:creator>
  <cp:lastModifiedBy>Eduardo Ogasawara</cp:lastModifiedBy>
  <cp:revision>692</cp:revision>
  <cp:lastPrinted>2017-08-05T15:55:26Z</cp:lastPrinted>
  <dcterms:created xsi:type="dcterms:W3CDTF">1999-12-01T22:01:55Z</dcterms:created>
  <dcterms:modified xsi:type="dcterms:W3CDTF">2023-01-20T13:29:46Z</dcterms:modified>
</cp:coreProperties>
</file>