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  <p:sldMasterId id="2147483666" r:id="rId2"/>
  </p:sldMasterIdLst>
  <p:notesMasterIdLst>
    <p:notesMasterId r:id="rId14"/>
  </p:notesMasterIdLst>
  <p:sldIdLst>
    <p:sldId id="876" r:id="rId3"/>
    <p:sldId id="443" r:id="rId4"/>
    <p:sldId id="879" r:id="rId5"/>
    <p:sldId id="880" r:id="rId6"/>
    <p:sldId id="881" r:id="rId7"/>
    <p:sldId id="882" r:id="rId8"/>
    <p:sldId id="883" r:id="rId9"/>
    <p:sldId id="464" r:id="rId10"/>
    <p:sldId id="467" r:id="rId11"/>
    <p:sldId id="468" r:id="rId12"/>
    <p:sldId id="884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745194-AE1C-4B16-BA59-6E7360725D6A}" v="63" dt="2021-09-27T18:56:03.4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47"/>
    <p:restoredTop sz="86454"/>
  </p:normalViewPr>
  <p:slideViewPr>
    <p:cSldViewPr>
      <p:cViewPr varScale="1">
        <p:scale>
          <a:sx n="100" d="100"/>
          <a:sy n="100" d="100"/>
        </p:scale>
        <p:origin x="151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8" d="100"/>
        <a:sy n="15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UARDO SOARES OGASAWARA" userId="0534c83a-4cef-4129-9f9f-e8b8c3d50019" providerId="ADAL" clId="{8E745194-AE1C-4B16-BA59-6E7360725D6A}"/>
    <pc:docChg chg="undo custSel addSld delSld modSld">
      <pc:chgData name="EDUARDO SOARES OGASAWARA" userId="0534c83a-4cef-4129-9f9f-e8b8c3d50019" providerId="ADAL" clId="{8E745194-AE1C-4B16-BA59-6E7360725D6A}" dt="2021-09-27T18:56:38.859" v="1131" actId="6549"/>
      <pc:docMkLst>
        <pc:docMk/>
      </pc:docMkLst>
      <pc:sldChg chg="addSp delSp modSp mod modClrScheme chgLayout">
        <pc:chgData name="EDUARDO SOARES OGASAWARA" userId="0534c83a-4cef-4129-9f9f-e8b8c3d50019" providerId="ADAL" clId="{8E745194-AE1C-4B16-BA59-6E7360725D6A}" dt="2021-09-27T18:45:47.451" v="569" actId="20577"/>
        <pc:sldMkLst>
          <pc:docMk/>
          <pc:sldMk cId="3845910069" sldId="443"/>
        </pc:sldMkLst>
        <pc:spChg chg="mod ord">
          <ac:chgData name="EDUARDO SOARES OGASAWARA" userId="0534c83a-4cef-4129-9f9f-e8b8c3d50019" providerId="ADAL" clId="{8E745194-AE1C-4B16-BA59-6E7360725D6A}" dt="2021-09-27T18:12:20.356" v="169" actId="700"/>
          <ac:spMkLst>
            <pc:docMk/>
            <pc:sldMk cId="3845910069" sldId="443"/>
            <ac:spMk id="2" creationId="{00000000-0000-0000-0000-000000000000}"/>
          </ac:spMkLst>
        </pc:spChg>
        <pc:spChg chg="mod ord">
          <ac:chgData name="EDUARDO SOARES OGASAWARA" userId="0534c83a-4cef-4129-9f9f-e8b8c3d50019" providerId="ADAL" clId="{8E745194-AE1C-4B16-BA59-6E7360725D6A}" dt="2021-09-27T18:14:25.597" v="415" actId="6549"/>
          <ac:spMkLst>
            <pc:docMk/>
            <pc:sldMk cId="3845910069" sldId="443"/>
            <ac:spMk id="3" creationId="{00000000-0000-0000-0000-000000000000}"/>
          </ac:spMkLst>
        </pc:spChg>
        <pc:spChg chg="add del mod or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3845910069" sldId="443"/>
            <ac:spMk id="4" creationId="{29EBD39B-ACB2-4AE6-9FCE-70DCECF12FED}"/>
          </ac:spMkLst>
        </pc:spChg>
        <pc:spChg chg="add del mo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3845910069" sldId="443"/>
            <ac:spMk id="5" creationId="{350ED27A-F9C7-49AE-AD48-EBAC078A445A}"/>
          </ac:spMkLst>
        </pc:spChg>
        <pc:spChg chg="add del mo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3845910069" sldId="443"/>
            <ac:spMk id="6" creationId="{E30DEC65-B297-4337-9397-FD842C51C539}"/>
          </ac:spMkLst>
        </pc:spChg>
        <pc:spChg chg="add del mod ord">
          <ac:chgData name="EDUARDO SOARES OGASAWARA" userId="0534c83a-4cef-4129-9f9f-e8b8c3d50019" providerId="ADAL" clId="{8E745194-AE1C-4B16-BA59-6E7360725D6A}" dt="2021-09-27T18:12:20.356" v="169" actId="700"/>
          <ac:spMkLst>
            <pc:docMk/>
            <pc:sldMk cId="3845910069" sldId="443"/>
            <ac:spMk id="7" creationId="{3502224E-FFA4-4F95-B5F6-D99AC9522DBE}"/>
          </ac:spMkLst>
        </pc:spChg>
        <pc:spChg chg="add mod ord">
          <ac:chgData name="EDUARDO SOARES OGASAWARA" userId="0534c83a-4cef-4129-9f9f-e8b8c3d50019" providerId="ADAL" clId="{8E745194-AE1C-4B16-BA59-6E7360725D6A}" dt="2021-09-27T18:12:57.548" v="258" actId="790"/>
          <ac:spMkLst>
            <pc:docMk/>
            <pc:sldMk cId="3845910069" sldId="443"/>
            <ac:spMk id="8" creationId="{F7249B10-C5AE-4E0B-B0E2-B71FF543EAA0}"/>
          </ac:spMkLst>
        </pc:spChg>
        <pc:spChg chg="add mod">
          <ac:chgData name="EDUARDO SOARES OGASAWARA" userId="0534c83a-4cef-4129-9f9f-e8b8c3d50019" providerId="ADAL" clId="{8E745194-AE1C-4B16-BA59-6E7360725D6A}" dt="2021-09-27T18:45:39.946" v="550" actId="20577"/>
          <ac:spMkLst>
            <pc:docMk/>
            <pc:sldMk cId="3845910069" sldId="443"/>
            <ac:spMk id="9" creationId="{8058FAB8-993B-45AE-A8F4-9731256F77D4}"/>
          </ac:spMkLst>
        </pc:spChg>
        <pc:spChg chg="add mod">
          <ac:chgData name="EDUARDO SOARES OGASAWARA" userId="0534c83a-4cef-4129-9f9f-e8b8c3d50019" providerId="ADAL" clId="{8E745194-AE1C-4B16-BA59-6E7360725D6A}" dt="2021-09-27T18:45:47.451" v="569" actId="20577"/>
          <ac:spMkLst>
            <pc:docMk/>
            <pc:sldMk cId="3845910069" sldId="443"/>
            <ac:spMk id="10" creationId="{497AA029-B768-489D-86DF-0713FFFAA814}"/>
          </ac:spMkLst>
        </pc:spChg>
      </pc:sldChg>
      <pc:sldChg chg="addSp delSp modSp del mod modClrScheme chgLayout">
        <pc:chgData name="EDUARDO SOARES OGASAWARA" userId="0534c83a-4cef-4129-9f9f-e8b8c3d50019" providerId="ADAL" clId="{8E745194-AE1C-4B16-BA59-6E7360725D6A}" dt="2021-09-27T18:51:31.890" v="799" actId="47"/>
        <pc:sldMkLst>
          <pc:docMk/>
          <pc:sldMk cId="1982607717" sldId="462"/>
        </pc:sldMkLst>
        <pc:spChg chg="mod or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1982607717" sldId="462"/>
            <ac:spMk id="2" creationId="{00000000-0000-0000-0000-000000000000}"/>
          </ac:spMkLst>
        </pc:spChg>
        <pc:spChg chg="mod or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1982607717" sldId="462"/>
            <ac:spMk id="3" creationId="{00000000-0000-0000-0000-000000000000}"/>
          </ac:spMkLst>
        </pc:spChg>
        <pc:spChg chg="add del mod or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1982607717" sldId="462"/>
            <ac:spMk id="4" creationId="{F64CFF23-87F6-4B9A-82A3-68BCA873BB80}"/>
          </ac:spMkLst>
        </pc:spChg>
        <pc:spChg chg="add del mo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1982607717" sldId="462"/>
            <ac:spMk id="5" creationId="{D3BD3537-9E75-400E-834E-A3C34092808E}"/>
          </ac:spMkLst>
        </pc:spChg>
        <pc:spChg chg="add del mo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1982607717" sldId="462"/>
            <ac:spMk id="6" creationId="{3386329F-D98F-433D-AFCA-CF5E62CB8E53}"/>
          </ac:spMkLst>
        </pc:spChg>
        <pc:spChg chg="add mod or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1982607717" sldId="462"/>
            <ac:spMk id="7" creationId="{5FE6BBB1-3D65-4E14-82AC-C4D5DD22E7CB}"/>
          </ac:spMkLst>
        </pc:spChg>
      </pc:sldChg>
      <pc:sldChg chg="addSp delSp modSp del mod modClrScheme chgLayout">
        <pc:chgData name="EDUARDO SOARES OGASAWARA" userId="0534c83a-4cef-4129-9f9f-e8b8c3d50019" providerId="ADAL" clId="{8E745194-AE1C-4B16-BA59-6E7360725D6A}" dt="2021-09-27T18:52:23.201" v="849" actId="47"/>
        <pc:sldMkLst>
          <pc:docMk/>
          <pc:sldMk cId="181793233" sldId="463"/>
        </pc:sldMkLst>
        <pc:spChg chg="mod or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181793233" sldId="463"/>
            <ac:spMk id="2" creationId="{00000000-0000-0000-0000-000000000000}"/>
          </ac:spMkLst>
        </pc:spChg>
        <pc:spChg chg="mod or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181793233" sldId="463"/>
            <ac:spMk id="3" creationId="{00000000-0000-0000-0000-000000000000}"/>
          </ac:spMkLst>
        </pc:spChg>
        <pc:spChg chg="add del mod or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181793233" sldId="463"/>
            <ac:spMk id="4" creationId="{F4037FD3-375C-4635-97F6-D526A955F1D5}"/>
          </ac:spMkLst>
        </pc:spChg>
        <pc:spChg chg="add del mo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181793233" sldId="463"/>
            <ac:spMk id="5" creationId="{8AEEAE63-BD46-42B0-A23D-7D803FC4205C}"/>
          </ac:spMkLst>
        </pc:spChg>
        <pc:spChg chg="add del mo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181793233" sldId="463"/>
            <ac:spMk id="6" creationId="{B2FA9A18-D6D8-4321-BA3F-BFB109C5D792}"/>
          </ac:spMkLst>
        </pc:spChg>
        <pc:spChg chg="add mod or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181793233" sldId="463"/>
            <ac:spMk id="7" creationId="{D4D2DA17-08B6-4876-9330-18E5ADAD1A4A}"/>
          </ac:spMkLst>
        </pc:spChg>
      </pc:sldChg>
      <pc:sldChg chg="addSp delSp modSp mod modClrScheme chgLayout">
        <pc:chgData name="EDUARDO SOARES OGASAWARA" userId="0534c83a-4cef-4129-9f9f-e8b8c3d50019" providerId="ADAL" clId="{8E745194-AE1C-4B16-BA59-6E7360725D6A}" dt="2021-09-27T18:54:22.126" v="939" actId="20577"/>
        <pc:sldMkLst>
          <pc:docMk/>
          <pc:sldMk cId="285071554" sldId="464"/>
        </pc:sldMkLst>
        <pc:spChg chg="mod or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285071554" sldId="464"/>
            <ac:spMk id="2" creationId="{00000000-0000-0000-0000-000000000000}"/>
          </ac:spMkLst>
        </pc:spChg>
        <pc:spChg chg="mod or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285071554" sldId="464"/>
            <ac:spMk id="3" creationId="{00000000-0000-0000-0000-000000000000}"/>
          </ac:spMkLst>
        </pc:spChg>
        <pc:spChg chg="add del mod or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285071554" sldId="464"/>
            <ac:spMk id="4" creationId="{AB345C95-5A4B-4367-8870-F7939D11B63D}"/>
          </ac:spMkLst>
        </pc:spChg>
        <pc:spChg chg="add del mo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285071554" sldId="464"/>
            <ac:spMk id="5" creationId="{7F3FBB5F-1A1E-4651-9CBB-DAC4EA22378A}"/>
          </ac:spMkLst>
        </pc:spChg>
        <pc:spChg chg="add del mo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285071554" sldId="464"/>
            <ac:spMk id="6" creationId="{0057911A-E2BD-46F9-9F64-97466A3587F4}"/>
          </ac:spMkLst>
        </pc:spChg>
        <pc:spChg chg="add mod ord">
          <ac:chgData name="EDUARDO SOARES OGASAWARA" userId="0534c83a-4cef-4129-9f9f-e8b8c3d50019" providerId="ADAL" clId="{8E745194-AE1C-4B16-BA59-6E7360725D6A}" dt="2021-09-27T18:53:22.109" v="850"/>
          <ac:spMkLst>
            <pc:docMk/>
            <pc:sldMk cId="285071554" sldId="464"/>
            <ac:spMk id="7" creationId="{EEB42171-C042-4A4C-8FB9-249A2FF05895}"/>
          </ac:spMkLst>
        </pc:spChg>
        <pc:spChg chg="add mod">
          <ac:chgData name="EDUARDO SOARES OGASAWARA" userId="0534c83a-4cef-4129-9f9f-e8b8c3d50019" providerId="ADAL" clId="{8E745194-AE1C-4B16-BA59-6E7360725D6A}" dt="2021-09-27T18:54:22.126" v="939" actId="20577"/>
          <ac:spMkLst>
            <pc:docMk/>
            <pc:sldMk cId="285071554" sldId="464"/>
            <ac:spMk id="8" creationId="{42D5752D-91F2-486E-B0CB-4D1BA7DA5573}"/>
          </ac:spMkLst>
        </pc:spChg>
      </pc:sldChg>
      <pc:sldChg chg="addSp delSp modSp mod modClrScheme chgLayout">
        <pc:chgData name="EDUARDO SOARES OGASAWARA" userId="0534c83a-4cef-4129-9f9f-e8b8c3d50019" providerId="ADAL" clId="{8E745194-AE1C-4B16-BA59-6E7360725D6A}" dt="2021-09-27T18:55:09.756" v="1026" actId="20577"/>
        <pc:sldMkLst>
          <pc:docMk/>
          <pc:sldMk cId="2369473513" sldId="467"/>
        </pc:sldMkLst>
        <pc:spChg chg="mod or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2369473513" sldId="467"/>
            <ac:spMk id="2" creationId="{00000000-0000-0000-0000-000000000000}"/>
          </ac:spMkLst>
        </pc:spChg>
        <pc:spChg chg="mod ord">
          <ac:chgData name="EDUARDO SOARES OGASAWARA" userId="0534c83a-4cef-4129-9f9f-e8b8c3d50019" providerId="ADAL" clId="{8E745194-AE1C-4B16-BA59-6E7360725D6A}" dt="2021-09-27T18:55:09.756" v="1026" actId="20577"/>
          <ac:spMkLst>
            <pc:docMk/>
            <pc:sldMk cId="2369473513" sldId="467"/>
            <ac:spMk id="3" creationId="{00000000-0000-0000-0000-000000000000}"/>
          </ac:spMkLst>
        </pc:spChg>
        <pc:spChg chg="add del mod or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2369473513" sldId="467"/>
            <ac:spMk id="4" creationId="{17D39E50-9BCE-4B66-9ED6-241C204DD53F}"/>
          </ac:spMkLst>
        </pc:spChg>
        <pc:spChg chg="add del mo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2369473513" sldId="467"/>
            <ac:spMk id="5" creationId="{12B10371-2916-4DFF-BB5B-F0A3F845E5D7}"/>
          </ac:spMkLst>
        </pc:spChg>
        <pc:spChg chg="add del mo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2369473513" sldId="467"/>
            <ac:spMk id="6" creationId="{5B73A872-F032-47A4-BCA8-8682F878194D}"/>
          </ac:spMkLst>
        </pc:spChg>
        <pc:spChg chg="add del mod ord">
          <ac:chgData name="EDUARDO SOARES OGASAWARA" userId="0534c83a-4cef-4129-9f9f-e8b8c3d50019" providerId="ADAL" clId="{8E745194-AE1C-4B16-BA59-6E7360725D6A}" dt="2021-09-27T18:54:42.126" v="970"/>
          <ac:spMkLst>
            <pc:docMk/>
            <pc:sldMk cId="2369473513" sldId="467"/>
            <ac:spMk id="7" creationId="{F2FC6C68-D97D-4CE7-93C8-3C6A240C1C2E}"/>
          </ac:spMkLst>
        </pc:spChg>
        <pc:spChg chg="add del mod">
          <ac:chgData name="EDUARDO SOARES OGASAWARA" userId="0534c83a-4cef-4129-9f9f-e8b8c3d50019" providerId="ADAL" clId="{8E745194-AE1C-4B16-BA59-6E7360725D6A}" dt="2021-09-27T18:54:42.126" v="970"/>
          <ac:spMkLst>
            <pc:docMk/>
            <pc:sldMk cId="2369473513" sldId="467"/>
            <ac:spMk id="8" creationId="{01DB657A-C2CA-4A99-BEB4-D81074756680}"/>
          </ac:spMkLst>
        </pc:spChg>
        <pc:spChg chg="add mod">
          <ac:chgData name="EDUARDO SOARES OGASAWARA" userId="0534c83a-4cef-4129-9f9f-e8b8c3d50019" providerId="ADAL" clId="{8E745194-AE1C-4B16-BA59-6E7360725D6A}" dt="2021-09-27T18:54:44.626" v="971"/>
          <ac:spMkLst>
            <pc:docMk/>
            <pc:sldMk cId="2369473513" sldId="467"/>
            <ac:spMk id="9" creationId="{D07DAF4A-7B39-4323-A85B-B727CCA714F4}"/>
          </ac:spMkLst>
        </pc:spChg>
      </pc:sldChg>
      <pc:sldChg chg="addSp delSp modSp mod modClrScheme chgLayout">
        <pc:chgData name="EDUARDO SOARES OGASAWARA" userId="0534c83a-4cef-4129-9f9f-e8b8c3d50019" providerId="ADAL" clId="{8E745194-AE1C-4B16-BA59-6E7360725D6A}" dt="2021-09-27T18:56:38.859" v="1131" actId="6549"/>
        <pc:sldMkLst>
          <pc:docMk/>
          <pc:sldMk cId="2538334921" sldId="468"/>
        </pc:sldMkLst>
        <pc:spChg chg="mod ord">
          <ac:chgData name="EDUARDO SOARES OGASAWARA" userId="0534c83a-4cef-4129-9f9f-e8b8c3d50019" providerId="ADAL" clId="{8E745194-AE1C-4B16-BA59-6E7360725D6A}" dt="2021-09-27T18:56:34.968" v="1130" actId="20577"/>
          <ac:spMkLst>
            <pc:docMk/>
            <pc:sldMk cId="2538334921" sldId="468"/>
            <ac:spMk id="2" creationId="{00000000-0000-0000-0000-000000000000}"/>
          </ac:spMkLst>
        </pc:spChg>
        <pc:spChg chg="mod ord">
          <ac:chgData name="EDUARDO SOARES OGASAWARA" userId="0534c83a-4cef-4129-9f9f-e8b8c3d50019" providerId="ADAL" clId="{8E745194-AE1C-4B16-BA59-6E7360725D6A}" dt="2021-09-27T18:56:38.859" v="1131" actId="6549"/>
          <ac:spMkLst>
            <pc:docMk/>
            <pc:sldMk cId="2538334921" sldId="468"/>
            <ac:spMk id="3" creationId="{00000000-0000-0000-0000-000000000000}"/>
          </ac:spMkLst>
        </pc:spChg>
        <pc:spChg chg="add del mod or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2538334921" sldId="468"/>
            <ac:spMk id="4" creationId="{44064FB8-58E5-4016-B304-8197AA5BFAAA}"/>
          </ac:spMkLst>
        </pc:spChg>
        <pc:spChg chg="add del mo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2538334921" sldId="468"/>
            <ac:spMk id="5" creationId="{D193940F-AEED-4E97-8D1F-73CB1A460A66}"/>
          </ac:spMkLst>
        </pc:spChg>
        <pc:spChg chg="add del mo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2538334921" sldId="468"/>
            <ac:spMk id="6" creationId="{5533CD03-0DB8-43D3-9785-89DEE6A06814}"/>
          </ac:spMkLst>
        </pc:spChg>
        <pc:spChg chg="add mod ord">
          <ac:chgData name="EDUARDO SOARES OGASAWARA" userId="0534c83a-4cef-4129-9f9f-e8b8c3d50019" providerId="ADAL" clId="{8E745194-AE1C-4B16-BA59-6E7360725D6A}" dt="2021-09-27T18:11:28.185" v="129" actId="6264"/>
          <ac:spMkLst>
            <pc:docMk/>
            <pc:sldMk cId="2538334921" sldId="468"/>
            <ac:spMk id="7" creationId="{F7997695-4839-4FE5-8A7B-29AC9AC7158E}"/>
          </ac:spMkLst>
        </pc:spChg>
        <pc:spChg chg="add mod">
          <ac:chgData name="EDUARDO SOARES OGASAWARA" userId="0534c83a-4cef-4129-9f9f-e8b8c3d50019" providerId="ADAL" clId="{8E745194-AE1C-4B16-BA59-6E7360725D6A}" dt="2021-09-27T18:55:59.584" v="1049" actId="20577"/>
          <ac:spMkLst>
            <pc:docMk/>
            <pc:sldMk cId="2538334921" sldId="468"/>
            <ac:spMk id="8" creationId="{4AFF0D70-4ACC-4BF1-95CB-3EDA3FCEB5E6}"/>
          </ac:spMkLst>
        </pc:spChg>
      </pc:sldChg>
      <pc:sldChg chg="del">
        <pc:chgData name="EDUARDO SOARES OGASAWARA" userId="0534c83a-4cef-4129-9f9f-e8b8c3d50019" providerId="ADAL" clId="{8E745194-AE1C-4B16-BA59-6E7360725D6A}" dt="2021-09-27T18:11:12.085" v="126" actId="47"/>
        <pc:sldMkLst>
          <pc:docMk/>
          <pc:sldMk cId="2426569852" sldId="469"/>
        </pc:sldMkLst>
      </pc:sldChg>
      <pc:sldChg chg="addSp modSp add mod modTransition">
        <pc:chgData name="EDUARDO SOARES OGASAWARA" userId="0534c83a-4cef-4129-9f9f-e8b8c3d50019" providerId="ADAL" clId="{8E745194-AE1C-4B16-BA59-6E7360725D6A}" dt="2021-09-27T18:11:03.054" v="125" actId="122"/>
        <pc:sldMkLst>
          <pc:docMk/>
          <pc:sldMk cId="3129452361" sldId="876"/>
        </pc:sldMkLst>
        <pc:spChg chg="mod">
          <ac:chgData name="EDUARDO SOARES OGASAWARA" userId="0534c83a-4cef-4129-9f9f-e8b8c3d50019" providerId="ADAL" clId="{8E745194-AE1C-4B16-BA59-6E7360725D6A}" dt="2021-09-27T18:10:41.259" v="120" actId="790"/>
          <ac:spMkLst>
            <pc:docMk/>
            <pc:sldMk cId="3129452361" sldId="876"/>
            <ac:spMk id="5" creationId="{BD8011C0-38C5-40FD-BCF3-D68443C085C8}"/>
          </ac:spMkLst>
        </pc:spChg>
        <pc:spChg chg="mod">
          <ac:chgData name="EDUARDO SOARES OGASAWARA" userId="0534c83a-4cef-4129-9f9f-e8b8c3d50019" providerId="ADAL" clId="{8E745194-AE1C-4B16-BA59-6E7360725D6A}" dt="2021-09-27T18:10:00.185" v="26" actId="1036"/>
          <ac:spMkLst>
            <pc:docMk/>
            <pc:sldMk cId="3129452361" sldId="876"/>
            <ac:spMk id="6" creationId="{08BE0F9B-B2D9-4389-A240-926BBFD4BE99}"/>
          </ac:spMkLst>
        </pc:spChg>
        <pc:spChg chg="add mod">
          <ac:chgData name="EDUARDO SOARES OGASAWARA" userId="0534c83a-4cef-4129-9f9f-e8b8c3d50019" providerId="ADAL" clId="{8E745194-AE1C-4B16-BA59-6E7360725D6A}" dt="2021-09-27T18:10:57.660" v="122" actId="1076"/>
          <ac:spMkLst>
            <pc:docMk/>
            <pc:sldMk cId="3129452361" sldId="876"/>
            <ac:spMk id="10" creationId="{30B05C4B-F850-4F58-BA44-16B5E6A21D73}"/>
          </ac:spMkLst>
        </pc:spChg>
        <pc:spChg chg="add mod">
          <ac:chgData name="EDUARDO SOARES OGASAWARA" userId="0534c83a-4cef-4129-9f9f-e8b8c3d50019" providerId="ADAL" clId="{8E745194-AE1C-4B16-BA59-6E7360725D6A}" dt="2021-09-27T18:11:03.054" v="125" actId="122"/>
          <ac:spMkLst>
            <pc:docMk/>
            <pc:sldMk cId="3129452361" sldId="876"/>
            <ac:spMk id="13" creationId="{7DD0AEA9-B325-4A19-9C56-0567359A8260}"/>
          </ac:spMkLst>
        </pc:spChg>
      </pc:sldChg>
      <pc:sldChg chg="modSp add del mod">
        <pc:chgData name="EDUARDO SOARES OGASAWARA" userId="0534c83a-4cef-4129-9f9f-e8b8c3d50019" providerId="ADAL" clId="{8E745194-AE1C-4B16-BA59-6E7360725D6A}" dt="2021-09-27T18:47:11.443" v="592" actId="47"/>
        <pc:sldMkLst>
          <pc:docMk/>
          <pc:sldMk cId="2819899773" sldId="877"/>
        </pc:sldMkLst>
        <pc:spChg chg="mod">
          <ac:chgData name="EDUARDO SOARES OGASAWARA" userId="0534c83a-4cef-4129-9f9f-e8b8c3d50019" providerId="ADAL" clId="{8E745194-AE1C-4B16-BA59-6E7360725D6A}" dt="2021-09-27T18:46:30.145" v="571" actId="27636"/>
          <ac:spMkLst>
            <pc:docMk/>
            <pc:sldMk cId="2819899773" sldId="877"/>
            <ac:spMk id="3" creationId="{00000000-0000-0000-0000-000000000000}"/>
          </ac:spMkLst>
        </pc:spChg>
      </pc:sldChg>
      <pc:sldChg chg="modSp add del mod">
        <pc:chgData name="EDUARDO SOARES OGASAWARA" userId="0534c83a-4cef-4129-9f9f-e8b8c3d50019" providerId="ADAL" clId="{8E745194-AE1C-4B16-BA59-6E7360725D6A}" dt="2021-09-27T18:14:45.066" v="416" actId="47"/>
        <pc:sldMkLst>
          <pc:docMk/>
          <pc:sldMk cId="1056446725" sldId="878"/>
        </pc:sldMkLst>
        <pc:spChg chg="mod">
          <ac:chgData name="EDUARDO SOARES OGASAWARA" userId="0534c83a-4cef-4129-9f9f-e8b8c3d50019" providerId="ADAL" clId="{8E745194-AE1C-4B16-BA59-6E7360725D6A}" dt="2021-09-27T18:12:08.960" v="168" actId="20577"/>
          <ac:spMkLst>
            <pc:docMk/>
            <pc:sldMk cId="1056446725" sldId="878"/>
            <ac:spMk id="2" creationId="{00000000-0000-0000-0000-000000000000}"/>
          </ac:spMkLst>
        </pc:spChg>
        <pc:spChg chg="mod">
          <ac:chgData name="EDUARDO SOARES OGASAWARA" userId="0534c83a-4cef-4129-9f9f-e8b8c3d50019" providerId="ADAL" clId="{8E745194-AE1C-4B16-BA59-6E7360725D6A}" dt="2021-09-27T18:13:15.106" v="261" actId="21"/>
          <ac:spMkLst>
            <pc:docMk/>
            <pc:sldMk cId="1056446725" sldId="878"/>
            <ac:spMk id="3" creationId="{00000000-0000-0000-0000-000000000000}"/>
          </ac:spMkLst>
        </pc:spChg>
      </pc:sldChg>
      <pc:sldChg chg="addSp delSp modSp add mod">
        <pc:chgData name="EDUARDO SOARES OGASAWARA" userId="0534c83a-4cef-4129-9f9f-e8b8c3d50019" providerId="ADAL" clId="{8E745194-AE1C-4B16-BA59-6E7360725D6A}" dt="2021-09-27T18:15:58.807" v="466" actId="20577"/>
        <pc:sldMkLst>
          <pc:docMk/>
          <pc:sldMk cId="870945493" sldId="879"/>
        </pc:sldMkLst>
        <pc:spChg chg="mod">
          <ac:chgData name="EDUARDO SOARES OGASAWARA" userId="0534c83a-4cef-4129-9f9f-e8b8c3d50019" providerId="ADAL" clId="{8E745194-AE1C-4B16-BA59-6E7360725D6A}" dt="2021-09-27T18:13:23.632" v="284" actId="20577"/>
          <ac:spMkLst>
            <pc:docMk/>
            <pc:sldMk cId="870945493" sldId="879"/>
            <ac:spMk id="2" creationId="{00000000-0000-0000-0000-000000000000}"/>
          </ac:spMkLst>
        </pc:spChg>
        <pc:spChg chg="mod">
          <ac:chgData name="EDUARDO SOARES OGASAWARA" userId="0534c83a-4cef-4129-9f9f-e8b8c3d50019" providerId="ADAL" clId="{8E745194-AE1C-4B16-BA59-6E7360725D6A}" dt="2021-09-27T18:14:05.776" v="396" actId="20577"/>
          <ac:spMkLst>
            <pc:docMk/>
            <pc:sldMk cId="870945493" sldId="879"/>
            <ac:spMk id="3" creationId="{00000000-0000-0000-0000-000000000000}"/>
          </ac:spMkLst>
        </pc:spChg>
        <pc:spChg chg="add mod">
          <ac:chgData name="EDUARDO SOARES OGASAWARA" userId="0534c83a-4cef-4129-9f9f-e8b8c3d50019" providerId="ADAL" clId="{8E745194-AE1C-4B16-BA59-6E7360725D6A}" dt="2021-09-27T18:15:58.807" v="466" actId="20577"/>
          <ac:spMkLst>
            <pc:docMk/>
            <pc:sldMk cId="870945493" sldId="879"/>
            <ac:spMk id="6" creationId="{ED4C7DDD-EA1C-4BF2-8038-3FB2F542F702}"/>
          </ac:spMkLst>
        </pc:spChg>
        <pc:spChg chg="del">
          <ac:chgData name="EDUARDO SOARES OGASAWARA" userId="0534c83a-4cef-4129-9f9f-e8b8c3d50019" providerId="ADAL" clId="{8E745194-AE1C-4B16-BA59-6E7360725D6A}" dt="2021-09-27T18:15:15.410" v="427" actId="478"/>
          <ac:spMkLst>
            <pc:docMk/>
            <pc:sldMk cId="870945493" sldId="879"/>
            <ac:spMk id="9" creationId="{8058FAB8-993B-45AE-A8F4-9731256F77D4}"/>
          </ac:spMkLst>
        </pc:spChg>
      </pc:sldChg>
      <pc:sldChg chg="delSp modSp add mod">
        <pc:chgData name="EDUARDO SOARES OGASAWARA" userId="0534c83a-4cef-4129-9f9f-e8b8c3d50019" providerId="ADAL" clId="{8E745194-AE1C-4B16-BA59-6E7360725D6A}" dt="2021-09-27T18:15:26.381" v="430" actId="15"/>
        <pc:sldMkLst>
          <pc:docMk/>
          <pc:sldMk cId="562761693" sldId="880"/>
        </pc:sldMkLst>
        <pc:spChg chg="mod">
          <ac:chgData name="EDUARDO SOARES OGASAWARA" userId="0534c83a-4cef-4129-9f9f-e8b8c3d50019" providerId="ADAL" clId="{8E745194-AE1C-4B16-BA59-6E7360725D6A}" dt="2021-09-27T18:14:57.095" v="424" actId="20577"/>
          <ac:spMkLst>
            <pc:docMk/>
            <pc:sldMk cId="562761693" sldId="880"/>
            <ac:spMk id="2" creationId="{00000000-0000-0000-0000-000000000000}"/>
          </ac:spMkLst>
        </pc:spChg>
        <pc:spChg chg="mod">
          <ac:chgData name="EDUARDO SOARES OGASAWARA" userId="0534c83a-4cef-4129-9f9f-e8b8c3d50019" providerId="ADAL" clId="{8E745194-AE1C-4B16-BA59-6E7360725D6A}" dt="2021-09-27T18:15:26.381" v="430" actId="15"/>
          <ac:spMkLst>
            <pc:docMk/>
            <pc:sldMk cId="562761693" sldId="880"/>
            <ac:spMk id="3" creationId="{00000000-0000-0000-0000-000000000000}"/>
          </ac:spMkLst>
        </pc:spChg>
        <pc:spChg chg="del">
          <ac:chgData name="EDUARDO SOARES OGASAWARA" userId="0534c83a-4cef-4129-9f9f-e8b8c3d50019" providerId="ADAL" clId="{8E745194-AE1C-4B16-BA59-6E7360725D6A}" dt="2021-09-27T18:15:21.966" v="428" actId="478"/>
          <ac:spMkLst>
            <pc:docMk/>
            <pc:sldMk cId="562761693" sldId="880"/>
            <ac:spMk id="9" creationId="{8058FAB8-993B-45AE-A8F4-9731256F77D4}"/>
          </ac:spMkLst>
        </pc:spChg>
      </pc:sldChg>
      <pc:sldChg chg="delSp modSp add mod">
        <pc:chgData name="EDUARDO SOARES OGASAWARA" userId="0534c83a-4cef-4129-9f9f-e8b8c3d50019" providerId="ADAL" clId="{8E745194-AE1C-4B16-BA59-6E7360725D6A}" dt="2021-09-27T18:46:52.722" v="588" actId="478"/>
        <pc:sldMkLst>
          <pc:docMk/>
          <pc:sldMk cId="1128407619" sldId="881"/>
        </pc:sldMkLst>
        <pc:spChg chg="mod">
          <ac:chgData name="EDUARDO SOARES OGASAWARA" userId="0534c83a-4cef-4129-9f9f-e8b8c3d50019" providerId="ADAL" clId="{8E745194-AE1C-4B16-BA59-6E7360725D6A}" dt="2021-09-27T18:46:39.953" v="585" actId="20577"/>
          <ac:spMkLst>
            <pc:docMk/>
            <pc:sldMk cId="1128407619" sldId="881"/>
            <ac:spMk id="2" creationId="{00000000-0000-0000-0000-000000000000}"/>
          </ac:spMkLst>
        </pc:spChg>
        <pc:spChg chg="mod">
          <ac:chgData name="EDUARDO SOARES OGASAWARA" userId="0534c83a-4cef-4129-9f9f-e8b8c3d50019" providerId="ADAL" clId="{8E745194-AE1C-4B16-BA59-6E7360725D6A}" dt="2021-09-27T18:46:45.265" v="587" actId="14"/>
          <ac:spMkLst>
            <pc:docMk/>
            <pc:sldMk cId="1128407619" sldId="881"/>
            <ac:spMk id="3" creationId="{00000000-0000-0000-0000-000000000000}"/>
          </ac:spMkLst>
        </pc:spChg>
        <pc:spChg chg="del">
          <ac:chgData name="EDUARDO SOARES OGASAWARA" userId="0534c83a-4cef-4129-9f9f-e8b8c3d50019" providerId="ADAL" clId="{8E745194-AE1C-4B16-BA59-6E7360725D6A}" dt="2021-09-27T18:46:52.722" v="588" actId="478"/>
          <ac:spMkLst>
            <pc:docMk/>
            <pc:sldMk cId="1128407619" sldId="881"/>
            <ac:spMk id="9" creationId="{8058FAB8-993B-45AE-A8F4-9731256F77D4}"/>
          </ac:spMkLst>
        </pc:spChg>
      </pc:sldChg>
      <pc:sldChg chg="addSp delSp modSp add mod modClrScheme chgLayout">
        <pc:chgData name="EDUARDO SOARES OGASAWARA" userId="0534c83a-4cef-4129-9f9f-e8b8c3d50019" providerId="ADAL" clId="{8E745194-AE1C-4B16-BA59-6E7360725D6A}" dt="2021-09-27T18:53:38.185" v="852" actId="6549"/>
        <pc:sldMkLst>
          <pc:docMk/>
          <pc:sldMk cId="2179623053" sldId="882"/>
        </pc:sldMkLst>
        <pc:spChg chg="mod ord">
          <ac:chgData name="EDUARDO SOARES OGASAWARA" userId="0534c83a-4cef-4129-9f9f-e8b8c3d50019" providerId="ADAL" clId="{8E745194-AE1C-4B16-BA59-6E7360725D6A}" dt="2021-09-27T18:51:48.654" v="845" actId="6549"/>
          <ac:spMkLst>
            <pc:docMk/>
            <pc:sldMk cId="2179623053" sldId="882"/>
            <ac:spMk id="2" creationId="{00000000-0000-0000-0000-000000000000}"/>
          </ac:spMkLst>
        </pc:spChg>
        <pc:spChg chg="mod ord">
          <ac:chgData name="EDUARDO SOARES OGASAWARA" userId="0534c83a-4cef-4129-9f9f-e8b8c3d50019" providerId="ADAL" clId="{8E745194-AE1C-4B16-BA59-6E7360725D6A}" dt="2021-09-27T18:50:30.549" v="798" actId="15"/>
          <ac:spMkLst>
            <pc:docMk/>
            <pc:sldMk cId="2179623053" sldId="882"/>
            <ac:spMk id="3" creationId="{00000000-0000-0000-0000-000000000000}"/>
          </ac:spMkLst>
        </pc:spChg>
        <pc:spChg chg="del">
          <ac:chgData name="EDUARDO SOARES OGASAWARA" userId="0534c83a-4cef-4129-9f9f-e8b8c3d50019" providerId="ADAL" clId="{8E745194-AE1C-4B16-BA59-6E7360725D6A}" dt="2021-09-27T18:48:04.413" v="622" actId="478"/>
          <ac:spMkLst>
            <pc:docMk/>
            <pc:sldMk cId="2179623053" sldId="882"/>
            <ac:spMk id="6" creationId="{ED4C7DDD-EA1C-4BF2-8038-3FB2F542F702}"/>
          </ac:spMkLst>
        </pc:spChg>
        <pc:spChg chg="add mod">
          <ac:chgData name="EDUARDO SOARES OGASAWARA" userId="0534c83a-4cef-4129-9f9f-e8b8c3d50019" providerId="ADAL" clId="{8E745194-AE1C-4B16-BA59-6E7360725D6A}" dt="2021-09-27T18:53:38.185" v="852" actId="6549"/>
          <ac:spMkLst>
            <pc:docMk/>
            <pc:sldMk cId="2179623053" sldId="882"/>
            <ac:spMk id="7" creationId="{62757BCF-42A3-4CDD-8F09-217A4732ED99}"/>
          </ac:spMkLst>
        </pc:spChg>
        <pc:spChg chg="mod ord">
          <ac:chgData name="EDUARDO SOARES OGASAWARA" userId="0534c83a-4cef-4129-9f9f-e8b8c3d50019" providerId="ADAL" clId="{8E745194-AE1C-4B16-BA59-6E7360725D6A}" dt="2021-09-27T18:48:21.485" v="628" actId="700"/>
          <ac:spMkLst>
            <pc:docMk/>
            <pc:sldMk cId="2179623053" sldId="882"/>
            <ac:spMk id="8" creationId="{F7249B10-C5AE-4E0B-B0E2-B71FF543EAA0}"/>
          </ac:spMkLst>
        </pc:spChg>
      </pc:sldChg>
      <pc:sldChg chg="modSp add mod">
        <pc:chgData name="EDUARDO SOARES OGASAWARA" userId="0534c83a-4cef-4129-9f9f-e8b8c3d50019" providerId="ADAL" clId="{8E745194-AE1C-4B16-BA59-6E7360725D6A}" dt="2021-09-27T18:54:01.893" v="910" actId="20577"/>
        <pc:sldMkLst>
          <pc:docMk/>
          <pc:sldMk cId="1555859261" sldId="883"/>
        </pc:sldMkLst>
        <pc:spChg chg="mod">
          <ac:chgData name="EDUARDO SOARES OGASAWARA" userId="0534c83a-4cef-4129-9f9f-e8b8c3d50019" providerId="ADAL" clId="{8E745194-AE1C-4B16-BA59-6E7360725D6A}" dt="2021-09-27T18:51:44.680" v="844" actId="20577"/>
          <ac:spMkLst>
            <pc:docMk/>
            <pc:sldMk cId="1555859261" sldId="883"/>
            <ac:spMk id="2" creationId="{00000000-0000-0000-0000-000000000000}"/>
          </ac:spMkLst>
        </pc:spChg>
        <pc:spChg chg="mod">
          <ac:chgData name="EDUARDO SOARES OGASAWARA" userId="0534c83a-4cef-4129-9f9f-e8b8c3d50019" providerId="ADAL" clId="{8E745194-AE1C-4B16-BA59-6E7360725D6A}" dt="2021-09-27T18:52:06.441" v="848" actId="15"/>
          <ac:spMkLst>
            <pc:docMk/>
            <pc:sldMk cId="1555859261" sldId="883"/>
            <ac:spMk id="3" creationId="{00000000-0000-0000-0000-000000000000}"/>
          </ac:spMkLst>
        </pc:spChg>
        <pc:spChg chg="mod">
          <ac:chgData name="EDUARDO SOARES OGASAWARA" userId="0534c83a-4cef-4129-9f9f-e8b8c3d50019" providerId="ADAL" clId="{8E745194-AE1C-4B16-BA59-6E7360725D6A}" dt="2021-09-27T18:54:01.893" v="910" actId="20577"/>
          <ac:spMkLst>
            <pc:docMk/>
            <pc:sldMk cId="1555859261" sldId="883"/>
            <ac:spMk id="7" creationId="{62757BCF-42A3-4CDD-8F09-217A4732ED99}"/>
          </ac:spMkLst>
        </pc:spChg>
      </pc:sldChg>
      <pc:sldChg chg="delSp modSp add mod">
        <pc:chgData name="EDUARDO SOARES OGASAWARA" userId="0534c83a-4cef-4129-9f9f-e8b8c3d50019" providerId="ADAL" clId="{8E745194-AE1C-4B16-BA59-6E7360725D6A}" dt="2021-09-27T18:56:27.956" v="1121" actId="790"/>
        <pc:sldMkLst>
          <pc:docMk/>
          <pc:sldMk cId="966202295" sldId="884"/>
        </pc:sldMkLst>
        <pc:spChg chg="mod">
          <ac:chgData name="EDUARDO SOARES OGASAWARA" userId="0534c83a-4cef-4129-9f9f-e8b8c3d50019" providerId="ADAL" clId="{8E745194-AE1C-4B16-BA59-6E7360725D6A}" dt="2021-09-27T18:56:27.956" v="1121" actId="790"/>
          <ac:spMkLst>
            <pc:docMk/>
            <pc:sldMk cId="966202295" sldId="884"/>
            <ac:spMk id="2" creationId="{00000000-0000-0000-0000-000000000000}"/>
          </ac:spMkLst>
        </pc:spChg>
        <pc:spChg chg="mod">
          <ac:chgData name="EDUARDO SOARES OGASAWARA" userId="0534c83a-4cef-4129-9f9f-e8b8c3d50019" providerId="ADAL" clId="{8E745194-AE1C-4B16-BA59-6E7360725D6A}" dt="2021-09-27T18:56:19.340" v="1119" actId="6549"/>
          <ac:spMkLst>
            <pc:docMk/>
            <pc:sldMk cId="966202295" sldId="884"/>
            <ac:spMk id="3" creationId="{00000000-0000-0000-0000-000000000000}"/>
          </ac:spMkLst>
        </pc:spChg>
        <pc:spChg chg="del">
          <ac:chgData name="EDUARDO SOARES OGASAWARA" userId="0534c83a-4cef-4129-9f9f-e8b8c3d50019" providerId="ADAL" clId="{8E745194-AE1C-4B16-BA59-6E7360725D6A}" dt="2021-09-27T18:56:22.607" v="1120" actId="478"/>
          <ac:spMkLst>
            <pc:docMk/>
            <pc:sldMk cId="966202295" sldId="884"/>
            <ac:spMk id="8" creationId="{4AFF0D70-4ACC-4BF1-95CB-3EDA3FCEB5E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351C6-E1C2-4120-96BD-A5D8BC196A57}" type="datetimeFigureOut">
              <a:rPr lang="pt-BR" smtClean="0"/>
              <a:t>27/09/2021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BD1688-CB1C-4C97-A825-53B9B35890B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567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505BF54-8947-4536-A376-D783E827258B}"/>
              </a:ext>
            </a:extLst>
          </p:cNvPr>
          <p:cNvSpPr/>
          <p:nvPr userDrawn="1"/>
        </p:nvSpPr>
        <p:spPr bwMode="auto">
          <a:xfrm>
            <a:off x="0" y="6399509"/>
            <a:ext cx="9144000" cy="485875"/>
          </a:xfrm>
          <a:prstGeom prst="rect">
            <a:avLst/>
          </a:prstGeom>
          <a:solidFill>
            <a:srgbClr val="24345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3" y="990601"/>
            <a:ext cx="8711431" cy="517470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pt-BR" sz="21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1pPr>
            <a:lvl2pPr>
              <a:defRPr lang="pt-BR" sz="18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2pPr>
            <a:lvl3pPr>
              <a:defRPr lang="pt-BR" sz="18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3pPr>
            <a:lvl4pPr>
              <a:defRPr lang="pt-BR" sz="18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4pPr>
            <a:lvl5pPr>
              <a:defRPr lang="pt-BR" sz="18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5pPr>
          </a:lstStyle>
          <a:p>
            <a:pPr marL="171450" lvl="0" indent="-171450" algn="l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Clique para editar os estilos do texto mestre</a:t>
            </a:r>
          </a:p>
          <a:p>
            <a:pPr marL="342900" lvl="1" indent="-171450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Segundo nível</a:t>
            </a:r>
          </a:p>
          <a:p>
            <a:pPr marL="514350" lvl="2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Terceiro nível</a:t>
            </a:r>
          </a:p>
          <a:p>
            <a:pPr marL="685800" lvl="3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Quarto nível</a:t>
            </a:r>
          </a:p>
          <a:p>
            <a:pPr marL="857250" lvl="4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Quinto nível</a:t>
            </a:r>
          </a:p>
        </p:txBody>
      </p:sp>
      <p:sp>
        <p:nvSpPr>
          <p:cNvPr id="4" name="Text Box 11"/>
          <p:cNvSpPr txBox="1">
            <a:spLocks noChangeArrowheads="1"/>
          </p:cNvSpPr>
          <p:nvPr userDrawn="1"/>
        </p:nvSpPr>
        <p:spPr bwMode="auto">
          <a:xfrm>
            <a:off x="6765926" y="6507163"/>
            <a:ext cx="2073275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fld id="{FEA7D3FB-003C-4332-ACE8-F4F3C584543F}" type="slidenum">
              <a:rPr lang="en-US" sz="1050" b="0" noProof="0" smtClean="0">
                <a:solidFill>
                  <a:schemeClr val="bg1"/>
                </a:solidFill>
                <a:latin typeface="Verdana" pitchFamily="34" charset="0"/>
              </a:rPr>
              <a:pPr algn="r" eaLnBrk="1" hangingPunct="1">
                <a:defRPr/>
              </a:pPr>
              <a:t>‹#›</a:t>
            </a:fld>
            <a:endParaRPr lang="en-US" sz="1050" b="0" noProof="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9BBF78D0-E282-4930-B6AC-D430ABF426A0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0" y="6399509"/>
            <a:ext cx="8388424" cy="485875"/>
          </a:xfr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>
              <a:buFontTx/>
              <a:buNone/>
              <a:defRPr lang="pt-BR" sz="900" noProof="0" dirty="0">
                <a:solidFill>
                  <a:schemeClr val="bg1"/>
                </a:solidFill>
              </a:defRPr>
            </a:lvl1pPr>
            <a:lvl2pPr marL="1714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2pPr>
            <a:lvl3pPr marL="34290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3pPr>
            <a:lvl4pPr marL="5143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4pPr>
            <a:lvl5pPr marL="685800" indent="0">
              <a:buFontTx/>
              <a:buNone/>
              <a:defRPr lang="pt-BR" sz="9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5pPr>
          </a:lstStyle>
          <a:p>
            <a:pPr marL="171450" lvl="0" indent="-171450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8489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ape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alpha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lang="en-US"/>
            </a:lvl1pPr>
          </a:lstStyle>
          <a:p>
            <a:pPr lvl="0"/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Box 11"/>
          <p:cNvSpPr txBox="1">
            <a:spLocks noChangeArrowheads="1"/>
          </p:cNvSpPr>
          <p:nvPr userDrawn="1"/>
        </p:nvSpPr>
        <p:spPr bwMode="auto">
          <a:xfrm>
            <a:off x="6765925" y="6507163"/>
            <a:ext cx="2073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fld id="{FEA7D3FB-003C-4332-ACE8-F4F3C584543F}" type="slidenum">
              <a:rPr lang="en-US" sz="1400" b="0" noProof="0" smtClean="0">
                <a:latin typeface="Verdana" pitchFamily="34" charset="0"/>
              </a:rPr>
              <a:pPr algn="r" eaLnBrk="1" hangingPunct="1">
                <a:defRPr/>
              </a:pPr>
              <a:t>‹#›</a:t>
            </a:fld>
            <a:endParaRPr lang="en-US" sz="1400" b="0" noProof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622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 userDrawn="1"/>
        </p:nvSpPr>
        <p:spPr bwMode="auto">
          <a:xfrm>
            <a:off x="1" y="0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i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eaLnBrk="0" hangingPunct="0">
              <a:defRPr i="1">
                <a:solidFill>
                  <a:schemeClr val="tx2"/>
                </a:solidFill>
                <a:latin typeface="Times New Roman" pitchFamily="18" charset="0"/>
              </a:defRPr>
            </a:lvl2pPr>
            <a:lvl3pPr algn="ctr" eaLnBrk="0" hangingPunct="0">
              <a:defRPr i="1">
                <a:solidFill>
                  <a:schemeClr val="tx2"/>
                </a:solidFill>
                <a:latin typeface="Times New Roman" pitchFamily="18" charset="0"/>
              </a:defRPr>
            </a:lvl3pPr>
            <a:lvl4pPr algn="ctr" eaLnBrk="0" hangingPunct="0">
              <a:defRPr i="1">
                <a:solidFill>
                  <a:schemeClr val="tx2"/>
                </a:solidFill>
                <a:latin typeface="Times New Roman" pitchFamily="18" charset="0"/>
              </a:defRPr>
            </a:lvl4pPr>
            <a:lvl5pPr algn="ctr" eaLnBrk="0" hangingPunct="0">
              <a:defRPr i="1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i="1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i="1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i="1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lvl="0"/>
            <a:endParaRPr lang="en-US" sz="2400" b="1" noProof="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666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ABF2EB18-F65A-4481-B4C8-5DE975A56F91}"/>
              </a:ext>
            </a:extLst>
          </p:cNvPr>
          <p:cNvSpPr txBox="1"/>
          <p:nvPr userDrawn="1"/>
        </p:nvSpPr>
        <p:spPr>
          <a:xfrm>
            <a:off x="7389828" y="1227362"/>
            <a:ext cx="1394851" cy="1883915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noAutofit/>
          </a:bodyPr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EDD3AB-5965-4A2C-964B-F108AEFE2AE8}"/>
              </a:ext>
            </a:extLst>
          </p:cNvPr>
          <p:cNvSpPr/>
          <p:nvPr userDrawn="1"/>
        </p:nvSpPr>
        <p:spPr bwMode="auto">
          <a:xfrm>
            <a:off x="0" y="6399509"/>
            <a:ext cx="9144000" cy="485875"/>
          </a:xfrm>
          <a:prstGeom prst="rect">
            <a:avLst/>
          </a:prstGeom>
          <a:solidFill>
            <a:srgbClr val="24345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3" y="990601"/>
            <a:ext cx="6768751" cy="510269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pt-BR" sz="21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1pPr>
            <a:lvl2pPr>
              <a:defRPr lang="pt-BR" sz="18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2pPr>
            <a:lvl3pPr>
              <a:defRPr lang="pt-BR" sz="18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3pPr>
            <a:lvl4pPr>
              <a:defRPr lang="pt-BR" sz="18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4pPr>
            <a:lvl5pPr>
              <a:defRPr lang="pt-BR" sz="18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5pPr>
          </a:lstStyle>
          <a:p>
            <a:pPr marL="171450" lvl="0" indent="-171450" algn="l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Clique para editar os estilos do texto mestre</a:t>
            </a:r>
          </a:p>
          <a:p>
            <a:pPr marL="342900" lvl="1" indent="-171450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Segundo nível</a:t>
            </a:r>
          </a:p>
          <a:p>
            <a:pPr marL="514350" lvl="2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Terceiro nível</a:t>
            </a:r>
          </a:p>
          <a:p>
            <a:pPr marL="685800" lvl="3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Quarto nível</a:t>
            </a:r>
          </a:p>
          <a:p>
            <a:pPr marL="857250" lvl="4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Quinto nível</a:t>
            </a:r>
          </a:p>
        </p:txBody>
      </p:sp>
      <p:sp>
        <p:nvSpPr>
          <p:cNvPr id="4" name="Text Box 11"/>
          <p:cNvSpPr txBox="1">
            <a:spLocks noChangeArrowheads="1"/>
          </p:cNvSpPr>
          <p:nvPr userDrawn="1"/>
        </p:nvSpPr>
        <p:spPr bwMode="auto">
          <a:xfrm>
            <a:off x="6765926" y="6507163"/>
            <a:ext cx="2073275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fld id="{FEA7D3FB-003C-4332-ACE8-F4F3C584543F}" type="slidenum">
              <a:rPr lang="en-US" sz="1050" b="0" noProof="0" smtClean="0">
                <a:solidFill>
                  <a:schemeClr val="bg1"/>
                </a:solidFill>
                <a:latin typeface="Verdana" pitchFamily="34" charset="0"/>
              </a:rPr>
              <a:pPr algn="r" eaLnBrk="1" hangingPunct="1">
                <a:defRPr/>
              </a:pPr>
              <a:t>‹#›</a:t>
            </a:fld>
            <a:endParaRPr lang="en-US" sz="1050" b="0" noProof="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412D9486-260B-4A90-93FB-93ABE04F6939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0" y="6399509"/>
            <a:ext cx="8388424" cy="485875"/>
          </a:xfr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>
              <a:buFontTx/>
              <a:buNone/>
              <a:defRPr lang="pt-BR" sz="900" noProof="0" dirty="0">
                <a:solidFill>
                  <a:schemeClr val="bg1"/>
                </a:solidFill>
              </a:defRPr>
            </a:lvl1pPr>
            <a:lvl2pPr marL="1714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2pPr>
            <a:lvl3pPr marL="34290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3pPr>
            <a:lvl4pPr marL="5143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4pPr>
            <a:lvl5pPr marL="685800" indent="0">
              <a:buFontTx/>
              <a:buNone/>
              <a:defRPr lang="pt-BR" sz="9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5pPr>
          </a:lstStyle>
          <a:p>
            <a:pPr marL="171450" lvl="0" indent="-171450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881053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F92F15F-9777-4DF9-A307-6409C45E1B54}"/>
              </a:ext>
            </a:extLst>
          </p:cNvPr>
          <p:cNvSpPr/>
          <p:nvPr userDrawn="1"/>
        </p:nvSpPr>
        <p:spPr bwMode="auto">
          <a:xfrm>
            <a:off x="0" y="6399509"/>
            <a:ext cx="9144000" cy="485875"/>
          </a:xfrm>
          <a:prstGeom prst="rect">
            <a:avLst/>
          </a:prstGeom>
          <a:solidFill>
            <a:srgbClr val="24345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3" y="990603"/>
            <a:ext cx="8711431" cy="3878559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pt-BR" sz="21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1pPr>
            <a:lvl2pPr>
              <a:defRPr lang="pt-BR" sz="18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2pPr>
            <a:lvl3pPr>
              <a:defRPr lang="pt-BR" sz="18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3pPr>
            <a:lvl4pPr>
              <a:defRPr lang="pt-BR" sz="18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4pPr>
            <a:lvl5pPr>
              <a:defRPr lang="pt-BR" sz="18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5pPr>
          </a:lstStyle>
          <a:p>
            <a:pPr marL="171450" lvl="0" indent="-171450" algn="l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Clique para editar os estilos do texto mestre</a:t>
            </a:r>
          </a:p>
          <a:p>
            <a:pPr marL="342900" lvl="1" indent="-171450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Segundo nível</a:t>
            </a:r>
          </a:p>
          <a:p>
            <a:pPr marL="514350" lvl="2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Terceiro nível</a:t>
            </a:r>
          </a:p>
          <a:p>
            <a:pPr marL="685800" lvl="3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Quarto nível</a:t>
            </a:r>
          </a:p>
          <a:p>
            <a:pPr marL="857250" lvl="4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Quinto nível</a:t>
            </a:r>
          </a:p>
        </p:txBody>
      </p:sp>
      <p:sp>
        <p:nvSpPr>
          <p:cNvPr id="4" name="Text Box 11"/>
          <p:cNvSpPr txBox="1">
            <a:spLocks noChangeArrowheads="1"/>
          </p:cNvSpPr>
          <p:nvPr userDrawn="1"/>
        </p:nvSpPr>
        <p:spPr bwMode="auto">
          <a:xfrm>
            <a:off x="6765926" y="6507163"/>
            <a:ext cx="2073275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fld id="{FEA7D3FB-003C-4332-ACE8-F4F3C584543F}" type="slidenum">
              <a:rPr lang="en-US" sz="1050" b="0" noProof="0" smtClean="0">
                <a:solidFill>
                  <a:schemeClr val="bg1"/>
                </a:solidFill>
                <a:latin typeface="Verdana" pitchFamily="34" charset="0"/>
              </a:rPr>
              <a:pPr algn="r" eaLnBrk="1" hangingPunct="1">
                <a:defRPr/>
              </a:pPr>
              <a:t>‹#›</a:t>
            </a:fld>
            <a:endParaRPr lang="en-US" sz="1050" b="0" noProof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EA93B186-47E0-4C75-B915-55D39CF77207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0" y="6399509"/>
            <a:ext cx="8388424" cy="485875"/>
          </a:xfr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>
              <a:buFontTx/>
              <a:buNone/>
              <a:defRPr lang="pt-BR" sz="900" noProof="0" dirty="0">
                <a:solidFill>
                  <a:schemeClr val="bg1"/>
                </a:solidFill>
              </a:defRPr>
            </a:lvl1pPr>
            <a:lvl2pPr marL="1714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2pPr>
            <a:lvl3pPr marL="34290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3pPr>
            <a:lvl4pPr marL="5143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4pPr>
            <a:lvl5pPr marL="685800" indent="0">
              <a:buFontTx/>
              <a:buNone/>
              <a:defRPr lang="pt-BR" sz="9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5pPr>
          </a:lstStyle>
          <a:p>
            <a:pPr marL="171450" lvl="0" indent="-171450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899740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94BFABD-F99D-4072-9B13-93577AD9B519}"/>
              </a:ext>
            </a:extLst>
          </p:cNvPr>
          <p:cNvSpPr/>
          <p:nvPr userDrawn="1"/>
        </p:nvSpPr>
        <p:spPr bwMode="auto">
          <a:xfrm>
            <a:off x="0" y="6399509"/>
            <a:ext cx="9144000" cy="485875"/>
          </a:xfrm>
          <a:prstGeom prst="rect">
            <a:avLst/>
          </a:prstGeom>
          <a:solidFill>
            <a:srgbClr val="24345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3" y="990603"/>
            <a:ext cx="8711431" cy="2438399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pt-BR" sz="21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1pPr>
            <a:lvl2pPr>
              <a:defRPr lang="pt-BR" sz="18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2pPr>
            <a:lvl3pPr>
              <a:defRPr lang="pt-BR" sz="18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3pPr>
            <a:lvl4pPr>
              <a:defRPr lang="pt-BR" sz="18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4pPr>
            <a:lvl5pPr>
              <a:defRPr lang="pt-BR" sz="18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5pPr>
          </a:lstStyle>
          <a:p>
            <a:pPr marL="171450" lvl="0" indent="-171450" algn="l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Clique para editar os estilos do texto mestre</a:t>
            </a:r>
          </a:p>
          <a:p>
            <a:pPr marL="342900" lvl="1" indent="-171450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Segundo nível</a:t>
            </a:r>
          </a:p>
          <a:p>
            <a:pPr marL="514350" lvl="2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Terceiro nível</a:t>
            </a:r>
          </a:p>
          <a:p>
            <a:pPr marL="685800" lvl="3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Quarto nível</a:t>
            </a:r>
          </a:p>
          <a:p>
            <a:pPr marL="857250" lvl="4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Quinto nível</a:t>
            </a:r>
          </a:p>
        </p:txBody>
      </p:sp>
      <p:sp>
        <p:nvSpPr>
          <p:cNvPr id="4" name="Text Box 11"/>
          <p:cNvSpPr txBox="1">
            <a:spLocks noChangeArrowheads="1"/>
          </p:cNvSpPr>
          <p:nvPr userDrawn="1"/>
        </p:nvSpPr>
        <p:spPr bwMode="auto">
          <a:xfrm>
            <a:off x="6765926" y="6507163"/>
            <a:ext cx="2073275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fld id="{FEA7D3FB-003C-4332-ACE8-F4F3C584543F}" type="slidenum">
              <a:rPr lang="en-US" sz="1050" b="0" noProof="0" smtClean="0">
                <a:solidFill>
                  <a:schemeClr val="bg1"/>
                </a:solidFill>
                <a:latin typeface="Verdana" pitchFamily="34" charset="0"/>
              </a:rPr>
              <a:pPr algn="r" eaLnBrk="1" hangingPunct="1">
                <a:defRPr/>
              </a:pPr>
              <a:t>‹#›</a:t>
            </a:fld>
            <a:endParaRPr lang="en-US" sz="1050" b="0" noProof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8A8E812D-7EA7-4EAF-BD72-2011D45CC7AD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0" y="6399509"/>
            <a:ext cx="8388424" cy="485875"/>
          </a:xfr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>
              <a:buFontTx/>
              <a:buNone/>
              <a:defRPr lang="pt-BR" sz="900" noProof="0" dirty="0">
                <a:solidFill>
                  <a:schemeClr val="bg1"/>
                </a:solidFill>
              </a:defRPr>
            </a:lvl1pPr>
            <a:lvl2pPr marL="1714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2pPr>
            <a:lvl3pPr marL="34290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3pPr>
            <a:lvl4pPr marL="5143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4pPr>
            <a:lvl5pPr marL="685800" indent="0">
              <a:buFontTx/>
              <a:buNone/>
              <a:defRPr lang="pt-BR" sz="9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5pPr>
          </a:lstStyle>
          <a:p>
            <a:pPr marL="171450" lvl="0" indent="-171450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10520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69A01FB-9586-4DD4-9893-A4E3B2018E49}"/>
              </a:ext>
            </a:extLst>
          </p:cNvPr>
          <p:cNvSpPr/>
          <p:nvPr userDrawn="1"/>
        </p:nvSpPr>
        <p:spPr bwMode="auto">
          <a:xfrm>
            <a:off x="0" y="6399509"/>
            <a:ext cx="9144000" cy="485875"/>
          </a:xfrm>
          <a:prstGeom prst="rect">
            <a:avLst/>
          </a:prstGeom>
          <a:solidFill>
            <a:srgbClr val="24345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/>
              <a:t>Clique para editar o estilo do título mestre</a:t>
            </a:r>
          </a:p>
        </p:txBody>
      </p:sp>
      <p:sp>
        <p:nvSpPr>
          <p:cNvPr id="4" name="Text Box 11"/>
          <p:cNvSpPr txBox="1">
            <a:spLocks noChangeArrowheads="1"/>
          </p:cNvSpPr>
          <p:nvPr userDrawn="1"/>
        </p:nvSpPr>
        <p:spPr bwMode="auto">
          <a:xfrm>
            <a:off x="6765926" y="6507163"/>
            <a:ext cx="2073275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fld id="{FEA7D3FB-003C-4332-ACE8-F4F3C584543F}" type="slidenum">
              <a:rPr lang="en-US" sz="1050" b="0" noProof="0" smtClean="0">
                <a:solidFill>
                  <a:schemeClr val="bg1"/>
                </a:solidFill>
                <a:latin typeface="Verdana" pitchFamily="34" charset="0"/>
              </a:rPr>
              <a:pPr algn="r" eaLnBrk="1" hangingPunct="1">
                <a:defRPr/>
              </a:pPr>
              <a:t>‹#›</a:t>
            </a:fld>
            <a:endParaRPr lang="en-US" sz="1050" b="0" noProof="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323977"/>
            <a:ext cx="4037013" cy="4479925"/>
          </a:xfr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algn="l">
              <a:defRPr lang="en-US" sz="2100" dirty="0"/>
            </a:lvl1pPr>
            <a:lvl2pPr algn="l">
              <a:defRPr lang="en-US" sz="1800" dirty="0"/>
            </a:lvl2pPr>
            <a:lvl3pPr algn="l">
              <a:defRPr lang="en-US" sz="1800" dirty="0"/>
            </a:lvl3pPr>
            <a:lvl4pPr algn="l">
              <a:defRPr lang="en-US" sz="1800" dirty="0"/>
            </a:lvl4pPr>
            <a:lvl5pPr algn="l">
              <a:defRPr lang="en-US" sz="1800" dirty="0"/>
            </a:lvl5pPr>
          </a:lstStyle>
          <a:p>
            <a:pPr marL="171450" lvl="0" indent="-171450" algn="l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Click to edit Master text styles</a:t>
            </a:r>
          </a:p>
          <a:p>
            <a:pPr marL="342900" lvl="1" indent="-171450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Second level</a:t>
            </a:r>
          </a:p>
          <a:p>
            <a:pPr marL="514350" lvl="2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Third level</a:t>
            </a:r>
          </a:p>
          <a:p>
            <a:pPr marL="685800" lvl="3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Fourth level</a:t>
            </a:r>
          </a:p>
          <a:p>
            <a:pPr marL="857250" lvl="4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Fifth level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4646614" y="1323977"/>
            <a:ext cx="4037012" cy="4479925"/>
          </a:xfr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algn="l">
              <a:defRPr lang="en-US" sz="2100" dirty="0"/>
            </a:lvl1pPr>
            <a:lvl2pPr algn="l">
              <a:defRPr lang="en-US" sz="1800" dirty="0"/>
            </a:lvl2pPr>
            <a:lvl3pPr algn="l">
              <a:defRPr lang="en-US" sz="1800"/>
            </a:lvl3pPr>
            <a:lvl4pPr algn="l">
              <a:defRPr lang="en-US" sz="1800"/>
            </a:lvl4pPr>
            <a:lvl5pPr algn="l">
              <a:defRPr lang="en-US" sz="1800" dirty="0"/>
            </a:lvl5pPr>
          </a:lstStyle>
          <a:p>
            <a:pPr marL="171450" lvl="0" indent="-171450" algn="l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Click to edit Master text styles</a:t>
            </a:r>
          </a:p>
          <a:p>
            <a:pPr marL="342900" lvl="1" indent="-171450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Second level</a:t>
            </a:r>
          </a:p>
          <a:p>
            <a:pPr marL="514350" lvl="2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/>
              <a:t>Third level</a:t>
            </a:r>
          </a:p>
          <a:p>
            <a:pPr marL="685800" lvl="3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/>
              <a:t>Fourth level</a:t>
            </a:r>
          </a:p>
          <a:p>
            <a:pPr marL="857250" lvl="4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Fifth level</a:t>
            </a:r>
          </a:p>
        </p:txBody>
      </p:sp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6341FABC-E151-47AE-8BE9-10A5B5B7992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0" y="6399509"/>
            <a:ext cx="8388424" cy="485875"/>
          </a:xfr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>
              <a:buFontTx/>
              <a:buNone/>
              <a:defRPr lang="pt-BR" sz="900" noProof="0" dirty="0">
                <a:solidFill>
                  <a:schemeClr val="bg1"/>
                </a:solidFill>
              </a:defRPr>
            </a:lvl1pPr>
            <a:lvl2pPr marL="1714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2pPr>
            <a:lvl3pPr marL="34290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3pPr>
            <a:lvl4pPr marL="5143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4pPr>
            <a:lvl5pPr marL="685800" indent="0">
              <a:buFontTx/>
              <a:buNone/>
              <a:defRPr lang="pt-BR" sz="9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5pPr>
          </a:lstStyle>
          <a:p>
            <a:pPr marL="171450" lvl="0" indent="-171450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915859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6B1F5F2-262A-475C-9BB3-2124DB7474CD}"/>
              </a:ext>
            </a:extLst>
          </p:cNvPr>
          <p:cNvSpPr/>
          <p:nvPr userDrawn="1"/>
        </p:nvSpPr>
        <p:spPr bwMode="auto">
          <a:xfrm>
            <a:off x="0" y="6399509"/>
            <a:ext cx="9144000" cy="485875"/>
          </a:xfrm>
          <a:prstGeom prst="rect">
            <a:avLst/>
          </a:prstGeom>
          <a:solidFill>
            <a:srgbClr val="24345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243455"/>
          </a:solidFill>
        </p:spPr>
        <p:txBody>
          <a:bodyPr/>
          <a:lstStyle/>
          <a:p>
            <a:r>
              <a:rPr lang="pt-BR" noProof="0"/>
              <a:t>Clique para editar o estilo do título mestre</a:t>
            </a:r>
          </a:p>
        </p:txBody>
      </p:sp>
      <p:sp>
        <p:nvSpPr>
          <p:cNvPr id="4" name="Text Box 11"/>
          <p:cNvSpPr txBox="1">
            <a:spLocks noChangeArrowheads="1"/>
          </p:cNvSpPr>
          <p:nvPr userDrawn="1"/>
        </p:nvSpPr>
        <p:spPr bwMode="auto">
          <a:xfrm>
            <a:off x="6765926" y="6507163"/>
            <a:ext cx="2073275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fld id="{FEA7D3FB-003C-4332-ACE8-F4F3C584543F}" type="slidenum">
              <a:rPr lang="en-US" sz="1050" b="0" noProof="0" smtClean="0">
                <a:solidFill>
                  <a:schemeClr val="bg1"/>
                </a:solidFill>
                <a:latin typeface="Verdana" pitchFamily="34" charset="0"/>
              </a:rPr>
              <a:pPr algn="r" eaLnBrk="1" hangingPunct="1">
                <a:defRPr/>
              </a:pPr>
              <a:t>‹#›</a:t>
            </a:fld>
            <a:endParaRPr lang="en-US" sz="1050" b="0" noProof="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323977"/>
            <a:ext cx="4037013" cy="4479925"/>
          </a:xfr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>
              <a:defRPr lang="en-US" sz="2100" dirty="0"/>
            </a:lvl1pPr>
            <a:lvl2pPr>
              <a:defRPr lang="en-US" sz="1800" dirty="0"/>
            </a:lvl2pPr>
            <a:lvl3pPr>
              <a:defRPr lang="en-US" sz="1800" dirty="0"/>
            </a:lvl3pPr>
            <a:lvl4pPr>
              <a:defRPr lang="en-US" sz="1800" dirty="0"/>
            </a:lvl4pPr>
            <a:lvl5pPr>
              <a:defRPr lang="en-US" sz="1800" dirty="0"/>
            </a:lvl5pPr>
          </a:lstStyle>
          <a:p>
            <a:pPr marL="171450" lvl="0" indent="-171450" algn="l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Click to edit Master text styles</a:t>
            </a:r>
          </a:p>
          <a:p>
            <a:pPr marL="342900" lvl="1" indent="-171450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Second level</a:t>
            </a:r>
          </a:p>
          <a:p>
            <a:pPr marL="514350" lvl="2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Third level</a:t>
            </a:r>
          </a:p>
          <a:p>
            <a:pPr marL="685800" lvl="3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Fourth level</a:t>
            </a:r>
          </a:p>
          <a:p>
            <a:pPr marL="857250" lvl="4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dirty="0"/>
              <a:t>Fifth level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62F4A704-A2FA-4DEE-9D38-C4C4756DCA3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0" y="6399509"/>
            <a:ext cx="8388424" cy="485875"/>
          </a:xfr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>
              <a:buFontTx/>
              <a:buNone/>
              <a:defRPr lang="pt-BR" sz="900" noProof="0" dirty="0">
                <a:solidFill>
                  <a:schemeClr val="bg1"/>
                </a:solidFill>
              </a:defRPr>
            </a:lvl1pPr>
            <a:lvl2pPr marL="1714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2pPr>
            <a:lvl3pPr marL="34290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3pPr>
            <a:lvl4pPr marL="5143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4pPr>
            <a:lvl5pPr marL="685800" indent="0">
              <a:buFontTx/>
              <a:buNone/>
              <a:defRPr lang="pt-BR" sz="9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5pPr>
          </a:lstStyle>
          <a:p>
            <a:pPr marL="171450" lvl="0" indent="-171450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4092052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ape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CB573ED-DE9F-49C8-8058-5CA91EB1F3A5}"/>
              </a:ext>
            </a:extLst>
          </p:cNvPr>
          <p:cNvSpPr/>
          <p:nvPr userDrawn="1"/>
        </p:nvSpPr>
        <p:spPr bwMode="auto">
          <a:xfrm>
            <a:off x="0" y="6399509"/>
            <a:ext cx="9144000" cy="485875"/>
          </a:xfrm>
          <a:prstGeom prst="rect">
            <a:avLst/>
          </a:prstGeom>
          <a:solidFill>
            <a:srgbClr val="24345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243455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lang="en-US"/>
            </a:lvl1pPr>
          </a:lstStyle>
          <a:p>
            <a:pPr lvl="0"/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Box 11"/>
          <p:cNvSpPr txBox="1">
            <a:spLocks noChangeArrowheads="1"/>
          </p:cNvSpPr>
          <p:nvPr userDrawn="1"/>
        </p:nvSpPr>
        <p:spPr bwMode="auto">
          <a:xfrm>
            <a:off x="6765926" y="6507163"/>
            <a:ext cx="2073275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fld id="{FEA7D3FB-003C-4332-ACE8-F4F3C584543F}" type="slidenum">
              <a:rPr lang="en-US" sz="1050" b="0" noProof="0" smtClean="0">
                <a:solidFill>
                  <a:schemeClr val="bg1"/>
                </a:solidFill>
                <a:latin typeface="Verdana" pitchFamily="34" charset="0"/>
              </a:rPr>
              <a:pPr algn="r" eaLnBrk="1" hangingPunct="1">
                <a:defRPr/>
              </a:pPr>
              <a:t>‹#›</a:t>
            </a:fld>
            <a:endParaRPr lang="en-US" sz="1050" b="0" noProof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EA7F7A11-378F-4F52-A3E6-556736CAB60A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0" y="6399509"/>
            <a:ext cx="8388424" cy="485875"/>
          </a:xfr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>
              <a:buFontTx/>
              <a:buNone/>
              <a:defRPr lang="pt-BR" sz="900" noProof="0" dirty="0">
                <a:solidFill>
                  <a:schemeClr val="bg1"/>
                </a:solidFill>
              </a:defRPr>
            </a:lvl1pPr>
            <a:lvl2pPr marL="1714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2pPr>
            <a:lvl3pPr marL="34290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3pPr>
            <a:lvl4pPr marL="514350" indent="0">
              <a:buFontTx/>
              <a:buNone/>
              <a:defRPr lang="pt-BR" sz="9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4pPr>
            <a:lvl5pPr marL="685800" indent="0">
              <a:buFontTx/>
              <a:buNone/>
              <a:defRPr lang="pt-BR" sz="9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5pPr>
          </a:lstStyle>
          <a:p>
            <a:pPr marL="171450" lvl="0" indent="-171450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343634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 userDrawn="1"/>
        </p:nvSpPr>
        <p:spPr bwMode="auto">
          <a:xfrm>
            <a:off x="1" y="0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i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eaLnBrk="0" hangingPunct="0">
              <a:defRPr i="1">
                <a:solidFill>
                  <a:schemeClr val="tx2"/>
                </a:solidFill>
                <a:latin typeface="Times New Roman" pitchFamily="18" charset="0"/>
              </a:defRPr>
            </a:lvl2pPr>
            <a:lvl3pPr algn="ctr" eaLnBrk="0" hangingPunct="0">
              <a:defRPr i="1">
                <a:solidFill>
                  <a:schemeClr val="tx2"/>
                </a:solidFill>
                <a:latin typeface="Times New Roman" pitchFamily="18" charset="0"/>
              </a:defRPr>
            </a:lvl3pPr>
            <a:lvl4pPr algn="ctr" eaLnBrk="0" hangingPunct="0">
              <a:defRPr i="1">
                <a:solidFill>
                  <a:schemeClr val="tx2"/>
                </a:solidFill>
                <a:latin typeface="Times New Roman" pitchFamily="18" charset="0"/>
              </a:defRPr>
            </a:lvl4pPr>
            <a:lvl5pPr algn="ctr" eaLnBrk="0" hangingPunct="0">
              <a:defRPr i="1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i="1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i="1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i="1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lvl="0"/>
            <a:endParaRPr lang="en-US" sz="1800" b="1" noProof="0" dirty="0">
              <a:solidFill>
                <a:srgbClr val="0000FF"/>
              </a:solidFill>
            </a:endParaRPr>
          </a:p>
        </p:txBody>
      </p:sp>
      <p:sp>
        <p:nvSpPr>
          <p:cNvPr id="4" name="Text Box 11">
            <a:extLst>
              <a:ext uri="{FF2B5EF4-FFF2-40B4-BE49-F238E27FC236}">
                <a16:creationId xmlns:a16="http://schemas.microsoft.com/office/drawing/2014/main" id="{F024CFED-D4A3-4BA1-8C00-ABF2B6DFE42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388425" y="6473102"/>
            <a:ext cx="522784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fld id="{FEA7D3FB-003C-4332-ACE8-F4F3C584543F}" type="slidenum">
              <a:rPr lang="en-US" sz="900" b="0" noProof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pPr algn="r" eaLnBrk="1" hangingPunct="1">
                <a:defRPr/>
              </a:pPr>
              <a:t>‹#›</a:t>
            </a:fld>
            <a:endParaRPr lang="en-US" sz="900" b="0" noProof="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582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>
            <a:lvl1pPr>
              <a:defRPr lang="pt-BR" sz="28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1pPr>
            <a:lvl2pPr>
              <a:defRPr lang="pt-BR" sz="24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2pPr>
            <a:lvl3pPr>
              <a:defRPr lang="pt-BR" sz="24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3pPr>
            <a:lvl4pPr>
              <a:defRPr lang="pt-BR" sz="2400" b="0" noProof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4pPr>
            <a:lvl5pPr>
              <a:defRPr lang="pt-BR" sz="24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defRPr>
            </a:lvl5pPr>
          </a:lstStyle>
          <a:p>
            <a:pPr marL="228600" lvl="0" indent="-228600" algn="l" defTabSz="914400" eaLnBrk="1" latinLnBrk="0" hangingPunct="1">
              <a:spcBef>
                <a:spcPts val="20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Clique para editar os estilos do texto mestre</a:t>
            </a:r>
          </a:p>
          <a:p>
            <a:pPr marL="457200" lvl="1" indent="-228600" algn="l" defTabSz="914400" eaLnBrk="1" latinLnBrk="0" hangingPunct="1">
              <a:spcBef>
                <a:spcPts val="60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Segundo nível</a:t>
            </a:r>
          </a:p>
          <a:p>
            <a:pPr marL="685800" lvl="2" algn="l" defTabSz="914400" eaLnBrk="1" latinLnBrk="0" hangingPunct="1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Terceiro nível</a:t>
            </a:r>
          </a:p>
          <a:p>
            <a:pPr marL="914400" lvl="3" algn="l" defTabSz="914400" eaLnBrk="1" latinLnBrk="0" hangingPunct="1">
              <a:spcBef>
                <a:spcPts val="60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Quarto nível</a:t>
            </a:r>
          </a:p>
          <a:p>
            <a:pPr marL="1143000" lvl="4" algn="l" defTabSz="914400" eaLnBrk="1" latinLnBrk="0" hangingPunct="1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pt-BR" noProof="0" dirty="0"/>
              <a:t>Quinto nível</a:t>
            </a:r>
          </a:p>
        </p:txBody>
      </p:sp>
      <p:sp>
        <p:nvSpPr>
          <p:cNvPr id="4" name="Text Box 11"/>
          <p:cNvSpPr txBox="1">
            <a:spLocks noChangeArrowheads="1"/>
          </p:cNvSpPr>
          <p:nvPr userDrawn="1"/>
        </p:nvSpPr>
        <p:spPr bwMode="auto">
          <a:xfrm>
            <a:off x="6765925" y="6507163"/>
            <a:ext cx="2073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fld id="{FEA7D3FB-003C-4332-ACE8-F4F3C584543F}" type="slidenum">
              <a:rPr lang="en-US" sz="1400" b="0" noProof="0" smtClean="0">
                <a:latin typeface="Verdana" pitchFamily="34" charset="0"/>
              </a:rPr>
              <a:pPr algn="r" eaLnBrk="1" hangingPunct="1">
                <a:defRPr/>
              </a:pPr>
              <a:t>‹#›</a:t>
            </a:fld>
            <a:endParaRPr lang="en-US" sz="1400" b="0" noProof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114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243455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Clique </a:t>
            </a:r>
            <a:r>
              <a:rPr lang="en-US" noProof="0" dirty="0" err="1"/>
              <a:t>para</a:t>
            </a:r>
            <a:r>
              <a:rPr lang="en-US" noProof="0" dirty="0"/>
              <a:t> </a:t>
            </a:r>
            <a:r>
              <a:rPr lang="en-US" noProof="0" dirty="0" err="1"/>
              <a:t>editar</a:t>
            </a:r>
            <a:r>
              <a:rPr lang="en-US" noProof="0" dirty="0"/>
              <a:t> o </a:t>
            </a:r>
            <a:r>
              <a:rPr lang="en-US" noProof="0" dirty="0" err="1"/>
              <a:t>estilo</a:t>
            </a:r>
            <a:r>
              <a:rPr lang="en-US" noProof="0" dirty="0"/>
              <a:t> do </a:t>
            </a:r>
            <a:r>
              <a:rPr lang="en-US" noProof="0" dirty="0" err="1"/>
              <a:t>título</a:t>
            </a:r>
            <a:r>
              <a:rPr lang="en-US" noProof="0" dirty="0"/>
              <a:t> </a:t>
            </a:r>
            <a:r>
              <a:rPr lang="en-US" noProof="0" dirty="0" err="1"/>
              <a:t>mestre</a:t>
            </a:r>
            <a:endParaRPr lang="en-US" noProof="0" dirty="0"/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513" y="990601"/>
            <a:ext cx="8711431" cy="552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>
            <a:normAutofit/>
          </a:bodyPr>
          <a:lstStyle/>
          <a:p>
            <a:pPr marL="171450" lvl="0" indent="-171450" algn="l" defTabSz="685800" eaLnBrk="1" latinLnBrk="0" hangingPunct="1">
              <a:spcBef>
                <a:spcPts val="15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noProof="0"/>
              <a:t>Clique para editar os estilos do texto mestre</a:t>
            </a:r>
          </a:p>
          <a:p>
            <a:pPr marL="342900" lvl="1" indent="-171450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noProof="0"/>
              <a:t>Segundo nível</a:t>
            </a:r>
          </a:p>
          <a:p>
            <a:pPr marL="514350" lvl="2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noProof="0"/>
              <a:t>Terceiro nível</a:t>
            </a:r>
          </a:p>
          <a:p>
            <a:pPr marL="685800" lvl="3" algn="l" defTabSz="685800" eaLnBrk="1" latinLnBrk="0" hangingPunct="1">
              <a:spcBef>
                <a:spcPts val="45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noProof="0"/>
              <a:t>Quarto nível</a:t>
            </a:r>
          </a:p>
          <a:p>
            <a:pPr marL="857250" lvl="4" algn="l" defTabSz="685800" eaLnBrk="1" latinLnBrk="0" hangingPunct="1">
              <a:spcBef>
                <a:spcPts val="45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noProof="0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3880973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US" sz="2100" b="1" i="1" noProof="0" smtClean="0">
          <a:solidFill>
            <a:schemeClr val="bg1"/>
          </a:solidFill>
          <a:latin typeface="Segoe UI Light" panose="020B0502040204020203" pitchFamily="34" charset="0"/>
          <a:ea typeface="+mj-ea"/>
          <a:cs typeface="Segoe UI Light" panose="020B0502040204020203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100" i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100" i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100" i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100" i="1">
          <a:solidFill>
            <a:schemeClr val="tx2"/>
          </a:solidFill>
          <a:latin typeface="Times New Roman" pitchFamily="18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2100" i="1">
          <a:solidFill>
            <a:schemeClr val="tx2"/>
          </a:solidFill>
          <a:latin typeface="Times New Roman" pitchFamily="18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2100" i="1">
          <a:solidFill>
            <a:schemeClr val="tx2"/>
          </a:solidFill>
          <a:latin typeface="Times New Roman" pitchFamily="18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2100" i="1">
          <a:solidFill>
            <a:schemeClr val="tx2"/>
          </a:solidFill>
          <a:latin typeface="Times New Roman" pitchFamily="18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2100" i="1">
          <a:solidFill>
            <a:schemeClr val="tx2"/>
          </a:solidFill>
          <a:latin typeface="Times New Roman" pitchFamily="18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lang="pt-BR" sz="1500" b="0" kern="1200" dirty="0" smtClean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lang="pt-BR" sz="1350" b="0" kern="1200" dirty="0" smtClean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lang="pt-BR" sz="1350" b="0" kern="1200" dirty="0" smtClean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lang="pt-BR" sz="1350" b="0" kern="1200" dirty="0" smtClean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lang="pt-BR" sz="1350" b="0" kern="1200" dirty="0" smtClean="0">
          <a:solidFill>
            <a:schemeClr val="tx1">
              <a:lumMod val="75000"/>
              <a:lumOff val="25000"/>
            </a:schemeClr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5pPr>
      <a:lvl6pPr marL="1885950" indent="-171450" algn="just" rtl="0" fontAlgn="base">
        <a:spcBef>
          <a:spcPct val="20000"/>
        </a:spcBef>
        <a:spcAft>
          <a:spcPct val="0"/>
        </a:spcAft>
        <a:buChar char="»"/>
        <a:defRPr sz="1050" b="1">
          <a:solidFill>
            <a:schemeClr val="tx1"/>
          </a:solidFill>
          <a:latin typeface="+mn-lt"/>
        </a:defRPr>
      </a:lvl6pPr>
      <a:lvl7pPr marL="2228850" indent="-171450" algn="just" rtl="0" fontAlgn="base">
        <a:spcBef>
          <a:spcPct val="20000"/>
        </a:spcBef>
        <a:spcAft>
          <a:spcPct val="0"/>
        </a:spcAft>
        <a:buChar char="»"/>
        <a:defRPr sz="1050" b="1">
          <a:solidFill>
            <a:schemeClr val="tx1"/>
          </a:solidFill>
          <a:latin typeface="+mn-lt"/>
        </a:defRPr>
      </a:lvl7pPr>
      <a:lvl8pPr marL="2571750" indent="-171450" algn="just" rtl="0" fontAlgn="base">
        <a:spcBef>
          <a:spcPct val="20000"/>
        </a:spcBef>
        <a:spcAft>
          <a:spcPct val="0"/>
        </a:spcAft>
        <a:buChar char="»"/>
        <a:defRPr sz="1050" b="1">
          <a:solidFill>
            <a:schemeClr val="tx1"/>
          </a:solidFill>
          <a:latin typeface="+mn-lt"/>
        </a:defRPr>
      </a:lvl8pPr>
      <a:lvl9pPr marL="2914650" indent="-171450" algn="just" rtl="0" fontAlgn="base">
        <a:spcBef>
          <a:spcPct val="20000"/>
        </a:spcBef>
        <a:spcAft>
          <a:spcPct val="0"/>
        </a:spcAft>
        <a:buChar char="»"/>
        <a:defRPr sz="1050" b="1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Clique </a:t>
            </a:r>
            <a:r>
              <a:rPr lang="en-US" noProof="0" dirty="0" err="1"/>
              <a:t>para</a:t>
            </a:r>
            <a:r>
              <a:rPr lang="en-US" noProof="0" dirty="0"/>
              <a:t> </a:t>
            </a:r>
            <a:r>
              <a:rPr lang="en-US" noProof="0" dirty="0" err="1"/>
              <a:t>editar</a:t>
            </a:r>
            <a:r>
              <a:rPr lang="en-US" noProof="0" dirty="0"/>
              <a:t> o </a:t>
            </a:r>
            <a:r>
              <a:rPr lang="en-US" noProof="0" dirty="0" err="1"/>
              <a:t>estilo</a:t>
            </a:r>
            <a:r>
              <a:rPr lang="en-US" noProof="0" dirty="0"/>
              <a:t> do </a:t>
            </a:r>
            <a:r>
              <a:rPr lang="en-US" noProof="0" dirty="0" err="1"/>
              <a:t>título</a:t>
            </a:r>
            <a:r>
              <a:rPr lang="en-US" noProof="0" dirty="0"/>
              <a:t> </a:t>
            </a:r>
            <a:r>
              <a:rPr lang="en-US" noProof="0" dirty="0" err="1"/>
              <a:t>mestre</a:t>
            </a:r>
            <a:endParaRPr lang="en-US" noProof="0" dirty="0"/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512" y="990600"/>
            <a:ext cx="8711431" cy="552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eaLnBrk="1" latinLnBrk="0" hangingPunct="1">
              <a:spcBef>
                <a:spcPts val="20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noProof="0"/>
              <a:t>Clique para editar os estilos do texto mestre</a:t>
            </a:r>
          </a:p>
          <a:p>
            <a:pPr marL="457200" lvl="1" indent="-228600" algn="l" defTabSz="914400" eaLnBrk="1" latinLnBrk="0" hangingPunct="1">
              <a:spcBef>
                <a:spcPts val="60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noProof="0"/>
              <a:t>Segundo nível</a:t>
            </a:r>
          </a:p>
          <a:p>
            <a:pPr marL="685800" lvl="2" algn="l" defTabSz="914400" eaLnBrk="1" latinLnBrk="0" hangingPunct="1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noProof="0"/>
              <a:t>Terceiro nível</a:t>
            </a:r>
          </a:p>
          <a:p>
            <a:pPr marL="914400" lvl="3" algn="l" defTabSz="914400" eaLnBrk="1" latinLnBrk="0" hangingPunct="1">
              <a:spcBef>
                <a:spcPts val="600"/>
              </a:spcBef>
              <a:buClr>
                <a:schemeClr val="tx1">
                  <a:lumMod val="85000"/>
                  <a:lumOff val="15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noProof="0"/>
              <a:t>Quarto nível</a:t>
            </a:r>
          </a:p>
          <a:p>
            <a:pPr marL="1143000" lvl="4" algn="l" defTabSz="914400" eaLnBrk="1" latinLnBrk="0" hangingPunct="1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Char char="l"/>
            </a:pPr>
            <a:r>
              <a:rPr lang="en-US" noProof="0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294230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US" sz="2800" i="1" noProof="0" smtClean="0">
          <a:solidFill>
            <a:srgbClr val="0000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i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i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i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i="1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i="1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i="1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i="1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just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lang="pt-BR" sz="2000" b="0" kern="1200" dirty="0" smtClean="0">
          <a:solidFill>
            <a:schemeClr val="tx1">
              <a:lumMod val="75000"/>
              <a:lumOff val="25000"/>
            </a:schemeClr>
          </a:solidFill>
          <a:latin typeface="Calibri"/>
          <a:ea typeface="+mn-ea"/>
          <a:cs typeface="Calibri"/>
        </a:defRPr>
      </a:lvl1pPr>
      <a:lvl2pPr marL="742950" indent="-285750" algn="just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lang="pt-BR" sz="1800" b="0" kern="1200" dirty="0" smtClean="0">
          <a:solidFill>
            <a:schemeClr val="tx1">
              <a:lumMod val="75000"/>
              <a:lumOff val="25000"/>
            </a:schemeClr>
          </a:solidFill>
          <a:latin typeface="Calibri"/>
          <a:ea typeface="+mn-ea"/>
          <a:cs typeface="Calibri"/>
        </a:defRPr>
      </a:lvl2pPr>
      <a:lvl3pPr marL="1143000" indent="-228600" algn="just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lang="pt-BR" sz="1800" b="0" kern="1200" dirty="0" smtClean="0">
          <a:solidFill>
            <a:schemeClr val="tx1">
              <a:lumMod val="75000"/>
              <a:lumOff val="25000"/>
            </a:schemeClr>
          </a:solidFill>
          <a:latin typeface="Calibri"/>
          <a:ea typeface="+mn-ea"/>
          <a:cs typeface="Calibri"/>
        </a:defRPr>
      </a:lvl3pPr>
      <a:lvl4pPr marL="1600200" indent="-228600" algn="just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lang="pt-BR" sz="1800" b="0" kern="1200" dirty="0" smtClean="0">
          <a:solidFill>
            <a:schemeClr val="tx1">
              <a:lumMod val="75000"/>
              <a:lumOff val="25000"/>
            </a:schemeClr>
          </a:solidFill>
          <a:latin typeface="Calibri"/>
          <a:ea typeface="+mn-ea"/>
          <a:cs typeface="Calibri"/>
        </a:defRPr>
      </a:lvl4pPr>
      <a:lvl5pPr marL="2057400" indent="-228600" algn="just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lang="pt-BR" sz="1800" b="0" kern="1200" dirty="0" smtClean="0">
          <a:solidFill>
            <a:schemeClr val="tx1">
              <a:lumMod val="75000"/>
              <a:lumOff val="25000"/>
            </a:schemeClr>
          </a:solidFill>
          <a:latin typeface="Calibri"/>
          <a:ea typeface="+mn-ea"/>
          <a:cs typeface="Calibri"/>
        </a:defRPr>
      </a:lvl5pPr>
      <a:lvl6pPr marL="2514600" indent="-228600" algn="just" rtl="0" fontAlgn="base">
        <a:spcBef>
          <a:spcPct val="20000"/>
        </a:spcBef>
        <a:spcAft>
          <a:spcPct val="0"/>
        </a:spcAft>
        <a:buChar char="»"/>
        <a:defRPr sz="1400" b="1">
          <a:solidFill>
            <a:schemeClr val="tx1"/>
          </a:solidFill>
          <a:latin typeface="+mn-lt"/>
        </a:defRPr>
      </a:lvl6pPr>
      <a:lvl7pPr marL="2971800" indent="-228600" algn="just" rtl="0" fontAlgn="base">
        <a:spcBef>
          <a:spcPct val="20000"/>
        </a:spcBef>
        <a:spcAft>
          <a:spcPct val="0"/>
        </a:spcAft>
        <a:buChar char="»"/>
        <a:defRPr sz="1400" b="1">
          <a:solidFill>
            <a:schemeClr val="tx1"/>
          </a:solidFill>
          <a:latin typeface="+mn-lt"/>
        </a:defRPr>
      </a:lvl7pPr>
      <a:lvl8pPr marL="3429000" indent="-228600" algn="just" rtl="0" fontAlgn="base">
        <a:spcBef>
          <a:spcPct val="20000"/>
        </a:spcBef>
        <a:spcAft>
          <a:spcPct val="0"/>
        </a:spcAft>
        <a:buChar char="»"/>
        <a:defRPr sz="1400" b="1">
          <a:solidFill>
            <a:schemeClr val="tx1"/>
          </a:solidFill>
          <a:latin typeface="+mn-lt"/>
        </a:defRPr>
      </a:lvl8pPr>
      <a:lvl9pPr marL="3886200" indent="-228600" algn="just" rtl="0" fontAlgn="base">
        <a:spcBef>
          <a:spcPct val="20000"/>
        </a:spcBef>
        <a:spcAft>
          <a:spcPct val="0"/>
        </a:spcAft>
        <a:buChar char="»"/>
        <a:defRPr sz="1400" b="1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DA9FC3C-8502-4BEF-8723-4881CE4EE1F9}"/>
              </a:ext>
            </a:extLst>
          </p:cNvPr>
          <p:cNvSpPr/>
          <p:nvPr/>
        </p:nvSpPr>
        <p:spPr bwMode="auto">
          <a:xfrm>
            <a:off x="323528" y="1268760"/>
            <a:ext cx="8496944" cy="4392488"/>
          </a:xfrm>
          <a:prstGeom prst="rect">
            <a:avLst/>
          </a:prstGeom>
          <a:noFill/>
          <a:ln w="12700" cap="flat" cmpd="sng" algn="ctr">
            <a:solidFill>
              <a:schemeClr val="bg1">
                <a:lumMod val="6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8011C0-38C5-40FD-BCF3-D68443C085C8}"/>
              </a:ext>
            </a:extLst>
          </p:cNvPr>
          <p:cNvSpPr txBox="1"/>
          <p:nvPr/>
        </p:nvSpPr>
        <p:spPr>
          <a:xfrm>
            <a:off x="2366220" y="2268428"/>
            <a:ext cx="4411560" cy="228203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pPr algn="ctr">
              <a:lnSpc>
                <a:spcPct val="83000"/>
              </a:lnSpc>
              <a:spcBef>
                <a:spcPct val="0"/>
              </a:spcBef>
              <a:spcAft>
                <a:spcPts val="450"/>
              </a:spcAft>
            </a:pPr>
            <a:r>
              <a:rPr lang="pt-BR" sz="3300" b="1" cap="all" spc="-75">
                <a:solidFill>
                  <a:schemeClr val="tx1">
                    <a:lumMod val="85000"/>
                    <a:lumOff val="15000"/>
                  </a:schemeClr>
                </a:solidFill>
                <a:latin typeface="Avenir Next LT Pro Light (Headings)"/>
              </a:rPr>
              <a:t>&lt;Título&gt;</a:t>
            </a:r>
          </a:p>
        </p:txBody>
      </p:sp>
      <p:sp>
        <p:nvSpPr>
          <p:cNvPr id="6" name="CaixaDeTexto 19">
            <a:extLst>
              <a:ext uri="{FF2B5EF4-FFF2-40B4-BE49-F238E27FC236}">
                <a16:creationId xmlns:a16="http://schemas.microsoft.com/office/drawing/2014/main" id="{08BE0F9B-B2D9-4389-A240-926BBFD4BE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3904" y="4942909"/>
            <a:ext cx="289836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pt-BR" sz="2000" b="1" dirty="0">
                <a:solidFill>
                  <a:srgbClr val="243455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Nome</a:t>
            </a:r>
          </a:p>
          <a:p>
            <a:pPr algn="r" eaLnBrk="1" hangingPunct="1"/>
            <a:r>
              <a:rPr lang="pt-BR" sz="1600" b="1" dirty="0">
                <a:solidFill>
                  <a:srgbClr val="243455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contato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D82F6BD-725D-47C1-A1DB-DD6E8E41B5CA}"/>
              </a:ext>
            </a:extLst>
          </p:cNvPr>
          <p:cNvGrpSpPr/>
          <p:nvPr/>
        </p:nvGrpSpPr>
        <p:grpSpPr>
          <a:xfrm>
            <a:off x="706090" y="1492395"/>
            <a:ext cx="1080570" cy="1099865"/>
            <a:chOff x="804589" y="1589005"/>
            <a:chExt cx="1080570" cy="1099865"/>
          </a:xfrm>
        </p:grpSpPr>
        <p:sp>
          <p:nvSpPr>
            <p:cNvPr id="9" name="CaixaDeTexto 13">
              <a:extLst>
                <a:ext uri="{FF2B5EF4-FFF2-40B4-BE49-F238E27FC236}">
                  <a16:creationId xmlns:a16="http://schemas.microsoft.com/office/drawing/2014/main" id="{6211CA0E-8AEC-4406-B9EB-F8B7B4FD6E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4589" y="2381093"/>
              <a:ext cx="1080570" cy="307777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lvl="0">
                <a:defRPr sz="2400" b="1">
                  <a:solidFill>
                    <a:srgbClr val="0000FF"/>
                  </a:solidFill>
                </a:defRPr>
              </a:lvl1pPr>
            </a:lstStyle>
            <a:p>
              <a:pPr algn="ctr"/>
              <a:r>
                <a:rPr lang="en-US" sz="1400" dirty="0">
                  <a:solidFill>
                    <a:srgbClr val="1B2A49"/>
                  </a:solidFill>
                </a:rPr>
                <a:t>CEFET/RJ</a:t>
              </a:r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219D8BF9-24CA-48C9-BC3B-50ED8D2512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38382" y="1589005"/>
              <a:ext cx="812985" cy="787579"/>
            </a:xfrm>
            <a:prstGeom prst="rect">
              <a:avLst/>
            </a:prstGeom>
          </p:spPr>
        </p:pic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9B7627BF-4635-4462-96E9-B9FDBE4D9DDF}"/>
              </a:ext>
            </a:extLst>
          </p:cNvPr>
          <p:cNvSpPr/>
          <p:nvPr/>
        </p:nvSpPr>
        <p:spPr bwMode="auto">
          <a:xfrm>
            <a:off x="107504" y="1052736"/>
            <a:ext cx="8928992" cy="4824536"/>
          </a:xfrm>
          <a:prstGeom prst="rect">
            <a:avLst/>
          </a:prstGeom>
          <a:noFill/>
          <a:ln w="254000" cap="flat" cmpd="sng" algn="ctr">
            <a:solidFill>
              <a:srgbClr val="1B2A49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B05C4B-F850-4F58-BA44-16B5E6A21D73}"/>
              </a:ext>
            </a:extLst>
          </p:cNvPr>
          <p:cNvSpPr txBox="1"/>
          <p:nvPr/>
        </p:nvSpPr>
        <p:spPr>
          <a:xfrm>
            <a:off x="2628900" y="4942909"/>
            <a:ext cx="3886200" cy="584775"/>
          </a:xfrm>
          <a:prstGeom prst="rect">
            <a:avLst/>
          </a:prstGeom>
          <a:solidFill>
            <a:srgbClr val="243455"/>
          </a:solidFill>
        </p:spPr>
        <p:txBody>
          <a:bodyPr wrap="square">
            <a:spAutoFit/>
          </a:bodyPr>
          <a:lstStyle/>
          <a:p>
            <a:pPr algn="ctr"/>
            <a:r>
              <a:rPr lang="pt-BR" altLang="en-US" sz="16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Symbol" panose="05050102010706020507" pitchFamily="18" charset="2"/>
              </a:rPr>
              <a:t>Personalize os seus slides para seguir a sua identidade visual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D0AEA9-B325-4A19-9C56-0567359A8260}"/>
              </a:ext>
            </a:extLst>
          </p:cNvPr>
          <p:cNvSpPr txBox="1"/>
          <p:nvPr/>
        </p:nvSpPr>
        <p:spPr>
          <a:xfrm>
            <a:off x="1274655" y="3970909"/>
            <a:ext cx="6594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Prepare o slide de capa do seu trabalho</a:t>
            </a:r>
          </a:p>
          <a:p>
            <a:pPr algn="ctr"/>
            <a:r>
              <a:rPr lang="pt-BR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O titulo escolhido deve fazer sentido e coerência com o seu trabalho</a:t>
            </a:r>
          </a:p>
        </p:txBody>
      </p:sp>
    </p:spTree>
    <p:extLst>
      <p:ext uri="{BB962C8B-B14F-4D97-AF65-F5344CB8AC3E}">
        <p14:creationId xmlns:p14="http://schemas.microsoft.com/office/powerpoint/2010/main" val="3129452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r>
              <a:rPr lang="pt-BR" noProof="0" dirty="0"/>
              <a:t>Conclusões: síntese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3" y="990601"/>
            <a:ext cx="8711431" cy="5174703"/>
          </a:xfrm>
        </p:spPr>
        <p:txBody>
          <a:bodyPr/>
          <a:lstStyle/>
          <a:p>
            <a:r>
              <a:rPr lang="pt-BR" noProof="0" dirty="0"/>
              <a:t>Síntese dos objetivos e principais resultados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997695-4839-4FE5-8A7B-29AC9AC7158E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FF0D70-4ACC-4BF1-95CB-3EDA3FCEB5E6}"/>
              </a:ext>
            </a:extLst>
          </p:cNvPr>
          <p:cNvSpPr txBox="1"/>
          <p:nvPr/>
        </p:nvSpPr>
        <p:spPr>
          <a:xfrm>
            <a:off x="3808783" y="5449669"/>
            <a:ext cx="152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Um slide para </a:t>
            </a:r>
          </a:p>
        </p:txBody>
      </p:sp>
    </p:spTree>
    <p:extLst>
      <p:ext uri="{BB962C8B-B14F-4D97-AF65-F5344CB8AC3E}">
        <p14:creationId xmlns:p14="http://schemas.microsoft.com/office/powerpoint/2010/main" val="25383349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r>
              <a:rPr lang="pt-BR"/>
              <a:t>Conclusões: limitações e trabalhos futuros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3" y="990601"/>
            <a:ext cx="8711431" cy="5174703"/>
          </a:xfrm>
        </p:spPr>
        <p:txBody>
          <a:bodyPr/>
          <a:lstStyle/>
          <a:p>
            <a:r>
              <a:rPr lang="pt-BR" noProof="0" dirty="0"/>
              <a:t>Indicação das limitações de modo positivo</a:t>
            </a:r>
          </a:p>
          <a:p>
            <a:r>
              <a:rPr lang="pt-BR" noProof="0" dirty="0"/>
              <a:t>Indicação de futuras direções de pesquisa </a:t>
            </a:r>
          </a:p>
          <a:p>
            <a:pPr lvl="1"/>
            <a:r>
              <a:rPr lang="pt-BR" noProof="0" dirty="0"/>
              <a:t>(deixe claro ao leitor de que não é escopo desse trabalho resolvê-las)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997695-4839-4FE5-8A7B-29AC9AC7158E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6202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/>
              <a:t>Introdução (Motivação)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noProof="0" dirty="0"/>
              <a:t>Apresente desafios no tema escolhido</a:t>
            </a:r>
          </a:p>
          <a:p>
            <a:r>
              <a:rPr lang="pt-BR" noProof="0" dirty="0"/>
              <a:t>Mostre porque o seu tema é importante</a:t>
            </a:r>
          </a:p>
          <a:p>
            <a:r>
              <a:rPr lang="pt-BR" dirty="0"/>
              <a:t>Boas referências</a:t>
            </a:r>
            <a:endParaRPr lang="pt-BR" noProof="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7249B10-C5AE-4E0B-B0E2-B71FF543EAA0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pt-BR" dirty="0"/>
              <a:t>Indique referências importantes…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58FAB8-993B-45AE-A8F4-9731256F77D4}"/>
              </a:ext>
            </a:extLst>
          </p:cNvPr>
          <p:cNvSpPr txBox="1"/>
          <p:nvPr/>
        </p:nvSpPr>
        <p:spPr>
          <a:xfrm>
            <a:off x="2347513" y="3379325"/>
            <a:ext cx="4375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Você pode ter mais de um slide para motivar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97AA029-B768-489D-86DF-0713FFFAA814}"/>
                  </a:ext>
                </a:extLst>
              </p:cNvPr>
              <p:cNvSpPr txBox="1"/>
              <p:nvPr/>
            </p:nvSpPr>
            <p:spPr>
              <a:xfrm>
                <a:off x="2483768" y="4365104"/>
                <a:ext cx="3886200" cy="338554"/>
              </a:xfrm>
              <a:prstGeom prst="rect">
                <a:avLst/>
              </a:prstGeom>
              <a:solidFill>
                <a:srgbClr val="243455"/>
              </a:solidFill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pt-BR" sz="1600" dirty="0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rPr>
                  <a:t>&lt;cada tópico principal </a:t>
                </a:r>
                <a14:m>
                  <m:oMath xmlns:m="http://schemas.openxmlformats.org/officeDocument/2006/math">
                    <m:r>
                      <a:rPr lang="pt-BR" sz="16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charset="0"/>
                      </a:rPr>
                      <m:t>≅</m:t>
                    </m:r>
                  </m:oMath>
                </a14:m>
                <a:r>
                  <a:rPr lang="pt-BR" sz="1600" dirty="0">
                    <a:solidFill>
                      <a:schemeClr val="bg1"/>
                    </a:solidFill>
                    <a:latin typeface="Calibri" charset="0"/>
                    <a:ea typeface="Calibri" charset="0"/>
                    <a:cs typeface="Calibri" charset="0"/>
                  </a:rPr>
                  <a:t> parágrafo&gt;</a:t>
                </a: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97AA029-B768-489D-86DF-0713FFFAA8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768" y="4365104"/>
                <a:ext cx="3886200" cy="338554"/>
              </a:xfrm>
              <a:prstGeom prst="rect">
                <a:avLst/>
              </a:prstGeom>
              <a:blipFill>
                <a:blip r:embed="rId2"/>
                <a:stretch>
                  <a:fillRect t="-5357" b="-2142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5910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/>
              <a:t>Introdução (Definição do Problema)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noProof="0" dirty="0"/>
              <a:t>Definição do problema</a:t>
            </a:r>
          </a:p>
          <a:p>
            <a:pPr lvl="1"/>
            <a:r>
              <a:rPr lang="pt-BR" noProof="0" dirty="0"/>
              <a:t>Um dos desafios motivadores apresentados deve ser mais bem explicado e usado como problema a solucionar</a:t>
            </a:r>
          </a:p>
          <a:p>
            <a:pPr lvl="1"/>
            <a:r>
              <a:rPr lang="pt-BR" dirty="0"/>
              <a:t>Caso o problema seja definido em partes, crie tópicos (</a:t>
            </a:r>
            <a:r>
              <a:rPr lang="pt-BR" dirty="0" err="1"/>
              <a:t>bullets</a:t>
            </a:r>
            <a:r>
              <a:rPr lang="pt-BR" dirty="0"/>
              <a:t>) específicos para abordá-los</a:t>
            </a:r>
            <a:endParaRPr lang="pt-BR" noProof="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7249B10-C5AE-4E0B-B0E2-B71FF543EAA0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pt-BR"/>
              <a:t>Indique referências importantes…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4C7DDD-EA1C-4BF2-8038-3FB2F542F702}"/>
              </a:ext>
            </a:extLst>
          </p:cNvPr>
          <p:cNvSpPr txBox="1"/>
          <p:nvPr/>
        </p:nvSpPr>
        <p:spPr>
          <a:xfrm>
            <a:off x="3204900" y="5229200"/>
            <a:ext cx="2660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Costuma ser um parágrafo</a:t>
            </a:r>
          </a:p>
        </p:txBody>
      </p:sp>
    </p:spTree>
    <p:extLst>
      <p:ext uri="{BB962C8B-B14F-4D97-AF65-F5344CB8AC3E}">
        <p14:creationId xmlns:p14="http://schemas.microsoft.com/office/powerpoint/2010/main" val="870945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/>
              <a:t>Introdução (Solução)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noProof="0" dirty="0"/>
              <a:t>Descreva a solução proposta para o problema escolhido</a:t>
            </a:r>
          </a:p>
          <a:p>
            <a:r>
              <a:rPr lang="pt-BR" noProof="0" dirty="0"/>
              <a:t>Contexto em que a solução resolve o problema. </a:t>
            </a:r>
          </a:p>
          <a:p>
            <a:pPr lvl="1"/>
            <a:r>
              <a:rPr lang="pt-BR" noProof="0" dirty="0"/>
              <a:t>Pode apenas funcionar em alguns casos, desde que sejam importantes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7249B10-C5AE-4E0B-B0E2-B71FF543EAA0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pt-BR"/>
              <a:t>Indique referências importantes…</a:t>
            </a:r>
          </a:p>
        </p:txBody>
      </p:sp>
    </p:spTree>
    <p:extLst>
      <p:ext uri="{BB962C8B-B14F-4D97-AF65-F5344CB8AC3E}">
        <p14:creationId xmlns:p14="http://schemas.microsoft.com/office/powerpoint/2010/main" val="562761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/>
              <a:t>Introdução (Contribuições)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noProof="0" dirty="0"/>
              <a:t>Apresente as principais contribuições e resultados alcançados</a:t>
            </a:r>
          </a:p>
          <a:p>
            <a:pPr lvl="1"/>
            <a:r>
              <a:rPr lang="pt-BR" noProof="0" dirty="0"/>
              <a:t>Formalização</a:t>
            </a:r>
          </a:p>
          <a:p>
            <a:pPr lvl="1"/>
            <a:r>
              <a:rPr lang="pt-BR" noProof="0" dirty="0"/>
              <a:t>Algoritmos</a:t>
            </a:r>
          </a:p>
          <a:p>
            <a:pPr lvl="1"/>
            <a:r>
              <a:rPr lang="pt-BR" noProof="0" dirty="0"/>
              <a:t>Resultados experimentais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7249B10-C5AE-4E0B-B0E2-B71FF543EAA0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pt-BR"/>
              <a:t>Indique referências importantes…</a:t>
            </a:r>
          </a:p>
        </p:txBody>
      </p:sp>
    </p:spTree>
    <p:extLst>
      <p:ext uri="{BB962C8B-B14F-4D97-AF65-F5344CB8AC3E}">
        <p14:creationId xmlns:p14="http://schemas.microsoft.com/office/powerpoint/2010/main" val="1128407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/>
              <a:t>Referencial teórico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noProof="0" dirty="0"/>
              <a:t>Apresente os conceitos prévios</a:t>
            </a:r>
          </a:p>
          <a:p>
            <a:pPr lvl="1"/>
            <a:r>
              <a:rPr lang="pt-BR" noProof="0" dirty="0"/>
              <a:t>Tudo que é usado para resolver o problema</a:t>
            </a:r>
          </a:p>
          <a:p>
            <a:pPr lvl="1"/>
            <a:r>
              <a:rPr lang="pt-BR" noProof="0" dirty="0"/>
              <a:t>Note que você pode ter que apresentar uma solução que usa um conceito dentre vários (ex.: redes neurais em detrimento a </a:t>
            </a:r>
            <a:r>
              <a:rPr lang="pt-BR" noProof="0" dirty="0" err="1"/>
              <a:t>svm</a:t>
            </a:r>
            <a:r>
              <a:rPr lang="pt-BR" noProof="0" dirty="0"/>
              <a:t>, árvores de decisão, </a:t>
            </a:r>
            <a:r>
              <a:rPr lang="pt-BR" noProof="0" dirty="0" err="1"/>
              <a:t>naïve-bayes</a:t>
            </a:r>
            <a:r>
              <a:rPr lang="pt-BR" noProof="0" dirty="0"/>
              <a:t>).</a:t>
            </a:r>
          </a:p>
          <a:p>
            <a:pPr lvl="2"/>
            <a:r>
              <a:rPr lang="pt-BR" noProof="0" dirty="0"/>
              <a:t>Neste caso, você tem que apresentar conceitos relacionados e apresentar um estudo comparativo que justifique a escolha das redes neurais</a:t>
            </a:r>
          </a:p>
          <a:p>
            <a:r>
              <a:rPr lang="pt-BR" noProof="0" dirty="0"/>
              <a:t>Pode ser quebrado em grupos de conceitos (subseções)</a:t>
            </a:r>
          </a:p>
          <a:p>
            <a:pPr lvl="1"/>
            <a:r>
              <a:rPr lang="pt-BR" dirty="0"/>
              <a:t>Cada subseção aborda </a:t>
            </a:r>
            <a:r>
              <a:rPr lang="pt-BR" noProof="0" dirty="0"/>
              <a:t>temas de assuntos diferentes</a:t>
            </a:r>
          </a:p>
          <a:p>
            <a:r>
              <a:rPr lang="pt-BR" noProof="0" dirty="0"/>
              <a:t>É importante desenvolver essa seção em conjunto com a de solução para não escrever nem mais e nem menos do que é necessário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7249B10-C5AE-4E0B-B0E2-B71FF543EAA0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pt-BR"/>
              <a:t>Indique referências importantes…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757BCF-42A3-4CDD-8F09-217A4732ED99}"/>
              </a:ext>
            </a:extLst>
          </p:cNvPr>
          <p:cNvSpPr txBox="1"/>
          <p:nvPr/>
        </p:nvSpPr>
        <p:spPr>
          <a:xfrm>
            <a:off x="1808037" y="5449669"/>
            <a:ext cx="55279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Crie um slide para cada grupo de conceitos apresentados</a:t>
            </a:r>
          </a:p>
        </p:txBody>
      </p:sp>
    </p:spTree>
    <p:extLst>
      <p:ext uri="{BB962C8B-B14F-4D97-AF65-F5344CB8AC3E}">
        <p14:creationId xmlns:p14="http://schemas.microsoft.com/office/powerpoint/2010/main" val="2179623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/>
              <a:t>Trabalhos relacionados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noProof="0" dirty="0"/>
              <a:t>A solução que você propôs tem "rivais"</a:t>
            </a:r>
          </a:p>
          <a:p>
            <a:r>
              <a:rPr lang="pt-BR" noProof="0" dirty="0"/>
              <a:t>Organize os trabalhos relacionados em categorias e estabeleça critérios de comparação e analise: </a:t>
            </a:r>
          </a:p>
          <a:p>
            <a:pPr lvl="1"/>
            <a:r>
              <a:rPr lang="pt-BR" noProof="0" dirty="0"/>
              <a:t>seja justo</a:t>
            </a:r>
          </a:p>
          <a:p>
            <a:r>
              <a:rPr lang="pt-BR" noProof="0" dirty="0"/>
              <a:t>É muito importante terminar essa seção com uma tabela que sintetiza a comparação e traz oportunidades para a criação da sua solução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7249B10-C5AE-4E0B-B0E2-B71FF543EAA0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pt-BR"/>
              <a:t>Indique referências importantes…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757BCF-42A3-4CDD-8F09-217A4732ED99}"/>
              </a:ext>
            </a:extLst>
          </p:cNvPr>
          <p:cNvSpPr txBox="1"/>
          <p:nvPr/>
        </p:nvSpPr>
        <p:spPr>
          <a:xfrm>
            <a:off x="803157" y="5449669"/>
            <a:ext cx="7537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Crie um slide para cada categoria e um slide adicional para discussão da tabela</a:t>
            </a:r>
          </a:p>
        </p:txBody>
      </p:sp>
    </p:spTree>
    <p:extLst>
      <p:ext uri="{BB962C8B-B14F-4D97-AF65-F5344CB8AC3E}">
        <p14:creationId xmlns:p14="http://schemas.microsoft.com/office/powerpoint/2010/main" val="1555859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r>
              <a:rPr lang="pt-BR" noProof="0" dirty="0"/>
              <a:t>Proposta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3" y="990601"/>
            <a:ext cx="8711431" cy="5174703"/>
          </a:xfrm>
        </p:spPr>
        <p:txBody>
          <a:bodyPr/>
          <a:lstStyle/>
          <a:p>
            <a:r>
              <a:rPr lang="pt-BR" noProof="0" dirty="0"/>
              <a:t>Conceitos novos (se tiver criado um conceito novo)</a:t>
            </a:r>
          </a:p>
          <a:p>
            <a:r>
              <a:rPr lang="pt-BR" noProof="0" dirty="0"/>
              <a:t>Solução</a:t>
            </a:r>
          </a:p>
          <a:p>
            <a:pPr lvl="1"/>
            <a:r>
              <a:rPr lang="pt-BR" noProof="0" dirty="0"/>
              <a:t>Arquitetura</a:t>
            </a:r>
          </a:p>
          <a:p>
            <a:pPr lvl="1"/>
            <a:r>
              <a:rPr lang="pt-BR" noProof="0" dirty="0"/>
              <a:t>Modelagem (diagrama de classes)</a:t>
            </a:r>
          </a:p>
          <a:p>
            <a:pPr lvl="1"/>
            <a:r>
              <a:rPr lang="pt-BR" noProof="0" dirty="0"/>
              <a:t>Algoritmos</a:t>
            </a:r>
          </a:p>
          <a:p>
            <a:pPr lvl="1"/>
            <a:r>
              <a:rPr lang="pt-BR" noProof="0"/>
              <a:t>Implementação</a:t>
            </a:r>
            <a:endParaRPr lang="pt-BR" noProof="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EB42171-C042-4A4C-8FB9-249A2FF05895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pt-BR" dirty="0"/>
              <a:t>Indique referências importantes…</a:t>
            </a:r>
          </a:p>
          <a:p>
            <a:endParaRPr lang="pt-BR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D5752D-91F2-486E-B0CB-4D1BA7DA5573}"/>
              </a:ext>
            </a:extLst>
          </p:cNvPr>
          <p:cNvSpPr txBox="1"/>
          <p:nvPr/>
        </p:nvSpPr>
        <p:spPr>
          <a:xfrm>
            <a:off x="2387013" y="5449669"/>
            <a:ext cx="4369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Crie um slide para cada elemento da solução</a:t>
            </a:r>
          </a:p>
        </p:txBody>
      </p:sp>
    </p:spTree>
    <p:extLst>
      <p:ext uri="{BB962C8B-B14F-4D97-AF65-F5344CB8AC3E}">
        <p14:creationId xmlns:p14="http://schemas.microsoft.com/office/powerpoint/2010/main" val="285071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r>
              <a:rPr lang="pt-BR" noProof="0" dirty="0"/>
              <a:t>Avaliação Experimental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3" y="990601"/>
            <a:ext cx="8711431" cy="5174703"/>
          </a:xfrm>
        </p:spPr>
        <p:txBody>
          <a:bodyPr/>
          <a:lstStyle/>
          <a:p>
            <a:r>
              <a:rPr lang="pt-BR" noProof="0" dirty="0"/>
              <a:t>Protocolo experimental (Planejamento do experimento)</a:t>
            </a:r>
          </a:p>
          <a:p>
            <a:r>
              <a:rPr lang="pt-BR" noProof="0" dirty="0"/>
              <a:t>Descrição dos conjuntos de dados</a:t>
            </a:r>
          </a:p>
          <a:p>
            <a:r>
              <a:rPr lang="pt-BR" noProof="0" dirty="0"/>
              <a:t>Apresentação e análise</a:t>
            </a:r>
          </a:p>
          <a:p>
            <a:pPr lvl="1"/>
            <a:r>
              <a:rPr lang="pt-BR" dirty="0"/>
              <a:t>Pense em cada gráfico que você pretende mostrar</a:t>
            </a:r>
            <a:r>
              <a:rPr lang="pt-BR" noProof="0" dirty="0"/>
              <a:t> </a:t>
            </a:r>
          </a:p>
          <a:p>
            <a:r>
              <a:rPr lang="pt-BR" noProof="0" dirty="0"/>
              <a:t>Síntese da análise dos resultados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2FC6C68-D97D-4CE7-93C8-3C6A240C1C2E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7DAF4A-7B39-4323-A85B-B727CCA714F4}"/>
              </a:ext>
            </a:extLst>
          </p:cNvPr>
          <p:cNvSpPr txBox="1"/>
          <p:nvPr/>
        </p:nvSpPr>
        <p:spPr>
          <a:xfrm>
            <a:off x="2387013" y="5449669"/>
            <a:ext cx="4369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Crie um slide para cada elemento da solução</a:t>
            </a:r>
          </a:p>
        </p:txBody>
      </p:sp>
    </p:spTree>
    <p:extLst>
      <p:ext uri="{BB962C8B-B14F-4D97-AF65-F5344CB8AC3E}">
        <p14:creationId xmlns:p14="http://schemas.microsoft.com/office/powerpoint/2010/main" val="2369473513"/>
      </p:ext>
    </p:extLst>
  </p:cSld>
  <p:clrMapOvr>
    <a:masterClrMapping/>
  </p:clrMapOvr>
</p:sld>
</file>

<file path=ppt/theme/theme1.xml><?xml version="1.0" encoding="utf-8"?>
<a:theme xmlns:a="http://schemas.openxmlformats.org/drawingml/2006/main" name="10_Design padrã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Design padrão">
      <a:majorFont>
        <a:latin typeface="Times New Roman"/>
        <a:ea typeface=""/>
        <a:cs typeface=""/>
      </a:majorFont>
      <a:minorFont>
        <a:latin typeface="Courier New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Design padrão">
  <a:themeElements>
    <a:clrScheme name="Sky">
      <a:dk1>
        <a:sysClr val="windowText" lastClr="000000"/>
      </a:dk1>
      <a:lt1>
        <a:sysClr val="window" lastClr="FFFFFF"/>
      </a:lt1>
      <a:dk2>
        <a:srgbClr val="1782BF"/>
      </a:dk2>
      <a:lt2>
        <a:srgbClr val="62BCE9"/>
      </a:lt2>
      <a:accent1>
        <a:srgbClr val="073779"/>
      </a:accent1>
      <a:accent2>
        <a:srgbClr val="8FD9FB"/>
      </a:accent2>
      <a:accent3>
        <a:srgbClr val="FFCC00"/>
      </a:accent3>
      <a:accent4>
        <a:srgbClr val="EB6615"/>
      </a:accent4>
      <a:accent5>
        <a:srgbClr val="C76402"/>
      </a:accent5>
      <a:accent6>
        <a:srgbClr val="B523B4"/>
      </a:accent6>
      <a:hlink>
        <a:srgbClr val="FFDE26"/>
      </a:hlink>
      <a:folHlink>
        <a:srgbClr val="DEBE00"/>
      </a:folHlink>
    </a:clrScheme>
    <a:fontScheme name="Design padrão">
      <a:majorFont>
        <a:latin typeface="Times New Roman"/>
        <a:ea typeface=""/>
        <a:cs typeface=""/>
      </a:majorFont>
      <a:minorFont>
        <a:latin typeface="Courier New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1250</TotalTime>
  <Words>481</Words>
  <Application>Microsoft Office PowerPoint</Application>
  <PresentationFormat>On-screen Show (4:3)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Avenir Next LT Pro Light (Headings)</vt:lpstr>
      <vt:lpstr>Calibri</vt:lpstr>
      <vt:lpstr>Cambria Math</vt:lpstr>
      <vt:lpstr>Courier New</vt:lpstr>
      <vt:lpstr>Segoe UI Light</vt:lpstr>
      <vt:lpstr>Times New Roman</vt:lpstr>
      <vt:lpstr>Verdana</vt:lpstr>
      <vt:lpstr>Wingdings</vt:lpstr>
      <vt:lpstr>10_Design padrão</vt:lpstr>
      <vt:lpstr>4_Design padrão</vt:lpstr>
      <vt:lpstr>PowerPoint Presentation</vt:lpstr>
      <vt:lpstr>Introdução (Motivação)</vt:lpstr>
      <vt:lpstr>Introdução (Definição do Problema)</vt:lpstr>
      <vt:lpstr>Introdução (Solução)</vt:lpstr>
      <vt:lpstr>Introdução (Contribuições)</vt:lpstr>
      <vt:lpstr>Referencial teórico</vt:lpstr>
      <vt:lpstr>Trabalhos relacionados</vt:lpstr>
      <vt:lpstr>Proposta</vt:lpstr>
      <vt:lpstr>Avaliação Experimental</vt:lpstr>
      <vt:lpstr>Conclusões: síntese</vt:lpstr>
      <vt:lpstr>Conclusões: limitações e trabalhos futuros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 de Oliveira</dc:creator>
  <cp:lastModifiedBy>Eduardo Ogasawara</cp:lastModifiedBy>
  <cp:revision>175</cp:revision>
  <dcterms:created xsi:type="dcterms:W3CDTF">2013-10-04T18:52:26Z</dcterms:created>
  <dcterms:modified xsi:type="dcterms:W3CDTF">2021-09-27T18:56:45Z</dcterms:modified>
</cp:coreProperties>
</file>