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493" r:id="rId2"/>
    <p:sldId id="561" r:id="rId3"/>
    <p:sldId id="535" r:id="rId4"/>
    <p:sldId id="571" r:id="rId5"/>
    <p:sldId id="508" r:id="rId6"/>
    <p:sldId id="495" r:id="rId7"/>
    <p:sldId id="510" r:id="rId8"/>
    <p:sldId id="511" r:id="rId9"/>
    <p:sldId id="515" r:id="rId10"/>
    <p:sldId id="577" r:id="rId11"/>
    <p:sldId id="523" r:id="rId12"/>
    <p:sldId id="520" r:id="rId13"/>
    <p:sldId id="522" r:id="rId14"/>
    <p:sldId id="524" r:id="rId15"/>
    <p:sldId id="525" r:id="rId16"/>
    <p:sldId id="543" r:id="rId17"/>
    <p:sldId id="545" r:id="rId18"/>
    <p:sldId id="549" r:id="rId19"/>
    <p:sldId id="551" r:id="rId20"/>
    <p:sldId id="552" r:id="rId21"/>
    <p:sldId id="553" r:id="rId22"/>
    <p:sldId id="554" r:id="rId23"/>
    <p:sldId id="555" r:id="rId24"/>
    <p:sldId id="556" r:id="rId25"/>
    <p:sldId id="557" r:id="rId26"/>
    <p:sldId id="572" r:id="rId27"/>
    <p:sldId id="573" r:id="rId28"/>
    <p:sldId id="574" r:id="rId29"/>
    <p:sldId id="575" r:id="rId30"/>
    <p:sldId id="576" r:id="rId3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57" autoAdjust="0"/>
  </p:normalViewPr>
  <p:slideViewPr>
    <p:cSldViewPr>
      <p:cViewPr varScale="1">
        <p:scale>
          <a:sx n="93" d="100"/>
          <a:sy n="93" d="100"/>
        </p:scale>
        <p:origin x="-912" y="-90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6332B56-382C-49BB-B657-B708D77AF9B4}"/>
    <pc:docChg chg="addSld modSld">
      <pc:chgData name="" userId="" providerId="" clId="Web-{66332B56-382C-49BB-B657-B708D77AF9B4}" dt="2018-06-21T16:14:05.476" v="117" actId="1076"/>
      <pc:docMkLst>
        <pc:docMk/>
      </pc:docMkLst>
      <pc:sldChg chg="modSp new">
        <pc:chgData name="" userId="" providerId="" clId="Web-{66332B56-382C-49BB-B657-B708D77AF9B4}" dt="2018-06-21T16:03:36.800" v="45" actId="20577"/>
        <pc:sldMkLst>
          <pc:docMk/>
          <pc:sldMk cId="2829370942" sldId="572"/>
        </pc:sldMkLst>
        <pc:spChg chg="mod">
          <ac:chgData name="" userId="" providerId="" clId="Web-{66332B56-382C-49BB-B657-B708D77AF9B4}" dt="2018-06-21T16:00:58.951" v="8" actId="20577"/>
          <ac:spMkLst>
            <pc:docMk/>
            <pc:sldMk cId="2829370942" sldId="572"/>
            <ac:spMk id="2" creationId="{C28ECB86-68DF-483B-AED5-759A41DF6A86}"/>
          </ac:spMkLst>
        </pc:spChg>
        <pc:spChg chg="mod">
          <ac:chgData name="" userId="" providerId="" clId="Web-{66332B56-382C-49BB-B657-B708D77AF9B4}" dt="2018-06-21T16:03:36.800" v="45" actId="20577"/>
          <ac:spMkLst>
            <pc:docMk/>
            <pc:sldMk cId="2829370942" sldId="572"/>
            <ac:spMk id="4" creationId="{6AC8E18F-848E-47B5-AF7C-51B4A7EB7F32}"/>
          </ac:spMkLst>
        </pc:spChg>
      </pc:sldChg>
      <pc:sldChg chg="addSp delSp modSp add replId modNotes">
        <pc:chgData name="" userId="" providerId="" clId="Web-{66332B56-382C-49BB-B657-B708D77AF9B4}" dt="2018-06-21T16:04:58.787" v="88" actId="14100"/>
        <pc:sldMkLst>
          <pc:docMk/>
          <pc:sldMk cId="226492628" sldId="573"/>
        </pc:sldMkLst>
        <pc:spChg chg="mod">
          <ac:chgData name="" userId="" providerId="" clId="Web-{66332B56-382C-49BB-B657-B708D77AF9B4}" dt="2018-06-21T16:03:49.222" v="60" actId="20577"/>
          <ac:spMkLst>
            <pc:docMk/>
            <pc:sldMk cId="226492628" sldId="573"/>
            <ac:spMk id="2" creationId="{00000000-0000-0000-0000-000000000000}"/>
          </ac:spMkLst>
        </pc:spChg>
        <pc:spChg chg="del mod">
          <ac:chgData name="" userId="" providerId="" clId="Web-{66332B56-382C-49BB-B657-B708D77AF9B4}" dt="2018-06-21T16:04:09.489" v="66"/>
          <ac:spMkLst>
            <pc:docMk/>
            <pc:sldMk cId="226492628" sldId="573"/>
            <ac:spMk id="4" creationId="{00000000-0000-0000-0000-000000000000}"/>
          </ac:spMkLst>
        </pc:spChg>
        <pc:spChg chg="add mod">
          <ac:chgData name="" userId="" providerId="" clId="Web-{66332B56-382C-49BB-B657-B708D77AF9B4}" dt="2018-06-21T16:04:58.787" v="88" actId="14100"/>
          <ac:spMkLst>
            <pc:docMk/>
            <pc:sldMk cId="226492628" sldId="573"/>
            <ac:spMk id="7" creationId="{E5EFD40B-36CE-407D-B049-0212B8F100B6}"/>
          </ac:spMkLst>
        </pc:spChg>
        <pc:picChg chg="add mod ord">
          <ac:chgData name="" userId="" providerId="" clId="Web-{66332B56-382C-49BB-B657-B708D77AF9B4}" dt="2018-06-21T16:04:21.098" v="69" actId="1076"/>
          <ac:picMkLst>
            <pc:docMk/>
            <pc:sldMk cId="226492628" sldId="573"/>
            <ac:picMk id="5" creationId="{57AAE188-74CA-4F8C-8BA8-3033F67D692E}"/>
          </ac:picMkLst>
        </pc:picChg>
      </pc:sldChg>
      <pc:sldChg chg="addSp delSp modSp add replId">
        <pc:chgData name="" userId="" providerId="" clId="Web-{66332B56-382C-49BB-B657-B708D77AF9B4}" dt="2018-06-21T16:05:35.710" v="96"/>
        <pc:sldMkLst>
          <pc:docMk/>
          <pc:sldMk cId="1165206798" sldId="574"/>
        </pc:sldMkLst>
        <pc:spChg chg="mod">
          <ac:chgData name="" userId="" providerId="" clId="Web-{66332B56-382C-49BB-B657-B708D77AF9B4}" dt="2018-06-21T16:05:12.662" v="92" actId="20577"/>
          <ac:spMkLst>
            <pc:docMk/>
            <pc:sldMk cId="1165206798" sldId="574"/>
            <ac:spMk id="2" creationId="{00000000-0000-0000-0000-000000000000}"/>
          </ac:spMkLst>
        </pc:spChg>
        <pc:spChg chg="add del mod">
          <ac:chgData name="" userId="" providerId="" clId="Web-{66332B56-382C-49BB-B657-B708D77AF9B4}" dt="2018-06-21T16:05:35.710" v="96"/>
          <ac:spMkLst>
            <pc:docMk/>
            <pc:sldMk cId="1165206798" sldId="574"/>
            <ac:spMk id="6" creationId="{699736EE-51D6-4BEE-9992-BD3879445250}"/>
          </ac:spMkLst>
        </pc:spChg>
        <pc:picChg chg="del">
          <ac:chgData name="" userId="" providerId="" clId="Web-{66332B56-382C-49BB-B657-B708D77AF9B4}" dt="2018-06-21T16:05:14.522" v="95"/>
          <ac:picMkLst>
            <pc:docMk/>
            <pc:sldMk cId="1165206798" sldId="574"/>
            <ac:picMk id="5" creationId="{57AAE188-74CA-4F8C-8BA8-3033F67D692E}"/>
          </ac:picMkLst>
        </pc:picChg>
        <pc:picChg chg="add mod ord">
          <ac:chgData name="" userId="" providerId="" clId="Web-{66332B56-382C-49BB-B657-B708D77AF9B4}" dt="2018-06-21T16:05:35.710" v="96"/>
          <ac:picMkLst>
            <pc:docMk/>
            <pc:sldMk cId="1165206798" sldId="574"/>
            <ac:picMk id="8" creationId="{11F9B049-A9E0-42C4-88A8-84EA999F5FC6}"/>
          </ac:picMkLst>
        </pc:picChg>
      </pc:sldChg>
      <pc:sldChg chg="addSp delSp modSp add replId">
        <pc:chgData name="" userId="" providerId="" clId="Web-{66332B56-382C-49BB-B657-B708D77AF9B4}" dt="2018-06-21T16:07:53.402" v="104"/>
        <pc:sldMkLst>
          <pc:docMk/>
          <pc:sldMk cId="1858458810" sldId="575"/>
        </pc:sldMkLst>
        <pc:spChg chg="add del mod">
          <ac:chgData name="" userId="" providerId="" clId="Web-{66332B56-382C-49BB-B657-B708D77AF9B4}" dt="2018-06-21T16:06:46.244" v="99"/>
          <ac:spMkLst>
            <pc:docMk/>
            <pc:sldMk cId="1858458810" sldId="575"/>
            <ac:spMk id="5" creationId="{92460F7B-1222-4F99-800D-453DF8551E5A}"/>
          </ac:spMkLst>
        </pc:spChg>
        <pc:spChg chg="del">
          <ac:chgData name="" userId="" providerId="" clId="Web-{66332B56-382C-49BB-B657-B708D77AF9B4}" dt="2018-06-21T16:06:51.041" v="102"/>
          <ac:spMkLst>
            <pc:docMk/>
            <pc:sldMk cId="1858458810" sldId="575"/>
            <ac:spMk id="7" creationId="{E5EFD40B-36CE-407D-B049-0212B8F100B6}"/>
          </ac:spMkLst>
        </pc:spChg>
        <pc:spChg chg="add del mod">
          <ac:chgData name="" userId="" providerId="" clId="Web-{66332B56-382C-49BB-B657-B708D77AF9B4}" dt="2018-06-21T16:07:53.402" v="104"/>
          <ac:spMkLst>
            <pc:docMk/>
            <pc:sldMk cId="1858458810" sldId="575"/>
            <ac:spMk id="11" creationId="{C06BEF1C-BCDF-4B0C-90B5-D63F5071A28F}"/>
          </ac:spMkLst>
        </pc:spChg>
        <pc:picChg chg="add del mod ord">
          <ac:chgData name="" userId="" providerId="" clId="Web-{66332B56-382C-49BB-B657-B708D77AF9B4}" dt="2018-06-21T16:07:50.949" v="103"/>
          <ac:picMkLst>
            <pc:docMk/>
            <pc:sldMk cId="1858458810" sldId="575"/>
            <ac:picMk id="6" creationId="{51C92DDE-1EDB-4B21-BE8C-C83720DB43CA}"/>
          </ac:picMkLst>
        </pc:picChg>
        <pc:picChg chg="del">
          <ac:chgData name="" userId="" providerId="" clId="Web-{66332B56-382C-49BB-B657-B708D77AF9B4}" dt="2018-06-21T16:06:42.931" v="98"/>
          <ac:picMkLst>
            <pc:docMk/>
            <pc:sldMk cId="1858458810" sldId="575"/>
            <ac:picMk id="8" creationId="{11F9B049-A9E0-42C4-88A8-84EA999F5FC6}"/>
          </ac:picMkLst>
        </pc:picChg>
        <pc:picChg chg="add mod ord">
          <ac:chgData name="" userId="" providerId="" clId="Web-{66332B56-382C-49BB-B657-B708D77AF9B4}" dt="2018-06-21T16:07:53.402" v="104"/>
          <ac:picMkLst>
            <pc:docMk/>
            <pc:sldMk cId="1858458810" sldId="575"/>
            <ac:picMk id="12" creationId="{D83CFD51-436F-4D87-B132-0708FBA42769}"/>
          </ac:picMkLst>
        </pc:picChg>
      </pc:sldChg>
      <pc:sldChg chg="addSp delSp modSp add replId modNotes">
        <pc:chgData name="" userId="" providerId="" clId="Web-{66332B56-382C-49BB-B657-B708D77AF9B4}" dt="2018-06-21T16:14:05.476" v="117" actId="1076"/>
        <pc:sldMkLst>
          <pc:docMk/>
          <pc:sldMk cId="3631562423" sldId="576"/>
        </pc:sldMkLst>
        <pc:spChg chg="add del mod">
          <ac:chgData name="" userId="" providerId="" clId="Web-{66332B56-382C-49BB-B657-B708D77AF9B4}" dt="2018-06-21T16:10:16.532" v="107"/>
          <ac:spMkLst>
            <pc:docMk/>
            <pc:sldMk cId="3631562423" sldId="576"/>
            <ac:spMk id="5" creationId="{33EF8E14-EB73-4D7F-9DEF-4328EDB94D92}"/>
          </ac:spMkLst>
        </pc:spChg>
        <pc:spChg chg="add mod">
          <ac:chgData name="" userId="" providerId="" clId="Web-{66332B56-382C-49BB-B657-B708D77AF9B4}" dt="2018-06-21T16:14:05.476" v="117" actId="1076"/>
          <ac:spMkLst>
            <pc:docMk/>
            <pc:sldMk cId="3631562423" sldId="576"/>
            <ac:spMk id="8" creationId="{0CE0FA1A-43B2-47AF-A617-A40517803861}"/>
          </ac:spMkLst>
        </pc:spChg>
        <pc:picChg chg="add mod ord">
          <ac:chgData name="" userId="" providerId="" clId="Web-{66332B56-382C-49BB-B657-B708D77AF9B4}" dt="2018-06-21T16:10:16.532" v="107"/>
          <ac:picMkLst>
            <pc:docMk/>
            <pc:sldMk cId="3631562423" sldId="576"/>
            <ac:picMk id="6" creationId="{277D35A4-46EB-4E3E-A18B-E3AADC0B575B}"/>
          </ac:picMkLst>
        </pc:picChg>
        <pc:picChg chg="del">
          <ac:chgData name="" userId="" providerId="" clId="Web-{66332B56-382C-49BB-B657-B708D77AF9B4}" dt="2018-06-21T16:10:14.032" v="106"/>
          <ac:picMkLst>
            <pc:docMk/>
            <pc:sldMk cId="3631562423" sldId="576"/>
            <ac:picMk id="12" creationId="{D83CFD51-436F-4D87-B132-0708FBA42769}"/>
          </ac:picMkLst>
        </pc:picChg>
      </pc:sldChg>
    </pc:docChg>
  </pc:docChgLst>
  <pc:docChgLst>
    <pc:chgData clId="Web-{2E8C6D2A-0589-4298-A2F5-889446659238}"/>
    <pc:docChg chg="delSld modSld">
      <pc:chgData name="" userId="" providerId="" clId="Web-{2E8C6D2A-0589-4298-A2F5-889446659238}" dt="2018-06-21T13:41:37.863" v="66" actId="20577"/>
      <pc:docMkLst>
        <pc:docMk/>
      </pc:docMkLst>
      <pc:sldChg chg="addSp delSp modSp">
        <pc:chgData name="" userId="" providerId="" clId="Web-{2E8C6D2A-0589-4298-A2F5-889446659238}" dt="2018-06-21T13:32:10.283" v="40" actId="1076"/>
        <pc:sldMkLst>
          <pc:docMk/>
          <pc:sldMk cId="2709032877" sldId="493"/>
        </pc:sldMkLst>
        <pc:spChg chg="add del mod">
          <ac:chgData name="" userId="" providerId="" clId="Web-{2E8C6D2A-0589-4298-A2F5-889446659238}" dt="2018-06-21T13:31:03.781" v="31"/>
          <ac:spMkLst>
            <pc:docMk/>
            <pc:sldMk cId="2709032877" sldId="493"/>
            <ac:spMk id="2" creationId="{C5363D29-9A57-4BB7-B17A-0422B9413BC7}"/>
          </ac:spMkLst>
        </pc:spChg>
        <pc:spChg chg="mod">
          <ac:chgData name="" userId="" providerId="" clId="Web-{2E8C6D2A-0589-4298-A2F5-889446659238}" dt="2018-06-21T13:31:56.704" v="36" actId="20577"/>
          <ac:spMkLst>
            <pc:docMk/>
            <pc:sldMk cId="2709032877" sldId="493"/>
            <ac:spMk id="14339" creationId="{00000000-0000-0000-0000-000000000000}"/>
          </ac:spMkLst>
        </pc:spChg>
        <pc:spChg chg="mod">
          <ac:chgData name="" userId="" providerId="" clId="Web-{2E8C6D2A-0589-4298-A2F5-889446659238}" dt="2018-06-21T13:30:52.233" v="26" actId="20577"/>
          <ac:spMkLst>
            <pc:docMk/>
            <pc:sldMk cId="2709032877" sldId="493"/>
            <ac:spMk id="14340" creationId="{00000000-0000-0000-0000-000000000000}"/>
          </ac:spMkLst>
        </pc:spChg>
        <pc:picChg chg="add mod">
          <ac:chgData name="" userId="" providerId="" clId="Web-{2E8C6D2A-0589-4298-A2F5-889446659238}" dt="2018-06-21T13:32:10.283" v="40" actId="1076"/>
          <ac:picMkLst>
            <pc:docMk/>
            <pc:sldMk cId="2709032877" sldId="493"/>
            <ac:picMk id="3" creationId="{34EFB633-6384-4E46-8C5A-E106970FC8CF}"/>
          </ac:picMkLst>
        </pc:picChg>
        <pc:picChg chg="del">
          <ac:chgData name="" userId="" providerId="" clId="Web-{2E8C6D2A-0589-4298-A2F5-889446659238}" dt="2018-06-21T13:30:58.827" v="28"/>
          <ac:picMkLst>
            <pc:docMk/>
            <pc:sldMk cId="2709032877" sldId="493"/>
            <ac:picMk id="6" creationId="{00000000-0000-0000-0000-000000000000}"/>
          </ac:picMkLst>
        </pc:picChg>
      </pc:sldChg>
      <pc:sldChg chg="modSp">
        <pc:chgData name="" userId="" providerId="" clId="Web-{2E8C6D2A-0589-4298-A2F5-889446659238}" dt="2018-06-21T13:41:37.363" v="64" actId="20577"/>
        <pc:sldMkLst>
          <pc:docMk/>
          <pc:sldMk cId="0" sldId="530"/>
        </pc:sldMkLst>
        <pc:spChg chg="mod">
          <ac:chgData name="" userId="" providerId="" clId="Web-{2E8C6D2A-0589-4298-A2F5-889446659238}" dt="2018-06-21T13:41:37.363" v="64" actId="20577"/>
          <ac:spMkLst>
            <pc:docMk/>
            <pc:sldMk cId="0" sldId="530"/>
            <ac:spMk id="4" creationId="{00000000-0000-0000-0000-000000000000}"/>
          </ac:spMkLst>
        </pc:spChg>
      </pc:sldChg>
      <pc:sldChg chg="del">
        <pc:chgData name="" userId="" providerId="" clId="Web-{2E8C6D2A-0589-4298-A2F5-889446659238}" dt="2018-06-21T13:36:02.806" v="41"/>
        <pc:sldMkLst>
          <pc:docMk/>
          <pc:sldMk cId="2430992289" sldId="571"/>
        </pc:sldMkLst>
      </pc:sldChg>
    </pc:docChg>
  </pc:docChgLst>
  <pc:docChgLst>
    <pc:chgData clId="Web-{BDA32FD8-0572-41AF-99AD-F94582BA5277}"/>
    <pc:docChg chg="addSld modSld sldOrd">
      <pc:chgData name="" userId="" providerId="" clId="Web-{BDA32FD8-0572-41AF-99AD-F94582BA5277}" dt="2018-06-21T15:38:29.096" v="564" actId="20577"/>
      <pc:docMkLst>
        <pc:docMk/>
      </pc:docMkLst>
      <pc:sldChg chg="modSp">
        <pc:chgData name="" userId="" providerId="" clId="Web-{BDA32FD8-0572-41AF-99AD-F94582BA5277}" dt="2018-06-21T14:58:57.957" v="252" actId="20577"/>
        <pc:sldMkLst>
          <pc:docMk/>
          <pc:sldMk cId="0" sldId="514"/>
        </pc:sldMkLst>
        <pc:spChg chg="mod">
          <ac:chgData name="" userId="" providerId="" clId="Web-{BDA32FD8-0572-41AF-99AD-F94582BA5277}" dt="2018-06-21T14:58:57.957" v="252" actId="20577"/>
          <ac:spMkLst>
            <pc:docMk/>
            <pc:sldMk cId="0" sldId="514"/>
            <ac:spMk id="4" creationId="{00000000-0000-0000-0000-000000000000}"/>
          </ac:spMkLst>
        </pc:spChg>
      </pc:sldChg>
      <pc:sldChg chg="addSp modSp">
        <pc:chgData name="" userId="" providerId="" clId="Web-{BDA32FD8-0572-41AF-99AD-F94582BA5277}" dt="2018-06-21T14:54:19.651" v="243" actId="20577"/>
        <pc:sldMkLst>
          <pc:docMk/>
          <pc:sldMk cId="873429424" sldId="515"/>
        </pc:sldMkLst>
        <pc:spChg chg="add mod">
          <ac:chgData name="" userId="" providerId="" clId="Web-{BDA32FD8-0572-41AF-99AD-F94582BA5277}" dt="2018-06-21T14:54:19.651" v="243" actId="20577"/>
          <ac:spMkLst>
            <pc:docMk/>
            <pc:sldMk cId="873429424" sldId="515"/>
            <ac:spMk id="5" creationId="{A9FA49AD-8B88-42C3-A233-655CEEECD348}"/>
          </ac:spMkLst>
        </pc:spChg>
      </pc:sldChg>
      <pc:sldChg chg="addSp delSp modSp">
        <pc:chgData name="" userId="" providerId="" clId="Web-{BDA32FD8-0572-41AF-99AD-F94582BA5277}" dt="2018-06-21T15:03:27.560" v="263" actId="1076"/>
        <pc:sldMkLst>
          <pc:docMk/>
          <pc:sldMk cId="152941509" sldId="520"/>
        </pc:sldMkLst>
        <pc:picChg chg="add del mod">
          <ac:chgData name="" userId="" providerId="" clId="Web-{BDA32FD8-0572-41AF-99AD-F94582BA5277}" dt="2018-06-21T15:02:02.463" v="256"/>
          <ac:picMkLst>
            <pc:docMk/>
            <pc:sldMk cId="152941509" sldId="520"/>
            <ac:picMk id="5" creationId="{935D732E-A3C4-418D-917C-BD6DCB0861A8}"/>
          </ac:picMkLst>
        </pc:picChg>
        <pc:picChg chg="add del mod">
          <ac:chgData name="" userId="" providerId="" clId="Web-{BDA32FD8-0572-41AF-99AD-F94582BA5277}" dt="2018-06-21T15:03:08.043" v="258"/>
          <ac:picMkLst>
            <pc:docMk/>
            <pc:sldMk cId="152941509" sldId="520"/>
            <ac:picMk id="9" creationId="{D7A51FCA-70F7-4F18-A2D7-B1954B404B60}"/>
          </ac:picMkLst>
        </pc:picChg>
        <pc:picChg chg="add mod">
          <ac:chgData name="" userId="" providerId="" clId="Web-{BDA32FD8-0572-41AF-99AD-F94582BA5277}" dt="2018-06-21T15:03:27.560" v="263" actId="1076"/>
          <ac:picMkLst>
            <pc:docMk/>
            <pc:sldMk cId="152941509" sldId="520"/>
            <ac:picMk id="12" creationId="{77F07EC8-5959-464F-9EE8-D72FBB365BD6}"/>
          </ac:picMkLst>
        </pc:picChg>
      </pc:sldChg>
      <pc:sldChg chg="addSp modSp">
        <pc:chgData name="" userId="" providerId="" clId="Web-{BDA32FD8-0572-41AF-99AD-F94582BA5277}" dt="2018-06-21T15:16:04.318" v="459" actId="1076"/>
        <pc:sldMkLst>
          <pc:docMk/>
          <pc:sldMk cId="4289215063" sldId="524"/>
        </pc:sldMkLst>
        <pc:spChg chg="mod">
          <ac:chgData name="" userId="" providerId="" clId="Web-{BDA32FD8-0572-41AF-99AD-F94582BA5277}" dt="2018-06-21T15:15:48.521" v="455" actId="20577"/>
          <ac:spMkLst>
            <pc:docMk/>
            <pc:sldMk cId="4289215063" sldId="524"/>
            <ac:spMk id="4" creationId="{00000000-0000-0000-0000-000000000000}"/>
          </ac:spMkLst>
        </pc:spChg>
        <pc:picChg chg="add mod">
          <ac:chgData name="" userId="" providerId="" clId="Web-{BDA32FD8-0572-41AF-99AD-F94582BA5277}" dt="2018-06-21T15:16:04.318" v="459" actId="1076"/>
          <ac:picMkLst>
            <pc:docMk/>
            <pc:sldMk cId="4289215063" sldId="524"/>
            <ac:picMk id="7" creationId="{F584DD8D-8756-48BD-A9D1-9846AFEC0799}"/>
          </ac:picMkLst>
        </pc:picChg>
        <pc:picChg chg="mod">
          <ac:chgData name="" userId="" providerId="" clId="Web-{BDA32FD8-0572-41AF-99AD-F94582BA5277}" dt="2018-06-21T15:15:55.896" v="457" actId="1076"/>
          <ac:picMkLst>
            <pc:docMk/>
            <pc:sldMk cId="4289215063" sldId="524"/>
            <ac:picMk id="73730" creationId="{00000000-0000-0000-0000-000000000000}"/>
          </ac:picMkLst>
        </pc:picChg>
        <pc:picChg chg="mod">
          <ac:chgData name="" userId="" providerId="" clId="Web-{BDA32FD8-0572-41AF-99AD-F94582BA5277}" dt="2018-06-21T15:15:55.912" v="458" actId="1076"/>
          <ac:picMkLst>
            <pc:docMk/>
            <pc:sldMk cId="4289215063" sldId="524"/>
            <ac:picMk id="73731" creationId="{00000000-0000-0000-0000-000000000000}"/>
          </ac:picMkLst>
        </pc:picChg>
      </pc:sldChg>
      <pc:sldChg chg="modSp">
        <pc:chgData name="" userId="" providerId="" clId="Web-{BDA32FD8-0572-41AF-99AD-F94582BA5277}" dt="2018-06-21T15:17:43.790" v="481" actId="20577"/>
        <pc:sldMkLst>
          <pc:docMk/>
          <pc:sldMk cId="413663701" sldId="525"/>
        </pc:sldMkLst>
        <pc:spChg chg="mod">
          <ac:chgData name="" userId="" providerId="" clId="Web-{BDA32FD8-0572-41AF-99AD-F94582BA5277}" dt="2018-06-21T15:17:43.790" v="481" actId="20577"/>
          <ac:spMkLst>
            <pc:docMk/>
            <pc:sldMk cId="413663701" sldId="525"/>
            <ac:spMk id="4" creationId="{00000000-0000-0000-0000-000000000000}"/>
          </ac:spMkLst>
        </pc:spChg>
      </pc:sldChg>
      <pc:sldChg chg="modSp">
        <pc:chgData name="" userId="" providerId="" clId="Web-{BDA32FD8-0572-41AF-99AD-F94582BA5277}" dt="2018-06-21T14:25:04.978" v="13" actId="20577"/>
        <pc:sldMkLst>
          <pc:docMk/>
          <pc:sldMk cId="0" sldId="532"/>
        </pc:sldMkLst>
        <pc:spChg chg="mod">
          <ac:chgData name="" userId="" providerId="" clId="Web-{BDA32FD8-0572-41AF-99AD-F94582BA5277}" dt="2018-06-21T14:25:04.978" v="13" actId="20577"/>
          <ac:spMkLst>
            <pc:docMk/>
            <pc:sldMk cId="0" sldId="532"/>
            <ac:spMk id="4" creationId="{00000000-0000-0000-0000-000000000000}"/>
          </ac:spMkLst>
        </pc:spChg>
      </pc:sldChg>
      <pc:sldChg chg="addSp delSp modSp">
        <pc:chgData name="" userId="" providerId="" clId="Web-{BDA32FD8-0572-41AF-99AD-F94582BA5277}" dt="2018-06-21T14:47:02.919" v="186" actId="20577"/>
        <pc:sldMkLst>
          <pc:docMk/>
          <pc:sldMk cId="2917671433" sldId="535"/>
        </pc:sldMkLst>
        <pc:spChg chg="add mod">
          <ac:chgData name="" userId="" providerId="" clId="Web-{BDA32FD8-0572-41AF-99AD-F94582BA5277}" dt="2018-06-21T14:42:29.065" v="68"/>
          <ac:spMkLst>
            <pc:docMk/>
            <pc:sldMk cId="2917671433" sldId="535"/>
            <ac:spMk id="2" creationId="{8880AF71-8099-4512-9231-F124581917B9}"/>
          </ac:spMkLst>
        </pc:spChg>
        <pc:spChg chg="mod">
          <ac:chgData name="" userId="" providerId="" clId="Web-{BDA32FD8-0572-41AF-99AD-F94582BA5277}" dt="2018-06-21T14:47:02.919" v="186" actId="20577"/>
          <ac:spMkLst>
            <pc:docMk/>
            <pc:sldMk cId="2917671433" sldId="535"/>
            <ac:spMk id="6" creationId="{00000000-0000-0000-0000-000000000000}"/>
          </ac:spMkLst>
        </pc:spChg>
        <pc:picChg chg="mod">
          <ac:chgData name="" userId="" providerId="" clId="Web-{BDA32FD8-0572-41AF-99AD-F94582BA5277}" dt="2018-06-21T14:42:09.065" v="66" actId="1076"/>
          <ac:picMkLst>
            <pc:docMk/>
            <pc:sldMk cId="2917671433" sldId="535"/>
            <ac:picMk id="67589" creationId="{00000000-0000-0000-0000-000000000000}"/>
          </ac:picMkLst>
        </pc:picChg>
        <pc:picChg chg="del">
          <ac:chgData name="" userId="" providerId="" clId="Web-{BDA32FD8-0572-41AF-99AD-F94582BA5277}" dt="2018-06-21T14:40:14.045" v="34"/>
          <ac:picMkLst>
            <pc:docMk/>
            <pc:sldMk cId="2917671433" sldId="535"/>
            <ac:picMk id="67590" creationId="{00000000-0000-0000-0000-000000000000}"/>
          </ac:picMkLst>
        </pc:picChg>
      </pc:sldChg>
      <pc:sldChg chg="modSp">
        <pc:chgData name="" userId="" providerId="" clId="Web-{BDA32FD8-0572-41AF-99AD-F94582BA5277}" dt="2018-06-21T15:21:17.625" v="489" actId="1076"/>
        <pc:sldMkLst>
          <pc:docMk/>
          <pc:sldMk cId="1371199636" sldId="543"/>
        </pc:sldMkLst>
        <pc:spChg chg="mod">
          <ac:chgData name="" userId="" providerId="" clId="Web-{BDA32FD8-0572-41AF-99AD-F94582BA5277}" dt="2018-06-21T15:21:09.890" v="485" actId="20577"/>
          <ac:spMkLst>
            <pc:docMk/>
            <pc:sldMk cId="1371199636" sldId="543"/>
            <ac:spMk id="4" creationId="{00000000-0000-0000-0000-000000000000}"/>
          </ac:spMkLst>
        </pc:spChg>
        <pc:picChg chg="mod">
          <ac:chgData name="" userId="" providerId="" clId="Web-{BDA32FD8-0572-41AF-99AD-F94582BA5277}" dt="2018-06-21T15:21:14.594" v="488" actId="1076"/>
          <ac:picMkLst>
            <pc:docMk/>
            <pc:sldMk cId="1371199636" sldId="543"/>
            <ac:picMk id="68611" creationId="{00000000-0000-0000-0000-000000000000}"/>
          </ac:picMkLst>
        </pc:picChg>
        <pc:picChg chg="mod">
          <ac:chgData name="" userId="" providerId="" clId="Web-{BDA32FD8-0572-41AF-99AD-F94582BA5277}" dt="2018-06-21T15:21:17.625" v="489" actId="1076"/>
          <ac:picMkLst>
            <pc:docMk/>
            <pc:sldMk cId="1371199636" sldId="543"/>
            <ac:picMk id="68613" creationId="{00000000-0000-0000-0000-000000000000}"/>
          </ac:picMkLst>
        </pc:picChg>
      </pc:sldChg>
      <pc:sldChg chg="modSp">
        <pc:chgData name="" userId="" providerId="" clId="Web-{BDA32FD8-0572-41AF-99AD-F94582BA5277}" dt="2018-06-21T15:32:03.208" v="509" actId="20577"/>
        <pc:sldMkLst>
          <pc:docMk/>
          <pc:sldMk cId="3431911600" sldId="548"/>
        </pc:sldMkLst>
        <pc:spChg chg="mod">
          <ac:chgData name="" userId="" providerId="" clId="Web-{BDA32FD8-0572-41AF-99AD-F94582BA5277}" dt="2018-06-21T15:29:29.563" v="499" actId="20577"/>
          <ac:spMkLst>
            <pc:docMk/>
            <pc:sldMk cId="3431911600" sldId="548"/>
            <ac:spMk id="2" creationId="{00000000-0000-0000-0000-000000000000}"/>
          </ac:spMkLst>
        </pc:spChg>
        <pc:spChg chg="mod">
          <ac:chgData name="" userId="" providerId="" clId="Web-{BDA32FD8-0572-41AF-99AD-F94582BA5277}" dt="2018-06-21T15:32:03.208" v="509" actId="20577"/>
          <ac:spMkLst>
            <pc:docMk/>
            <pc:sldMk cId="3431911600" sldId="548"/>
            <ac:spMk id="4" creationId="{00000000-0000-0000-0000-000000000000}"/>
          </ac:spMkLst>
        </pc:spChg>
      </pc:sldChg>
      <pc:sldChg chg="addSp modSp">
        <pc:chgData name="" userId="" providerId="" clId="Web-{BDA32FD8-0572-41AF-99AD-F94582BA5277}" dt="2018-06-21T15:30:57.472" v="506" actId="20577"/>
        <pc:sldMkLst>
          <pc:docMk/>
          <pc:sldMk cId="1227412240" sldId="549"/>
        </pc:sldMkLst>
        <pc:spChg chg="mod">
          <ac:chgData name="" userId="" providerId="" clId="Web-{BDA32FD8-0572-41AF-99AD-F94582BA5277}" dt="2018-06-21T15:30:57.472" v="506" actId="20577"/>
          <ac:spMkLst>
            <pc:docMk/>
            <pc:sldMk cId="1227412240" sldId="549"/>
            <ac:spMk id="4" creationId="{00000000-0000-0000-0000-000000000000}"/>
          </ac:spMkLst>
        </pc:spChg>
        <pc:picChg chg="add mod">
          <ac:chgData name="" userId="" providerId="" clId="Web-{BDA32FD8-0572-41AF-99AD-F94582BA5277}" dt="2018-06-21T15:30:53.956" v="505" actId="1076"/>
          <ac:picMkLst>
            <pc:docMk/>
            <pc:sldMk cId="1227412240" sldId="549"/>
            <ac:picMk id="5" creationId="{44B3D88E-4844-4C30-A4B2-B06F5DAE4DAD}"/>
          </ac:picMkLst>
        </pc:picChg>
      </pc:sldChg>
      <pc:sldChg chg="modSp">
        <pc:chgData name="" userId="" providerId="" clId="Web-{BDA32FD8-0572-41AF-99AD-F94582BA5277}" dt="2018-06-21T15:35:59.528" v="519" actId="20577"/>
        <pc:sldMkLst>
          <pc:docMk/>
          <pc:sldMk cId="2307016325" sldId="554"/>
        </pc:sldMkLst>
        <pc:spChg chg="mod">
          <ac:chgData name="" userId="" providerId="" clId="Web-{BDA32FD8-0572-41AF-99AD-F94582BA5277}" dt="2018-06-21T15:35:59.528" v="519" actId="20577"/>
          <ac:spMkLst>
            <pc:docMk/>
            <pc:sldMk cId="2307016325" sldId="554"/>
            <ac:spMk id="4" creationId="{00000000-0000-0000-0000-000000000000}"/>
          </ac:spMkLst>
        </pc:spChg>
      </pc:sldChg>
      <pc:sldChg chg="modSp">
        <pc:chgData name="" userId="" providerId="" clId="Web-{BDA32FD8-0572-41AF-99AD-F94582BA5277}" dt="2018-06-21T15:37:49.751" v="545" actId="20577"/>
        <pc:sldMkLst>
          <pc:docMk/>
          <pc:sldMk cId="3261692435" sldId="556"/>
        </pc:sldMkLst>
        <pc:spChg chg="mod">
          <ac:chgData name="" userId="" providerId="" clId="Web-{BDA32FD8-0572-41AF-99AD-F94582BA5277}" dt="2018-06-21T15:37:49.751" v="545" actId="20577"/>
          <ac:spMkLst>
            <pc:docMk/>
            <pc:sldMk cId="3261692435" sldId="556"/>
            <ac:spMk id="4" creationId="{00000000-0000-0000-0000-000000000000}"/>
          </ac:spMkLst>
        </pc:spChg>
      </pc:sldChg>
      <pc:sldChg chg="modSp">
        <pc:chgData name="" userId="" providerId="" clId="Web-{BDA32FD8-0572-41AF-99AD-F94582BA5277}" dt="2018-06-21T15:38:29.096" v="563" actId="20577"/>
        <pc:sldMkLst>
          <pc:docMk/>
          <pc:sldMk cId="1708501258" sldId="557"/>
        </pc:sldMkLst>
        <pc:spChg chg="mod">
          <ac:chgData name="" userId="" providerId="" clId="Web-{BDA32FD8-0572-41AF-99AD-F94582BA5277}" dt="2018-06-21T15:38:29.096" v="563" actId="20577"/>
          <ac:spMkLst>
            <pc:docMk/>
            <pc:sldMk cId="1708501258" sldId="557"/>
            <ac:spMk id="4" creationId="{00000000-0000-0000-0000-000000000000}"/>
          </ac:spMkLst>
        </pc:spChg>
      </pc:sldChg>
      <pc:sldChg chg="modSp">
        <pc:chgData name="" userId="" providerId="" clId="Web-{BDA32FD8-0572-41AF-99AD-F94582BA5277}" dt="2018-06-21T15:06:13.018" v="282" actId="20577"/>
        <pc:sldMkLst>
          <pc:docMk/>
          <pc:sldMk cId="1902781136" sldId="563"/>
        </pc:sldMkLst>
        <pc:spChg chg="mod">
          <ac:chgData name="" userId="" providerId="" clId="Web-{BDA32FD8-0572-41AF-99AD-F94582BA5277}" dt="2018-06-21T15:06:13.018" v="282" actId="20577"/>
          <ac:spMkLst>
            <pc:docMk/>
            <pc:sldMk cId="1902781136" sldId="563"/>
            <ac:spMk id="4" creationId="{00000000-0000-0000-0000-000000000000}"/>
          </ac:spMkLst>
        </pc:spChg>
      </pc:sldChg>
      <pc:sldChg chg="modSp">
        <pc:chgData name="" userId="" providerId="" clId="Web-{BDA32FD8-0572-41AF-99AD-F94582BA5277}" dt="2018-06-21T15:06:34.769" v="302" actId="20577"/>
        <pc:sldMkLst>
          <pc:docMk/>
          <pc:sldMk cId="2304472490" sldId="564"/>
        </pc:sldMkLst>
        <pc:spChg chg="mod">
          <ac:chgData name="" userId="" providerId="" clId="Web-{BDA32FD8-0572-41AF-99AD-F94582BA5277}" dt="2018-06-21T15:06:34.769" v="302" actId="20577"/>
          <ac:spMkLst>
            <pc:docMk/>
            <pc:sldMk cId="2304472490" sldId="564"/>
            <ac:spMk id="544770" creationId="{00000000-0000-0000-0000-000000000000}"/>
          </ac:spMkLst>
        </pc:spChg>
      </pc:sldChg>
      <pc:sldChg chg="modSp">
        <pc:chgData name="" userId="" providerId="" clId="Web-{BDA32FD8-0572-41AF-99AD-F94582BA5277}" dt="2018-06-21T15:07:21.223" v="318" actId="20577"/>
        <pc:sldMkLst>
          <pc:docMk/>
          <pc:sldMk cId="3563701437" sldId="565"/>
        </pc:sldMkLst>
        <pc:spChg chg="mod">
          <ac:chgData name="" userId="" providerId="" clId="Web-{BDA32FD8-0572-41AF-99AD-F94582BA5277}" dt="2018-06-21T15:07:21.223" v="318" actId="20577"/>
          <ac:spMkLst>
            <pc:docMk/>
            <pc:sldMk cId="3563701437" sldId="565"/>
            <ac:spMk id="401417" creationId="{00000000-0000-0000-0000-000000000000}"/>
          </ac:spMkLst>
        </pc:spChg>
      </pc:sldChg>
      <pc:sldChg chg="modSp">
        <pc:chgData name="" userId="" providerId="" clId="Web-{BDA32FD8-0572-41AF-99AD-F94582BA5277}" dt="2018-06-21T15:09:17.649" v="333" actId="20577"/>
        <pc:sldMkLst>
          <pc:docMk/>
          <pc:sldMk cId="2273732299" sldId="566"/>
        </pc:sldMkLst>
        <pc:spChg chg="mod">
          <ac:chgData name="" userId="" providerId="" clId="Web-{BDA32FD8-0572-41AF-99AD-F94582BA5277}" dt="2018-06-21T15:09:17.649" v="333" actId="20577"/>
          <ac:spMkLst>
            <pc:docMk/>
            <pc:sldMk cId="2273732299" sldId="566"/>
            <ac:spMk id="2" creationId="{00000000-0000-0000-0000-000000000000}"/>
          </ac:spMkLst>
        </pc:spChg>
        <pc:picChg chg="mod">
          <ac:chgData name="" userId="" providerId="" clId="Web-{BDA32FD8-0572-41AF-99AD-F94582BA5277}" dt="2018-06-21T15:08:09.334" v="322" actId="1076"/>
          <ac:picMkLst>
            <pc:docMk/>
            <pc:sldMk cId="2273732299" sldId="566"/>
            <ac:picMk id="5" creationId="{00000000-0000-0000-0000-000000000000}"/>
          </ac:picMkLst>
        </pc:picChg>
      </pc:sldChg>
      <pc:sldChg chg="modSp">
        <pc:chgData name="" userId="" providerId="" clId="Web-{BDA32FD8-0572-41AF-99AD-F94582BA5277}" dt="2018-06-21T15:09:29.899" v="345" actId="20577"/>
        <pc:sldMkLst>
          <pc:docMk/>
          <pc:sldMk cId="89290780" sldId="567"/>
        </pc:sldMkLst>
        <pc:spChg chg="mod">
          <ac:chgData name="" userId="" providerId="" clId="Web-{BDA32FD8-0572-41AF-99AD-F94582BA5277}" dt="2018-06-21T15:09:29.899" v="345" actId="20577"/>
          <ac:spMkLst>
            <pc:docMk/>
            <pc:sldMk cId="89290780" sldId="567"/>
            <ac:spMk id="2" creationId="{00000000-0000-0000-0000-000000000000}"/>
          </ac:spMkLst>
        </pc:spChg>
      </pc:sldChg>
      <pc:sldChg chg="addSp delSp modSp ord">
        <pc:chgData name="" userId="" providerId="" clId="Web-{BDA32FD8-0572-41AF-99AD-F94582BA5277}" dt="2018-06-21T14:44:56.040" v="109" actId="1076"/>
        <pc:sldMkLst>
          <pc:docMk/>
          <pc:sldMk cId="349034095" sldId="570"/>
        </pc:sldMkLst>
        <pc:spChg chg="del">
          <ac:chgData name="" userId="" providerId="" clId="Web-{BDA32FD8-0572-41AF-99AD-F94582BA5277}" dt="2018-06-21T14:32:35.554" v="15"/>
          <ac:spMkLst>
            <pc:docMk/>
            <pc:sldMk cId="349034095" sldId="570"/>
            <ac:spMk id="7" creationId="{00000000-0000-0000-0000-000000000000}"/>
          </ac:spMkLst>
        </pc:spChg>
        <pc:spChg chg="add mod">
          <ac:chgData name="" userId="" providerId="" clId="Web-{BDA32FD8-0572-41AF-99AD-F94582BA5277}" dt="2018-06-21T14:44:56.040" v="109" actId="1076"/>
          <ac:spMkLst>
            <pc:docMk/>
            <pc:sldMk cId="349034095" sldId="570"/>
            <ac:spMk id="16" creationId="{95FE4494-0414-4ACC-941C-154C225C0199}"/>
          </ac:spMkLst>
        </pc:spChg>
        <pc:picChg chg="add mod ord">
          <ac:chgData name="" userId="" providerId="" clId="Web-{BDA32FD8-0572-41AF-99AD-F94582BA5277}" dt="2018-06-21T14:32:45.226" v="17" actId="1076"/>
          <ac:picMkLst>
            <pc:docMk/>
            <pc:sldMk cId="349034095" sldId="570"/>
            <ac:picMk id="4" creationId="{BBCD0ECF-5223-43BC-8E61-B601A55E88E5}"/>
          </ac:picMkLst>
        </pc:picChg>
        <pc:picChg chg="add del mod">
          <ac:chgData name="" userId="" providerId="" clId="Web-{BDA32FD8-0572-41AF-99AD-F94582BA5277}" dt="2018-06-21T14:33:59.450" v="21"/>
          <ac:picMkLst>
            <pc:docMk/>
            <pc:sldMk cId="349034095" sldId="570"/>
            <ac:picMk id="6" creationId="{63ABCDE7-2C76-45E2-B1B7-97408F657CD6}"/>
          </ac:picMkLst>
        </pc:picChg>
        <pc:picChg chg="add mod">
          <ac:chgData name="" userId="" providerId="" clId="Web-{BDA32FD8-0572-41AF-99AD-F94582BA5277}" dt="2018-06-21T14:34:39.124" v="23" actId="1076"/>
          <ac:picMkLst>
            <pc:docMk/>
            <pc:sldMk cId="349034095" sldId="570"/>
            <ac:picMk id="10" creationId="{BEA2CEC4-BD48-471E-B0DD-F11B7121CEEF}"/>
          </ac:picMkLst>
        </pc:picChg>
        <pc:picChg chg="add mod">
          <ac:chgData name="" userId="" providerId="" clId="Web-{BDA32FD8-0572-41AF-99AD-F94582BA5277}" dt="2018-06-21T14:35:04.187" v="25" actId="1076"/>
          <ac:picMkLst>
            <pc:docMk/>
            <pc:sldMk cId="349034095" sldId="570"/>
            <ac:picMk id="12" creationId="{529580EE-AEE2-4458-A88D-3A7BF37FE6D8}"/>
          </ac:picMkLst>
        </pc:picChg>
        <pc:picChg chg="add mod">
          <ac:chgData name="" userId="" providerId="" clId="Web-{BDA32FD8-0572-41AF-99AD-F94582BA5277}" dt="2018-06-21T14:35:28.173" v="27" actId="1076"/>
          <ac:picMkLst>
            <pc:docMk/>
            <pc:sldMk cId="349034095" sldId="570"/>
            <ac:picMk id="14" creationId="{A584EED7-FE2B-43D7-B36C-C7691E470466}"/>
          </ac:picMkLst>
        </pc:picChg>
        <pc:picChg chg="del">
          <ac:chgData name="" userId="" providerId="" clId="Web-{BDA32FD8-0572-41AF-99AD-F94582BA5277}" dt="2018-06-21T14:32:43.538" v="16"/>
          <ac:picMkLst>
            <pc:docMk/>
            <pc:sldMk cId="349034095" sldId="570"/>
            <ac:picMk id="78850" creationId="{00000000-0000-0000-0000-000000000000}"/>
          </ac:picMkLst>
        </pc:picChg>
      </pc:sldChg>
      <pc:sldChg chg="modSp add replId">
        <pc:chgData name="" userId="" providerId="" clId="Web-{BDA32FD8-0572-41AF-99AD-F94582BA5277}" dt="2018-06-21T14:50:07.768" v="231" actId="20577"/>
        <pc:sldMkLst>
          <pc:docMk/>
          <pc:sldMk cId="650831002" sldId="571"/>
        </pc:sldMkLst>
        <pc:spChg chg="mod">
          <ac:chgData name="" userId="" providerId="" clId="Web-{BDA32FD8-0572-41AF-99AD-F94582BA5277}" dt="2018-06-21T14:50:07.768" v="231" actId="20577"/>
          <ac:spMkLst>
            <pc:docMk/>
            <pc:sldMk cId="650831002" sldId="571"/>
            <ac:spMk id="6" creationId="{00000000-0000-0000-0000-000000000000}"/>
          </ac:spMkLst>
        </pc:spChg>
        <pc:picChg chg="mod">
          <ac:chgData name="" userId="" providerId="" clId="Web-{BDA32FD8-0572-41AF-99AD-F94582BA5277}" dt="2018-06-21T14:47:52.045" v="200" actId="1076"/>
          <ac:picMkLst>
            <pc:docMk/>
            <pc:sldMk cId="650831002" sldId="571"/>
            <ac:picMk id="67589" creationId="{00000000-0000-0000-0000-000000000000}"/>
          </ac:picMkLst>
        </pc:picChg>
        <pc:picChg chg="mod">
          <ac:chgData name="" userId="" providerId="" clId="Web-{BDA32FD8-0572-41AF-99AD-F94582BA5277}" dt="2018-06-21T14:49:51.487" v="214" actId="1076"/>
          <ac:picMkLst>
            <pc:docMk/>
            <pc:sldMk cId="650831002" sldId="571"/>
            <ac:picMk id="67590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685817" indent="-263776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055103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477145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1899186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321227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743269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165310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587351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FDEB5F0-2C57-4E68-87EA-602EC4AFCA0E}" type="slidenum">
              <a:rPr lang="en-GB" altLang="pt-BR" sz="1200">
                <a:solidFill>
                  <a:srgbClr val="000000"/>
                </a:solidFill>
              </a:rPr>
              <a:pPr eaLnBrk="1" hangingPunct="1"/>
              <a:t>1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600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8156" tIns="44078" rIns="88156" bIns="44078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21649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“99% da variância dos dados é mantida”</a:t>
            </a:r>
          </a:p>
          <a:p>
            <a:endParaRPr lang="e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39579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Fonte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figura</a:t>
            </a:r>
            <a:r>
              <a:rPr lang="en-US" dirty="0" smtClean="0"/>
              <a:t>: http://</a:t>
            </a:r>
            <a:r>
              <a:rPr lang="en-US" dirty="0" smtClean="0"/>
              <a:t>kilian.cs.cornell.edu/research/manifold/manifold.html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795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904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17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45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Aqui, considere que a matriz</a:t>
            </a:r>
            <a:r>
              <a:rPr lang="pt-BR" baseline="0" dirty="0"/>
              <a:t> de dados de covariância é simétrica e composta apenas por números reais. No caso geral, se \Sigma contém valores complexos, a transposta de V deve ser substituída pela </a:t>
            </a:r>
            <a:r>
              <a:rPr lang="pt-BR" b="1" baseline="0" dirty="0"/>
              <a:t>transposta conjugada</a:t>
            </a:r>
            <a:r>
              <a:rPr lang="pt-BR" baseline="0" dirty="0"/>
              <a:t> (</a:t>
            </a:r>
            <a:r>
              <a:rPr lang="pt-BR" i="1" baseline="0" dirty="0" err="1"/>
              <a:t>conjugate</a:t>
            </a:r>
            <a:r>
              <a:rPr lang="pt-BR" i="1" baseline="0" dirty="0"/>
              <a:t> </a:t>
            </a:r>
            <a:r>
              <a:rPr lang="pt-BR" i="1" baseline="0" dirty="0" err="1"/>
              <a:t>transpose</a:t>
            </a:r>
            <a:r>
              <a:rPr lang="pt-BR" baseline="0" dirty="0"/>
              <a:t>) de V.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0744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Aqui, considere que a matriz</a:t>
            </a:r>
            <a:r>
              <a:rPr lang="pt-BR" baseline="0" dirty="0"/>
              <a:t> de dados de covariância é simétrica e composta apenas por números reais. No caso geral, se \Sigma contém valores complexos, a transposta de V deve ser substituída pela </a:t>
            </a:r>
            <a:r>
              <a:rPr lang="pt-BR" b="1" baseline="0" dirty="0"/>
              <a:t>transposta conjugada</a:t>
            </a:r>
            <a:r>
              <a:rPr lang="pt-BR" baseline="0" dirty="0"/>
              <a:t> (</a:t>
            </a:r>
            <a:r>
              <a:rPr lang="pt-BR" i="1" baseline="0" dirty="0" err="1"/>
              <a:t>conjugate</a:t>
            </a:r>
            <a:r>
              <a:rPr lang="pt-BR" i="1" baseline="0" dirty="0"/>
              <a:t> </a:t>
            </a:r>
            <a:r>
              <a:rPr lang="pt-BR" i="1" baseline="0" dirty="0" err="1"/>
              <a:t>transpose</a:t>
            </a:r>
            <a:r>
              <a:rPr lang="pt-BR" baseline="0" dirty="0"/>
              <a:t>) de V.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5350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novo sistema de coordenadas é produzido de tal forma a </a:t>
            </a:r>
            <a:r>
              <a:rPr lang="pt-BR" dirty="0" smtClean="0">
                <a:solidFill>
                  <a:srgbClr val="FF0000"/>
                </a:solidFill>
              </a:rPr>
              <a:t>minimizar o erro de projeção</a:t>
            </a:r>
            <a:r>
              <a:rPr lang="pt-BR" dirty="0" smtClean="0"/>
              <a:t> dos dados sobre o espaço de dimensionalidade menor.</a:t>
            </a:r>
          </a:p>
          <a:p>
            <a:r>
              <a:rPr lang="pt-BR" dirty="0" smtClean="0"/>
              <a:t>Erro de projeção: soma dos quadrados das distâncias entre cada ponto x</a:t>
            </a:r>
            <a:r>
              <a:rPr lang="pt-BR" baseline="30000" dirty="0" smtClean="0"/>
              <a:t>(i)</a:t>
            </a:r>
            <a:r>
              <a:rPr lang="pt-BR" dirty="0" smtClean="0"/>
              <a:t> é a superfície correspondente ao espaço de dimensionalidade menor.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4329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4329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using PCA to reduce the dimensionality of the data matrix X from n to k.</a:t>
            </a:r>
            <a:endParaRPr lang="e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" dirty="0" smtClean="0"/>
              <a:t>U_{redux} contains the first k columns of U</a:t>
            </a: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600200"/>
          </a:xfrm>
        </p:spPr>
        <p:txBody>
          <a:bodyPr/>
          <a:lstStyle/>
          <a:p>
            <a:r>
              <a:rPr lang="pt-BR" sz="4200" dirty="0">
                <a:solidFill>
                  <a:schemeClr val="accent2"/>
                </a:solidFill>
              </a:rPr>
              <a:t>Redução de Dimensionalidade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914650"/>
            <a:ext cx="7848600" cy="1314450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CEFET/RJ - PPCIC</a:t>
            </a:r>
            <a:endParaRPr lang="en-US" dirty="0"/>
          </a:p>
          <a:p>
            <a:r>
              <a:rPr lang="pt-BR" altLang="pt-BR" dirty="0"/>
              <a:t>CIC515 – Aprendizado de Máquina</a:t>
            </a:r>
            <a:endParaRPr lang="pt-BR" dirty="0"/>
          </a:p>
          <a:p>
            <a:r>
              <a:rPr lang="pt-BR" altLang="pt-BR" dirty="0"/>
              <a:t>Prof. Eduardo Bezerra </a:t>
            </a:r>
            <a:endParaRPr lang="pt-BR" dirty="0"/>
          </a:p>
          <a:p>
            <a:pPr eaLnBrk="1" hangingPunct="1"/>
            <a:r>
              <a:rPr lang="pt-BR" altLang="pt-BR" dirty="0"/>
              <a:t>ebezerra@cefet-rj.br</a:t>
            </a:r>
          </a:p>
        </p:txBody>
      </p:sp>
      <p:pic>
        <p:nvPicPr>
          <p:cNvPr id="3" name="Imagem 3" descr="Uma imagem contendo texto, mapa&#10;&#10;Descrição gerada com alta confiança">
            <a:extLst>
              <a:ext uri="{FF2B5EF4-FFF2-40B4-BE49-F238E27FC236}">
                <a16:creationId xmlns:a16="http://schemas.microsoft.com/office/drawing/2014/main" xmlns="" id="{34EFB633-6384-4E46-8C5A-E106970F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717" y="2644630"/>
            <a:ext cx="27432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03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Dimensionality reduction techniques</a:t>
            </a:r>
            <a:endParaRPr lang="en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7478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Principal Component Analysis (PCA)</a:t>
            </a:r>
          </a:p>
          <a:p>
            <a:r>
              <a:rPr lang="en-US" dirty="0" smtClean="0"/>
              <a:t>Multi-dimensional Scaling (MDS)</a:t>
            </a:r>
          </a:p>
          <a:p>
            <a:r>
              <a:rPr lang="en-US" dirty="0" smtClean="0"/>
              <a:t>Local </a:t>
            </a:r>
            <a:r>
              <a:rPr lang="en-US" dirty="0" err="1" smtClean="0"/>
              <a:t>Discriminant</a:t>
            </a:r>
            <a:r>
              <a:rPr lang="en-US" dirty="0" smtClean="0"/>
              <a:t> Analysis (LDA)</a:t>
            </a:r>
          </a:p>
          <a:p>
            <a:r>
              <a:rPr lang="en-US" dirty="0" err="1" smtClean="0"/>
              <a:t>Isopmap</a:t>
            </a:r>
            <a:endParaRPr lang="en-US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err="1" smtClean="0"/>
              <a:t>Laplacian</a:t>
            </a:r>
            <a:r>
              <a:rPr lang="en-US" sz="2900" dirty="0" smtClean="0"/>
              <a:t> </a:t>
            </a:r>
            <a:r>
              <a:rPr lang="en-US" sz="2900" dirty="0" err="1" smtClean="0"/>
              <a:t>Eigenmaps</a:t>
            </a:r>
            <a:endParaRPr lang="en-US" sz="2900" dirty="0" smtClean="0"/>
          </a:p>
          <a:p>
            <a:r>
              <a:rPr lang="en-US" dirty="0" smtClean="0"/>
              <a:t>Locally Linear </a:t>
            </a:r>
            <a:r>
              <a:rPr lang="en-US" dirty="0" smtClean="0"/>
              <a:t>Embedding</a:t>
            </a:r>
          </a:p>
          <a:p>
            <a:r>
              <a:rPr lang="en-US" dirty="0" smtClean="0"/>
              <a:t>t-SNE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PCA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11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8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PCA </a:t>
            </a:r>
            <a:r>
              <a:rPr lang="pt-BR" sz="3600" dirty="0" smtClean="0"/>
              <a:t>(2 </a:t>
            </a:r>
            <a:r>
              <a:rPr lang="pt-BR" sz="3600" dirty="0" err="1" smtClean="0"/>
              <a:t>dim</a:t>
            </a:r>
            <a:r>
              <a:rPr lang="pt-BR" sz="3600" dirty="0" smtClean="0"/>
              <a:t> </a:t>
            </a:r>
            <a:r>
              <a:rPr lang="pt-BR" sz="3600" dirty="0" smtClean="0">
                <a:sym typeface="Wingdings" panose="05000000000000000000" pitchFamily="2" charset="2"/>
              </a:rPr>
              <a:t> 1 </a:t>
            </a:r>
            <a:r>
              <a:rPr lang="pt-BR" sz="3600" dirty="0" err="1" smtClean="0">
                <a:sym typeface="Wingdings" panose="05000000000000000000" pitchFamily="2" charset="2"/>
              </a:rPr>
              <a:t>dim</a:t>
            </a:r>
            <a:r>
              <a:rPr lang="pt-BR" sz="3600" dirty="0" smtClean="0">
                <a:sym typeface="Wingdings" panose="05000000000000000000" pitchFamily="2" charset="2"/>
              </a:rPr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Purpose of </a:t>
            </a:r>
            <a:r>
              <a:rPr lang="en-US" dirty="0" smtClean="0"/>
              <a:t>PCA</a:t>
            </a:r>
            <a:r>
              <a:rPr lang="en-US" dirty="0" smtClean="0"/>
              <a:t>: to find a </a:t>
            </a:r>
            <a:r>
              <a:rPr lang="en-US" dirty="0" smtClean="0">
                <a:solidFill>
                  <a:srgbClr val="FF0000"/>
                </a:solidFill>
              </a:rPr>
              <a:t>direction</a:t>
            </a:r>
            <a:r>
              <a:rPr lang="en-US" dirty="0" smtClean="0"/>
              <a:t> (i.e., a vector) </a:t>
            </a:r>
            <a:r>
              <a:rPr lang="en-US" dirty="0" smtClean="0"/>
              <a:t>  on </a:t>
            </a:r>
            <a:r>
              <a:rPr lang="en-US" dirty="0" smtClean="0"/>
              <a:t>which to project the data, in such a way as to minimize the </a:t>
            </a:r>
            <a:r>
              <a:rPr lang="en-US" dirty="0" smtClean="0">
                <a:solidFill>
                  <a:srgbClr val="FF0000"/>
                </a:solidFill>
              </a:rPr>
              <a:t>projection error</a:t>
            </a:r>
            <a:r>
              <a:rPr lang="en-US" dirty="0" smtClean="0"/>
              <a:t>.</a:t>
            </a:r>
            <a:endParaRPr lang="pt-BR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27734"/>
            <a:ext cx="1431603" cy="47720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8280" y="2643758"/>
            <a:ext cx="3255888" cy="237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4533900" y="3554462"/>
            <a:ext cx="792088" cy="544351"/>
            <a:chOff x="4533900" y="3554462"/>
            <a:chExt cx="792088" cy="544351"/>
          </a:xfrm>
        </p:grpSpPr>
        <p:pic>
          <p:nvPicPr>
            <p:cNvPr id="7168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762" y="3730362"/>
              <a:ext cx="236984" cy="19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Conector reto 7"/>
            <p:cNvCxnSpPr/>
            <p:nvPr/>
          </p:nvCxnSpPr>
          <p:spPr>
            <a:xfrm flipV="1">
              <a:off x="4533900" y="3554462"/>
              <a:ext cx="792088" cy="544351"/>
            </a:xfrm>
            <a:prstGeom prst="line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ector reto 13"/>
          <p:cNvCxnSpPr/>
          <p:nvPr/>
        </p:nvCxnSpPr>
        <p:spPr>
          <a:xfrm flipV="1">
            <a:off x="3995936" y="2756024"/>
            <a:ext cx="2448272" cy="1728192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2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xmlns="" id="{77F07EC8-5959-464F-9EE8-D72FBB365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30" y="2801481"/>
            <a:ext cx="1600201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PCA (</a:t>
            </a:r>
            <a:r>
              <a:rPr lang="pt-BR" sz="3600" dirty="0" smtClean="0"/>
              <a:t>n </a:t>
            </a:r>
            <a:r>
              <a:rPr lang="pt-BR" sz="3600" dirty="0" err="1"/>
              <a:t>dim</a:t>
            </a:r>
            <a:r>
              <a:rPr lang="pt-BR" sz="3600" dirty="0"/>
              <a:t> </a:t>
            </a:r>
            <a:r>
              <a:rPr lang="pt-BR" sz="3600" dirty="0">
                <a:sym typeface="Wingdings" panose="05000000000000000000" pitchFamily="2" charset="2"/>
              </a:rPr>
              <a:t> </a:t>
            </a:r>
            <a:r>
              <a:rPr lang="pt-BR" sz="3600" dirty="0"/>
              <a:t>k </a:t>
            </a:r>
            <a:r>
              <a:rPr lang="pt-BR" sz="3600" dirty="0" err="1"/>
              <a:t>dim</a:t>
            </a:r>
            <a:r>
              <a:rPr lang="pt-BR" dirty="0">
                <a:sym typeface="Wingdings" panose="05000000000000000000" pitchFamily="2" charset="2"/>
              </a:rPr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Purpose of </a:t>
            </a:r>
            <a:r>
              <a:rPr lang="en-US" dirty="0" smtClean="0"/>
              <a:t>PCA</a:t>
            </a:r>
            <a:r>
              <a:rPr lang="en-US" dirty="0" smtClean="0"/>
              <a:t>: find k </a:t>
            </a:r>
            <a:r>
              <a:rPr lang="en-US" dirty="0" smtClean="0">
                <a:solidFill>
                  <a:srgbClr val="FF0000"/>
                </a:solidFill>
              </a:rPr>
              <a:t>directions</a:t>
            </a:r>
            <a:r>
              <a:rPr lang="en-US" dirty="0" smtClean="0"/>
              <a:t> (i.e., k vectors) on which to project the data, in such a way to minimize the </a:t>
            </a:r>
            <a:r>
              <a:rPr lang="en-US" dirty="0" smtClean="0">
                <a:solidFill>
                  <a:srgbClr val="FF0000"/>
                </a:solidFill>
              </a:rPr>
              <a:t>projection error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By </a:t>
            </a:r>
            <a:r>
              <a:rPr lang="en-US" dirty="0" smtClean="0"/>
              <a:t>convention, </a:t>
            </a:r>
            <a:r>
              <a:rPr lang="en-US" dirty="0" smtClean="0"/>
              <a:t>vectors on are chosen such that</a:t>
            </a:r>
            <a:endParaRPr lang="pt-BR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4909" y="2772733"/>
            <a:ext cx="3487291" cy="44708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3113" y="4083918"/>
            <a:ext cx="5057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782" y="3519166"/>
            <a:ext cx="459380" cy="36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66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PCA - preprocessing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531840"/>
          </a:xfrm>
        </p:spPr>
        <p:txBody>
          <a:bodyPr vert="horz" anchor="t">
            <a:normAutofit/>
          </a:bodyPr>
          <a:lstStyle/>
          <a:p>
            <a:r>
              <a:rPr lang="en-US" dirty="0" smtClean="0"/>
              <a:t>Before applying </a:t>
            </a:r>
            <a:r>
              <a:rPr lang="en-US" dirty="0" smtClean="0"/>
              <a:t>PCA</a:t>
            </a:r>
            <a:r>
              <a:rPr lang="en-US" dirty="0" smtClean="0"/>
              <a:t>, you need to centralize the </a:t>
            </a:r>
            <a:r>
              <a:rPr lang="en-US" dirty="0" smtClean="0"/>
              <a:t>data matrix X.</a:t>
            </a:r>
            <a:endParaRPr lang="en-US" dirty="0" smtClean="0"/>
          </a:p>
          <a:p>
            <a:r>
              <a:rPr lang="en-US" dirty="0" smtClean="0"/>
              <a:t>Turn </a:t>
            </a:r>
            <a:r>
              <a:rPr lang="en-US" dirty="0" smtClean="0"/>
              <a:t>each      </a:t>
            </a:r>
            <a:r>
              <a:rPr lang="en-US" dirty="0" smtClean="0"/>
              <a:t>into</a:t>
            </a:r>
          </a:p>
          <a:p>
            <a:r>
              <a:rPr lang="en-US" dirty="0" smtClean="0"/>
              <a:t>Also, </a:t>
            </a:r>
            <a:r>
              <a:rPr lang="en-US" dirty="0" smtClean="0"/>
              <a:t>if the scales of the </a:t>
            </a:r>
            <a:r>
              <a:rPr lang="en-US" dirty="0" smtClean="0"/>
              <a:t>features are </a:t>
            </a:r>
            <a:r>
              <a:rPr lang="en-US" dirty="0" smtClean="0"/>
              <a:t>very disparate, it is necessary to </a:t>
            </a:r>
            <a:r>
              <a:rPr lang="en-US" dirty="0" smtClean="0"/>
              <a:t>do some feature scaling.</a:t>
            </a:r>
            <a:endParaRPr lang="pt-BR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5349" y="2238908"/>
            <a:ext cx="37046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27820"/>
            <a:ext cx="960289" cy="4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9215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PCA - Algorithm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 smtClean="0"/>
              <a:t>Input: data matrix X, target dimensionality k</a:t>
            </a:r>
            <a:r>
              <a:rPr lang="en-US" dirty="0" smtClean="0"/>
              <a:t>.</a:t>
            </a:r>
          </a:p>
          <a:p>
            <a:r>
              <a:rPr lang="en-US" dirty="0" smtClean="0"/>
              <a:t>PCA</a:t>
            </a:r>
          </a:p>
          <a:p>
            <a:pPr lvl="1"/>
            <a:r>
              <a:rPr lang="en-US" dirty="0" smtClean="0"/>
              <a:t>1) Compute the </a:t>
            </a:r>
            <a:r>
              <a:rPr lang="en-US" dirty="0" smtClean="0">
                <a:solidFill>
                  <a:srgbClr val="FF0000"/>
                </a:solidFill>
              </a:rPr>
              <a:t>covariance matrix</a:t>
            </a:r>
            <a:r>
              <a:rPr lang="en-US" dirty="0" smtClean="0"/>
              <a:t> of X: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2) Compute the </a:t>
            </a:r>
            <a:r>
              <a:rPr lang="en-US" dirty="0" smtClean="0">
                <a:solidFill>
                  <a:srgbClr val="FF0000"/>
                </a:solidFill>
              </a:rPr>
              <a:t>SVD decomposition</a:t>
            </a:r>
            <a:r>
              <a:rPr lang="en-US" dirty="0" smtClean="0"/>
              <a:t>:</a:t>
            </a:r>
            <a:endParaRPr lang="pt-BR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001" y="4405713"/>
            <a:ext cx="2384103" cy="3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3003798"/>
            <a:ext cx="2160240" cy="73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66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PCA - </a:t>
            </a:r>
            <a:r>
              <a:rPr lang="en-US" dirty="0" smtClean="0"/>
              <a:t>Algorithm </a:t>
            </a:r>
            <a:r>
              <a:rPr lang="pt-BR" dirty="0" smtClean="0"/>
              <a:t>(cont</a:t>
            </a:r>
            <a:r>
              <a:rPr lang="pt-BR" dirty="0"/>
              <a:t>.)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 smtClean="0"/>
              <a:t>From step 2, the relevant matrix is 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Specifically, its truncated version:</a:t>
            </a: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0368" y="1285880"/>
            <a:ext cx="1724000" cy="37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7654"/>
            <a:ext cx="3403129" cy="11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7854"/>
            <a:ext cx="3816424" cy="11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993496" y="4722464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</a:t>
            </a:r>
            <a:r>
              <a:rPr lang="pt-BR" sz="12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x</a:t>
            </a:r>
            <a:r>
              <a:rPr lang="pt-BR" sz="20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</a:t>
            </a:r>
            <a:endParaRPr lang="pt-BR" sz="20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have esquerda 8"/>
          <p:cNvSpPr/>
          <p:nvPr/>
        </p:nvSpPr>
        <p:spPr>
          <a:xfrm rot="16200000">
            <a:off x="5165389" y="3447094"/>
            <a:ext cx="137939" cy="2563715"/>
          </a:xfrm>
          <a:prstGeom prst="leftBrac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71199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PCA - </a:t>
            </a:r>
            <a:r>
              <a:rPr lang="en-US" dirty="0" smtClean="0"/>
              <a:t>Algorithm </a:t>
            </a:r>
            <a:r>
              <a:rPr lang="pt-BR" dirty="0" smtClean="0"/>
              <a:t>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Para mapear </a:t>
            </a:r>
          </a:p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740" y="1247031"/>
            <a:ext cx="418754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3967"/>
            <a:ext cx="77628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683568" y="4371950"/>
            <a:ext cx="7560840" cy="657597"/>
            <a:chOff x="683568" y="4371950"/>
            <a:chExt cx="7560840" cy="657597"/>
          </a:xfrm>
        </p:grpSpPr>
        <p:grpSp>
          <p:nvGrpSpPr>
            <p:cNvPr id="7" name="Grupo 6"/>
            <p:cNvGrpSpPr/>
            <p:nvPr/>
          </p:nvGrpSpPr>
          <p:grpSpPr>
            <a:xfrm>
              <a:off x="762050" y="4616549"/>
              <a:ext cx="7407586" cy="412998"/>
              <a:chOff x="762050" y="4616549"/>
              <a:chExt cx="7407586" cy="412998"/>
            </a:xfrm>
          </p:grpSpPr>
          <p:sp>
            <p:nvSpPr>
              <p:cNvPr id="5" name="Retângulo 4"/>
              <p:cNvSpPr/>
              <p:nvPr/>
            </p:nvSpPr>
            <p:spPr>
              <a:xfrm>
                <a:off x="4340206" y="4619912"/>
                <a:ext cx="5116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kern="1200" dirty="0" err="1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k</a:t>
                </a:r>
                <a:r>
                  <a:rPr lang="pt-BR" kern="1200" dirty="0" err="1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x</a:t>
                </a:r>
                <a:r>
                  <a:rPr lang="pt-BR" sz="2000" kern="1200" dirty="0" err="1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n</a:t>
                </a:r>
                <a:endParaRPr lang="pt-BR" sz="20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7629103" y="4616549"/>
                <a:ext cx="5405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kern="1200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n</a:t>
                </a:r>
                <a:r>
                  <a:rPr lang="pt-BR" kern="1200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x</a:t>
                </a:r>
                <a:r>
                  <a:rPr lang="pt-BR" sz="2000" kern="1200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762050" y="4629437"/>
                <a:ext cx="5405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kern="1200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k</a:t>
                </a:r>
                <a:r>
                  <a:rPr lang="pt-BR" kern="1200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x</a:t>
                </a:r>
                <a:r>
                  <a:rPr lang="pt-BR" sz="2000" kern="1200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1</a:t>
                </a:r>
              </a:p>
            </p:txBody>
          </p:sp>
        </p:grpSp>
        <p:sp>
          <p:nvSpPr>
            <p:cNvPr id="8" name="Chave esquerda 7"/>
            <p:cNvSpPr/>
            <p:nvPr/>
          </p:nvSpPr>
          <p:spPr>
            <a:xfrm rot="16200000">
              <a:off x="899592" y="4155926"/>
              <a:ext cx="288032" cy="720080"/>
            </a:xfrm>
            <a:prstGeom prst="leftBrac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have esquerda 13"/>
            <p:cNvSpPr/>
            <p:nvPr/>
          </p:nvSpPr>
          <p:spPr>
            <a:xfrm rot="16200000">
              <a:off x="4447034" y="2149227"/>
              <a:ext cx="288032" cy="4733478"/>
            </a:xfrm>
            <a:prstGeom prst="leftBrac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have esquerda 14"/>
            <p:cNvSpPr/>
            <p:nvPr/>
          </p:nvSpPr>
          <p:spPr>
            <a:xfrm rot="16200000">
              <a:off x="7740352" y="4155926"/>
              <a:ext cx="288032" cy="720080"/>
            </a:xfrm>
            <a:prstGeom prst="leftBrac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22164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PCA - Selecting </a:t>
            </a:r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5255496" cy="3371850"/>
          </a:xfrm>
        </p:spPr>
        <p:txBody>
          <a:bodyPr vert="horz" anchor="t">
            <a:normAutofit/>
          </a:bodyPr>
          <a:lstStyle/>
          <a:p>
            <a:r>
              <a:rPr lang="en-US" dirty="0" smtClean="0"/>
              <a:t>We can use the diagonal values ​​of the matrix S resulting from the SVD decomposition.</a:t>
            </a:r>
          </a:p>
          <a:p>
            <a:r>
              <a:rPr lang="en-US" dirty="0" smtClean="0"/>
              <a:t>Select the lowest value of k for </a:t>
            </a:r>
            <a:r>
              <a:rPr lang="en-US" dirty="0" smtClean="0"/>
              <a:t>which:</a:t>
            </a:r>
            <a:endParaRPr lang="pt-BR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7694"/>
            <a:ext cx="284198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6704" y="3291830"/>
            <a:ext cx="1917264" cy="7913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2274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Em que descrevemos algumas dicas de aplicação e </a:t>
            </a:r>
            <a:r>
              <a:rPr lang="pt-BR"/>
              <a:t>observações gerais sobre a PCA.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PCA: Considerações Finais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19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3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Visão Geral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Um Pouco de Álgebra Linear</a:t>
            </a:r>
          </a:p>
          <a:p>
            <a:r>
              <a:rPr lang="pt-BR" dirty="0"/>
              <a:t>Redução de Dimensionalidade</a:t>
            </a:r>
          </a:p>
          <a:p>
            <a:r>
              <a:rPr lang="pt-BR" sz="2800" dirty="0"/>
              <a:t>PCA </a:t>
            </a:r>
          </a:p>
          <a:p>
            <a:pPr lvl="1"/>
            <a:r>
              <a:rPr lang="pt-BR" sz="2500" dirty="0"/>
              <a:t>Conceitos</a:t>
            </a:r>
          </a:p>
          <a:p>
            <a:pPr lvl="1"/>
            <a:r>
              <a:rPr lang="pt-BR" sz="2500" dirty="0"/>
              <a:t>Exemplo Intuitivo</a:t>
            </a:r>
          </a:p>
          <a:p>
            <a:pPr lvl="1"/>
            <a:r>
              <a:rPr lang="pt-BR" sz="2500" dirty="0"/>
              <a:t>Algoritmo</a:t>
            </a:r>
          </a:p>
          <a:p>
            <a:pPr lvl="1"/>
            <a:r>
              <a:rPr lang="pt-BR" sz="2500" dirty="0"/>
              <a:t>Seleção do valor de k</a:t>
            </a:r>
          </a:p>
          <a:p>
            <a:pPr lvl="1"/>
            <a:r>
              <a:rPr lang="pt-BR" sz="2500" dirty="0"/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xmlns="" val="2058935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Acelerando Algoritmos Supervisionados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Suponha um problema de aprendizado supervisionado: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Considere que      tem dimensão muito alta. </a:t>
            </a:r>
          </a:p>
          <a:p>
            <a:endParaRPr lang="pt-BR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184648"/>
            <a:ext cx="69246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823" y="3229347"/>
            <a:ext cx="512081" cy="41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1205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Acelerando Algoritmos Supervisionados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Ao aplicar PCA, obtemos: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Novo conjunto de dados: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707654"/>
            <a:ext cx="3971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2628900" y="2140471"/>
            <a:ext cx="3886200" cy="1439391"/>
            <a:chOff x="2628900" y="2716535"/>
            <a:chExt cx="3886200" cy="1439391"/>
          </a:xfrm>
        </p:grpSpPr>
        <p:pic>
          <p:nvPicPr>
            <p:cNvPr id="7680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3622526"/>
              <a:ext cx="3886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o 5"/>
            <p:cNvGrpSpPr/>
            <p:nvPr/>
          </p:nvGrpSpPr>
          <p:grpSpPr>
            <a:xfrm>
              <a:off x="4572000" y="2716535"/>
              <a:ext cx="600109" cy="905991"/>
              <a:chOff x="4572000" y="2716535"/>
              <a:chExt cx="600109" cy="905991"/>
            </a:xfrm>
          </p:grpSpPr>
          <p:cxnSp>
            <p:nvCxnSpPr>
              <p:cNvPr id="3" name="Conector de seta reta 2"/>
              <p:cNvCxnSpPr>
                <a:stCxn id="76803" idx="2"/>
                <a:endCxn id="76804" idx="0"/>
              </p:cNvCxnSpPr>
              <p:nvPr/>
            </p:nvCxnSpPr>
            <p:spPr>
              <a:xfrm flipH="1">
                <a:off x="4572000" y="2716535"/>
                <a:ext cx="1" cy="90599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tângulo 4"/>
              <p:cNvSpPr/>
              <p:nvPr/>
            </p:nvSpPr>
            <p:spPr>
              <a:xfrm>
                <a:off x="4593104" y="3056061"/>
                <a:ext cx="5790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800" kern="1200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PCA</a:t>
                </a:r>
                <a:endParaRPr lang="pt-BR" sz="20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433664"/>
            <a:ext cx="54387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41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Acelerando Algoritmos Supervisionados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pt-BR" dirty="0"/>
              <a:t>A projeção deve ser construída apenas no conjunto de treinamento.</a:t>
            </a:r>
          </a:p>
          <a:p>
            <a:r>
              <a:rPr lang="pt-BR" dirty="0"/>
              <a:t>Após a construção desse mapeamento, ele pode ser aplicado aos conjuntos de validação e de testes.</a:t>
            </a:r>
          </a:p>
        </p:txBody>
      </p:sp>
    </p:spTree>
    <p:extLst>
      <p:ext uri="{BB962C8B-B14F-4D97-AF65-F5344CB8AC3E}">
        <p14:creationId xmlns:p14="http://schemas.microsoft.com/office/powerpoint/2010/main" xmlns="" val="2307016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Aplicações </a:t>
            </a:r>
            <a:r>
              <a:rPr lang="pt-BR" i="1" dirty="0" err="1"/>
              <a:t>vs</a:t>
            </a:r>
            <a:r>
              <a:rPr lang="pt-BR" dirty="0"/>
              <a:t> valor de k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Compressão de dados</a:t>
            </a:r>
          </a:p>
          <a:p>
            <a:pPr lvl="1"/>
            <a:r>
              <a:rPr lang="pt-BR" dirty="0"/>
              <a:t>Redução da memória necessária ao armazenamento dos dados.</a:t>
            </a:r>
          </a:p>
          <a:p>
            <a:pPr lvl="1"/>
            <a:r>
              <a:rPr lang="pt-BR" dirty="0"/>
              <a:t>Aceleração dos algoritmos de aprendizado</a:t>
            </a:r>
          </a:p>
          <a:p>
            <a:r>
              <a:rPr lang="pt-BR" dirty="0"/>
              <a:t>Visualização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355976" y="2211710"/>
            <a:ext cx="3971152" cy="1872208"/>
            <a:chOff x="4355976" y="2211710"/>
            <a:chExt cx="3971152" cy="1872208"/>
          </a:xfrm>
        </p:grpSpPr>
        <p:sp>
          <p:nvSpPr>
            <p:cNvPr id="5" name="Retângulo 4"/>
            <p:cNvSpPr/>
            <p:nvPr/>
          </p:nvSpPr>
          <p:spPr>
            <a:xfrm>
              <a:off x="4355976" y="2211710"/>
              <a:ext cx="3971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8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Escolher k pela % de variância mantida</a:t>
              </a:r>
              <a:endParaRPr lang="pt-BR" sz="2000" kern="1200" dirty="0">
                <a:solidFill>
                  <a:srgbClr val="FF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355976" y="3714586"/>
              <a:ext cx="20826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8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Escolher k=2 ou k=3</a:t>
              </a:r>
              <a:endParaRPr lang="pt-BR" sz="2000" kern="1200" dirty="0">
                <a:solidFill>
                  <a:srgbClr val="FF0000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65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PCA </a:t>
            </a:r>
            <a:r>
              <a:rPr lang="pt-BR" dirty="0" err="1"/>
              <a:t>vs</a:t>
            </a:r>
            <a:r>
              <a:rPr lang="pt-BR" dirty="0"/>
              <a:t> </a:t>
            </a:r>
            <a:r>
              <a:rPr lang="pt-BR" dirty="0" err="1"/>
              <a:t>superajuste</a:t>
            </a:r>
            <a:r>
              <a:rPr lang="pt-BR" dirty="0"/>
              <a:t> (</a:t>
            </a:r>
            <a:r>
              <a:rPr lang="pt-BR" i="1" dirty="0" err="1"/>
              <a:t>overfitting</a:t>
            </a:r>
            <a:r>
              <a:rPr lang="pt-BR" dirty="0"/>
              <a:t>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pt-BR" dirty="0"/>
              <a:t>Um uso </a:t>
            </a:r>
            <a:r>
              <a:rPr lang="pt-BR" u="sng" dirty="0"/>
              <a:t>inadequado</a:t>
            </a:r>
            <a:r>
              <a:rPr lang="pt-BR" dirty="0"/>
              <a:t> da PCA é com o objetivo de reduzir o </a:t>
            </a:r>
            <a:r>
              <a:rPr lang="pt-BR" dirty="0" err="1"/>
              <a:t>superajuste</a:t>
            </a:r>
            <a:r>
              <a:rPr lang="pt-BR" dirty="0"/>
              <a:t>. Por que?!</a:t>
            </a:r>
          </a:p>
          <a:p>
            <a:r>
              <a:rPr lang="pt-BR" dirty="0"/>
              <a:t>Repare que a PCA remove certas informações sem considerar os rótulos dos </a:t>
            </a:r>
            <a:r>
              <a:rPr lang="pt-BR" dirty="0" smtClean="0"/>
              <a:t>exemplos </a:t>
            </a:r>
            <a:r>
              <a:rPr lang="pt-BR" dirty="0">
                <a:sym typeface="Wingdings" panose="05000000000000000000" pitchFamily="2" charset="2"/>
              </a:rPr>
              <a:t> pode desperdiçar informação relevante!</a:t>
            </a:r>
            <a:endParaRPr lang="pt-BR" dirty="0"/>
          </a:p>
          <a:p>
            <a:r>
              <a:rPr lang="pt-BR" dirty="0"/>
              <a:t>Nesse caso, em vez de PCA, use regularização:</a:t>
            </a:r>
          </a:p>
          <a:p>
            <a:endParaRPr lang="pt-BR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7934"/>
            <a:ext cx="5309022" cy="8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1692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PCA: usar com moderação!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92500" lnSpcReduction="10000"/>
          </a:bodyPr>
          <a:lstStyle/>
          <a:p>
            <a:r>
              <a:rPr lang="pt-BR" dirty="0"/>
              <a:t>A princípio, poderíamos erroneamente considerar a adição incondicional da PCA ao nosso fluxo de trabalho usual de implementação de algoritmos de AM.</a:t>
            </a:r>
          </a:p>
          <a:p>
            <a:r>
              <a:rPr lang="pt-BR" dirty="0"/>
              <a:t>Use com moderação!</a:t>
            </a:r>
          </a:p>
          <a:p>
            <a:pPr lvl="1"/>
            <a:r>
              <a:rPr lang="pt-BR" dirty="0"/>
              <a:t>Antes de aplicar PCA, experimente seu(s) algoritmo(s) sobre </a:t>
            </a:r>
            <a:r>
              <a:rPr lang="pt-BR" dirty="0">
                <a:solidFill>
                  <a:srgbClr val="000000"/>
                </a:solidFill>
              </a:rPr>
              <a:t>o </a:t>
            </a:r>
            <a:r>
              <a:rPr lang="pt-BR" dirty="0">
                <a:solidFill>
                  <a:srgbClr val="FF0000"/>
                </a:solidFill>
              </a:rPr>
              <a:t>conjunto de dados original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Se os resultados forem insatisfatórios, considere aplicar PCA.</a:t>
            </a:r>
          </a:p>
        </p:txBody>
      </p:sp>
    </p:spTree>
    <p:extLst>
      <p:ext uri="{BB962C8B-B14F-4D97-AF65-F5344CB8AC3E}">
        <p14:creationId xmlns:p14="http://schemas.microsoft.com/office/powerpoint/2010/main" xmlns="" val="17085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8ECB86-68DF-483B-AED5-759A41DF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PCA é uma técnica linear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3C50E742-C68F-40BC-9D98-67621BA9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AC8E18F-848E-47B5-AF7C-51B4A7EB7F3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lnSpcReduction="10000"/>
          </a:bodyPr>
          <a:lstStyle/>
          <a:p>
            <a:r>
              <a:rPr lang="pt-BR" dirty="0"/>
              <a:t>Outra técnica linear: </a:t>
            </a:r>
            <a:r>
              <a:rPr lang="pt-BR" dirty="0">
                <a:solidFill>
                  <a:srgbClr val="FF0000"/>
                </a:solidFill>
              </a:rPr>
              <a:t>multidimensional </a:t>
            </a:r>
            <a:r>
              <a:rPr lang="pt-BR" dirty="0" err="1">
                <a:solidFill>
                  <a:srgbClr val="FF0000"/>
                </a:solidFill>
              </a:rPr>
              <a:t>scaling</a:t>
            </a:r>
            <a:endParaRPr lang="pt-BR" dirty="0">
              <a:solidFill>
                <a:srgbClr val="FF0000"/>
              </a:solidFill>
            </a:endParaRPr>
          </a:p>
          <a:p>
            <a:pPr lvl="1"/>
            <a:r>
              <a:rPr lang="pt-BR" dirty="0" smtClean="0"/>
              <a:t>PCA preserva a variância dos dados</a:t>
            </a:r>
          </a:p>
          <a:p>
            <a:pPr lvl="1"/>
            <a:r>
              <a:rPr lang="pt-BR" dirty="0" smtClean="0"/>
              <a:t>MDS preserva a distância entre pontos</a:t>
            </a:r>
          </a:p>
          <a:p>
            <a:r>
              <a:rPr lang="pt-BR" dirty="0" smtClean="0"/>
              <a:t>Há técnicas </a:t>
            </a:r>
            <a:r>
              <a:rPr lang="pt-BR" dirty="0" err="1" smtClean="0"/>
              <a:t>não-lineares</a:t>
            </a:r>
            <a:r>
              <a:rPr lang="pt-BR" dirty="0" smtClean="0"/>
              <a:t> (</a:t>
            </a:r>
            <a:r>
              <a:rPr lang="pt-BR" i="1" dirty="0" err="1" smtClean="0"/>
              <a:t>manifold</a:t>
            </a:r>
            <a:r>
              <a:rPr lang="pt-BR" i="1" dirty="0" smtClean="0"/>
              <a:t> </a:t>
            </a:r>
            <a:r>
              <a:rPr lang="pt-BR" i="1" dirty="0" err="1" smtClean="0"/>
              <a:t>learning</a:t>
            </a:r>
            <a:r>
              <a:rPr lang="pt-BR" dirty="0" smtClean="0"/>
              <a:t>)</a:t>
            </a:r>
          </a:p>
          <a:p>
            <a:pPr lvl="1"/>
            <a:r>
              <a:rPr lang="pt-BR" dirty="0" err="1" smtClean="0">
                <a:solidFill>
                  <a:srgbClr val="FF0000"/>
                </a:solidFill>
              </a:rPr>
              <a:t>Isomap</a:t>
            </a:r>
            <a:endParaRPr lang="pt-BR" dirty="0" smtClean="0">
              <a:solidFill>
                <a:srgbClr val="FF0000"/>
              </a:solidFill>
            </a:endParaRPr>
          </a:p>
          <a:p>
            <a:pPr lvl="1"/>
            <a:r>
              <a:rPr lang="pt-BR" dirty="0" err="1" smtClean="0">
                <a:solidFill>
                  <a:srgbClr val="FF0000"/>
                </a:solidFill>
              </a:rPr>
              <a:t>Laplacian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>
                <a:solidFill>
                  <a:srgbClr val="FF0000"/>
                </a:solidFill>
              </a:rPr>
              <a:t>eigenmaps</a:t>
            </a:r>
            <a:endParaRPr lang="pt-BR" dirty="0" smtClean="0"/>
          </a:p>
          <a:p>
            <a:pPr lvl="1"/>
            <a:r>
              <a:rPr lang="pt-BR" dirty="0" smtClean="0"/>
              <a:t>...</a:t>
            </a:r>
            <a:endParaRPr lang="pt-BR" dirty="0"/>
          </a:p>
        </p:txBody>
      </p:sp>
      <p:pic>
        <p:nvPicPr>
          <p:cNvPr id="10242" name="Picture 2" descr="http://kilian.cs.cornell.edu/research/manifold/files/pasted-graph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3798"/>
            <a:ext cx="3635896" cy="2060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9370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Multidimensional </a:t>
            </a:r>
            <a:r>
              <a:rPr lang="pt-BR" dirty="0" err="1"/>
              <a:t>scaling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27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5" name="Imagem 5" descr="Uma imagem contendo texto&#10;&#10;Descrição gerada com muito alta confiança">
            <a:extLst>
              <a:ext uri="{FF2B5EF4-FFF2-40B4-BE49-F238E27FC236}">
                <a16:creationId xmlns:a16="http://schemas.microsoft.com/office/drawing/2014/main" xmlns="" id="{57AAE188-74CA-4F8C-8BA8-3033F67D692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23822" y="1438711"/>
            <a:ext cx="4927347" cy="337003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5EFD40B-36CE-407D-B049-0212B8F100B6}"/>
              </a:ext>
            </a:extLst>
          </p:cNvPr>
          <p:cNvSpPr txBox="1"/>
          <p:nvPr/>
        </p:nvSpPr>
        <p:spPr>
          <a:xfrm>
            <a:off x="0" y="4806950"/>
            <a:ext cx="1536700" cy="2308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latin typeface="Calibri"/>
                <a:cs typeface="Calibri"/>
              </a:rPr>
              <a:t>Créditos: Pedro Domingos​</a:t>
            </a:r>
          </a:p>
        </p:txBody>
      </p:sp>
    </p:spTree>
    <p:extLst>
      <p:ext uri="{BB962C8B-B14F-4D97-AF65-F5344CB8AC3E}">
        <p14:creationId xmlns:p14="http://schemas.microsoft.com/office/powerpoint/2010/main" xmlns="" val="226492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Isomap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5EFD40B-36CE-407D-B049-0212B8F100B6}"/>
              </a:ext>
            </a:extLst>
          </p:cNvPr>
          <p:cNvSpPr txBox="1"/>
          <p:nvPr/>
        </p:nvSpPr>
        <p:spPr>
          <a:xfrm>
            <a:off x="0" y="4806950"/>
            <a:ext cx="1536700" cy="2308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latin typeface="Calibri"/>
                <a:cs typeface="Calibri"/>
              </a:rPr>
              <a:t>Créditos: Pedro Domingos​</a:t>
            </a:r>
          </a:p>
        </p:txBody>
      </p:sp>
      <p:pic>
        <p:nvPicPr>
          <p:cNvPr id="8" name="Imagem 8" descr="Uma imagem contendo texto&#10;&#10;Descrição gerada com alta confiança">
            <a:extLst>
              <a:ext uri="{FF2B5EF4-FFF2-40B4-BE49-F238E27FC236}">
                <a16:creationId xmlns:a16="http://schemas.microsoft.com/office/drawing/2014/main" xmlns="" id="{11F9B049-A9E0-42C4-88A8-84EA999F5FC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98291" y="1200150"/>
            <a:ext cx="6982113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5206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Isomap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29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12" name="Imagem 12" descr="Uma imagem contendo mapa, texto&#10;&#10;Descrição gerada com muito alta confiança">
            <a:extLst>
              <a:ext uri="{FF2B5EF4-FFF2-40B4-BE49-F238E27FC236}">
                <a16:creationId xmlns:a16="http://schemas.microsoft.com/office/drawing/2014/main" xmlns="" id="{D83CFD51-436F-4D87-B132-0708FBA4276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98423" y="1400175"/>
            <a:ext cx="71818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845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/>
              <a:t>Decomposição por Valores Singulares</a:t>
            </a:r>
            <a:endParaRPr lang="pt-BR" sz="4000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Linear Algebra technique used to decompose a matrix M (</a:t>
            </a:r>
            <a:r>
              <a:rPr lang="en-US" dirty="0" err="1" smtClean="0"/>
              <a:t>pxq</a:t>
            </a:r>
            <a:r>
              <a:rPr lang="en-US" dirty="0" smtClean="0"/>
              <a:t>) into three matrices: U (</a:t>
            </a:r>
            <a:r>
              <a:rPr lang="en-US" dirty="0" err="1" smtClean="0"/>
              <a:t>pxp</a:t>
            </a:r>
            <a:r>
              <a:rPr lang="en-US" dirty="0" smtClean="0"/>
              <a:t>), S (diagonal and </a:t>
            </a:r>
            <a:r>
              <a:rPr lang="en-US" dirty="0" err="1" smtClean="0"/>
              <a:t>pxq</a:t>
            </a:r>
            <a:r>
              <a:rPr lang="en-US" dirty="0" smtClean="0"/>
              <a:t>), V (</a:t>
            </a:r>
            <a:r>
              <a:rPr lang="en-US" dirty="0" err="1" smtClean="0"/>
              <a:t>qxq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974" y="3317640"/>
            <a:ext cx="2752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880AF71-8099-4512-9231-F124581917B9}"/>
              </a:ext>
            </a:extLst>
          </p:cNvPr>
          <p:cNvSpPr txBox="1"/>
          <p:nvPr/>
        </p:nvSpPr>
        <p:spPr>
          <a:xfrm>
            <a:off x="827584" y="3291830"/>
            <a:ext cx="577159" cy="70788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i="1" dirty="0">
                <a:solidFill>
                  <a:srgbClr val="222222"/>
                </a:solidFill>
                <a:latin typeface="TW Cen MT"/>
              </a:rPr>
              <a:t>M</a:t>
            </a:r>
            <a:endParaRPr lang="en-US" sz="4000" i="1" dirty="0">
              <a:latin typeface="TW Cen MT"/>
            </a:endParaRPr>
          </a:p>
        </p:txBody>
      </p:sp>
      <p:pic>
        <p:nvPicPr>
          <p:cNvPr id="7" name="Imagem 4" descr="Uma imagem contendo quebra-cabeça&#10;&#10;Descrição gerada com alta confiança">
            <a:extLst>
              <a:ext uri="{FF2B5EF4-FFF2-40B4-BE49-F238E27FC236}">
                <a16:creationId xmlns:a16="http://schemas.microsoft.com/office/drawing/2014/main" xmlns="" id="{BBCD0ECF-5223-43BC-8E61-B601A55E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972" y="2804833"/>
            <a:ext cx="4762500" cy="117157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5496" y="487658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/>
              <a:t>Fonte: https://en.wikipedia.org/wiki/Singular_value_decomposition</a:t>
            </a:r>
          </a:p>
        </p:txBody>
      </p:sp>
      <p:pic>
        <p:nvPicPr>
          <p:cNvPr id="9" name="Imagem 8" descr="Uma imagem contendo objeto&#10;&#10;Descrição gerada com alta confiança">
            <a:extLst>
              <a:ext uri="{FF2B5EF4-FFF2-40B4-BE49-F238E27FC236}">
                <a16:creationId xmlns:a16="http://schemas.microsoft.com/office/drawing/2014/main" xmlns="" id="{63ABCDE7-2C76-45E2-B1B7-97408F657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198" y="4134032"/>
            <a:ext cx="628650" cy="723900"/>
          </a:xfrm>
          <a:prstGeom prst="rect">
            <a:avLst/>
          </a:prstGeom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xmlns="" id="{BEA2CEC4-BD48-471E-B0DD-F11B7121C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8548" y="4072365"/>
            <a:ext cx="638175" cy="723900"/>
          </a:xfrm>
          <a:prstGeom prst="rect">
            <a:avLst/>
          </a:prstGeom>
        </p:spPr>
      </p:pic>
      <p:pic>
        <p:nvPicPr>
          <p:cNvPr id="11" name="Imagem 12">
            <a:extLst>
              <a:ext uri="{FF2B5EF4-FFF2-40B4-BE49-F238E27FC236}">
                <a16:creationId xmlns:a16="http://schemas.microsoft.com/office/drawing/2014/main" xmlns="" id="{529580EE-AEE2-4458-A88D-3A7BF37FE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130" y="4074157"/>
            <a:ext cx="495300" cy="742950"/>
          </a:xfrm>
          <a:prstGeom prst="rect">
            <a:avLst/>
          </a:prstGeom>
        </p:spPr>
      </p:pic>
      <p:pic>
        <p:nvPicPr>
          <p:cNvPr id="12" name="Imagem 14">
            <a:extLst>
              <a:ext uri="{FF2B5EF4-FFF2-40B4-BE49-F238E27FC236}">
                <a16:creationId xmlns:a16="http://schemas.microsoft.com/office/drawing/2014/main" xmlns="" id="{A584EED7-FE2B-43D7-B36C-C7691E4704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213" y="4203112"/>
            <a:ext cx="628650" cy="6762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95FE4494-0414-4ACC-941C-154C225C0199}"/>
              </a:ext>
            </a:extLst>
          </p:cNvPr>
          <p:cNvSpPr txBox="1"/>
          <p:nvPr/>
        </p:nvSpPr>
        <p:spPr>
          <a:xfrm>
            <a:off x="4149044" y="3973720"/>
            <a:ext cx="712960" cy="92333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i="1" dirty="0">
                <a:solidFill>
                  <a:srgbClr val="222222"/>
                </a:solidFill>
                <a:latin typeface="TW Cen MT"/>
              </a:rPr>
              <a:t>M</a:t>
            </a:r>
            <a:endParaRPr lang="en-US" sz="5400" i="1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671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Isomap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30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6" name="Imagem 6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xmlns="" id="{277D35A4-46EB-4E3E-A18B-E3AADC0B575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308098" y="1619250"/>
            <a:ext cx="4762500" cy="25336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E0FA1A-43B2-47AF-A617-A40517803861}"/>
              </a:ext>
            </a:extLst>
          </p:cNvPr>
          <p:cNvSpPr txBox="1"/>
          <p:nvPr/>
        </p:nvSpPr>
        <p:spPr>
          <a:xfrm>
            <a:off x="69850" y="4864102"/>
            <a:ext cx="6121400" cy="21544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latin typeface="Calibri"/>
                <a:cs typeface="Calibri"/>
              </a:rPr>
              <a:t>Fonte: </a:t>
            </a:r>
            <a:r>
              <a:rPr lang="en-US" sz="800">
                <a:cs typeface="Calibri"/>
              </a:rPr>
              <a:t>https://stats.stackexchange.com/questions/124534/how-to-understand-nonlinear-as-in-nonlinear-dimensionality-reduction​</a:t>
            </a:r>
          </a:p>
        </p:txBody>
      </p:sp>
    </p:spTree>
    <p:extLst>
      <p:ext uri="{BB962C8B-B14F-4D97-AF65-F5344CB8AC3E}">
        <p14:creationId xmlns:p14="http://schemas.microsoft.com/office/powerpoint/2010/main" xmlns="" val="363156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/>
              <a:t>Decomposição por Valores Singulares</a:t>
            </a:r>
            <a:endParaRPr lang="pt-BR" sz="4000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Se M for uma matriz de covariância     de ordem n, então, p = q = n.</a:t>
            </a:r>
          </a:p>
          <a:p>
            <a:pPr lvl="1">
              <a:lnSpc>
                <a:spcPct val="90000"/>
              </a:lnSpc>
            </a:pPr>
            <a:r>
              <a:rPr lang="pt-BR" i="1" dirty="0">
                <a:solidFill>
                  <a:srgbClr val="FF0000"/>
                </a:solidFill>
              </a:rPr>
              <a:t>U</a:t>
            </a:r>
            <a:r>
              <a:rPr lang="pt-BR" dirty="0"/>
              <a:t> é </a:t>
            </a:r>
            <a:r>
              <a:rPr lang="pt-BR" dirty="0" err="1"/>
              <a:t>n</a:t>
            </a:r>
            <a:r>
              <a:rPr lang="pt-BR" sz="1800" dirty="0" err="1"/>
              <a:t>x</a:t>
            </a:r>
            <a:r>
              <a:rPr lang="pt-BR" dirty="0" err="1"/>
              <a:t>n</a:t>
            </a:r>
            <a:r>
              <a:rPr lang="pt-BR" dirty="0"/>
              <a:t>, </a:t>
            </a:r>
            <a:r>
              <a:rPr lang="pt-BR" i="1" dirty="0">
                <a:solidFill>
                  <a:srgbClr val="FF0000"/>
                </a:solidFill>
              </a:rPr>
              <a:t>S</a:t>
            </a:r>
            <a:r>
              <a:rPr lang="pt-BR" dirty="0"/>
              <a:t> é diagonal e </a:t>
            </a:r>
            <a:r>
              <a:rPr lang="pt-BR" dirty="0" err="1"/>
              <a:t>n</a:t>
            </a:r>
            <a:r>
              <a:rPr lang="pt-BR" sz="1800" dirty="0" err="1"/>
              <a:t>x</a:t>
            </a:r>
            <a:r>
              <a:rPr lang="pt-BR" dirty="0" err="1"/>
              <a:t>n</a:t>
            </a:r>
            <a:r>
              <a:rPr lang="pt-BR" dirty="0"/>
              <a:t>, </a:t>
            </a:r>
            <a:r>
              <a:rPr lang="pt-BR" i="1" dirty="0">
                <a:solidFill>
                  <a:srgbClr val="FF0000"/>
                </a:solidFill>
              </a:rPr>
              <a:t>V</a:t>
            </a:r>
            <a:r>
              <a:rPr lang="pt-BR" dirty="0"/>
              <a:t> é </a:t>
            </a:r>
            <a:r>
              <a:rPr lang="pt-BR" dirty="0" err="1"/>
              <a:t>n</a:t>
            </a:r>
            <a:r>
              <a:rPr lang="pt-BR" sz="1800" dirty="0" err="1"/>
              <a:t>x</a:t>
            </a:r>
            <a:r>
              <a:rPr lang="pt-BR" dirty="0" err="1"/>
              <a:t>n</a:t>
            </a:r>
            <a:r>
              <a:rPr lang="pt-BR" dirty="0"/>
              <a:t>.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8593" y="2929144"/>
            <a:ext cx="2752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0333" y="1197841"/>
            <a:ext cx="348804" cy="3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083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Redução de Dimensionalidade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47500" lnSpcReduction="20000"/>
          </a:bodyPr>
          <a:lstStyle/>
          <a:p>
            <a:fld id="{307289BB-0E1D-49DD-B02F-2ACFB0FE434D}" type="slidenum">
              <a:rPr lang="en-GB"/>
              <a:pPr/>
              <a:t>6</a:t>
            </a:fld>
            <a:endParaRPr lang="en-GB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Redução de Dimensionalidade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may be dependencies between features in a dataset.</a:t>
            </a:r>
          </a:p>
          <a:p>
            <a:r>
              <a:rPr lang="en-US" dirty="0" smtClean="0"/>
              <a:t>Effect: more dimensions in the feature space than the minimum </a:t>
            </a:r>
            <a:r>
              <a:rPr lang="en-US" dirty="0" smtClean="0"/>
              <a:t>required to learn.</a:t>
            </a:r>
            <a:endParaRPr lang="en-US" dirty="0" smtClean="0"/>
          </a:p>
          <a:p>
            <a:r>
              <a:rPr lang="en-US" dirty="0" smtClean="0"/>
              <a:t>In this case, we can reduce the dimensionality of the feature space.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Exemplo: 2D para 1D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234510"/>
            <a:ext cx="38004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6"/>
          <p:cNvCxnSpPr/>
          <p:nvPr/>
        </p:nvCxnSpPr>
        <p:spPr>
          <a:xfrm flipV="1">
            <a:off x="1187624" y="1275606"/>
            <a:ext cx="3240360" cy="27363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254338"/>
            <a:ext cx="37814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2592" y="4541876"/>
            <a:ext cx="3323321" cy="57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reto 9"/>
          <p:cNvCxnSpPr/>
          <p:nvPr/>
        </p:nvCxnSpPr>
        <p:spPr>
          <a:xfrm flipV="1">
            <a:off x="5724128" y="1517268"/>
            <a:ext cx="2736304" cy="23042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Exemplo: 3D para 2D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601705"/>
            <a:ext cx="2952328" cy="272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656" y="1491630"/>
            <a:ext cx="2983240" cy="276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539" y="1923678"/>
            <a:ext cx="2593653" cy="216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4208" y="2082110"/>
            <a:ext cx="2471989" cy="207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Análise Exploratória</a:t>
            </a: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9622"/>
            <a:ext cx="4752528" cy="209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9FA49AD-8B88-42C3-A233-655CEEECD348}"/>
              </a:ext>
            </a:extLst>
          </p:cNvPr>
          <p:cNvSpPr/>
          <p:nvPr/>
        </p:nvSpPr>
        <p:spPr>
          <a:xfrm>
            <a:off x="1399820" y="3582858"/>
            <a:ext cx="1253869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1800" kern="120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50 </a:t>
            </a:r>
            <a:r>
              <a:rPr lang="en-US" sz="1800" kern="120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features</a:t>
            </a:r>
            <a:endParaRPr lang="en-US" sz="1800" kern="120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1643"/>
            <a:ext cx="3029442" cy="17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084168" y="2921919"/>
            <a:ext cx="2566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1800" kern="120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Reduction</a:t>
            </a:r>
            <a:r>
              <a:rPr lang="en-US" sz="1800" kern="120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from 50D to </a:t>
            </a:r>
            <a:r>
              <a:rPr lang="en-US" sz="1800" kern="120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2D</a:t>
            </a:r>
            <a:endParaRPr lang="en-US" sz="1800" kern="120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3754"/>
            <a:ext cx="2792735" cy="212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ta para a direita 11"/>
          <p:cNvSpPr/>
          <p:nvPr/>
        </p:nvSpPr>
        <p:spPr>
          <a:xfrm rot="1535098">
            <a:off x="5148064" y="3435846"/>
            <a:ext cx="504056" cy="144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13" name="Seta para a direita 12"/>
          <p:cNvSpPr/>
          <p:nvPr/>
        </p:nvSpPr>
        <p:spPr>
          <a:xfrm rot="16200000">
            <a:off x="7200292" y="2648851"/>
            <a:ext cx="504056" cy="144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8734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19898</TotalTime>
  <Words>898</Words>
  <Application>Microsoft Office PowerPoint</Application>
  <PresentationFormat>Apresentação na tela (16:9)</PresentationFormat>
  <Paragraphs>161</Paragraphs>
  <Slides>30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Mediano</vt:lpstr>
      <vt:lpstr>Redução de Dimensionalidade </vt:lpstr>
      <vt:lpstr>Visão Geral</vt:lpstr>
      <vt:lpstr>Decomposição por Valores Singulares</vt:lpstr>
      <vt:lpstr>Decomposição por Valores Singulares</vt:lpstr>
      <vt:lpstr>Redução de Dimensionalidade</vt:lpstr>
      <vt:lpstr>Redução de Dimensionalidade</vt:lpstr>
      <vt:lpstr>Exemplo: 2D para 1D</vt:lpstr>
      <vt:lpstr>Exemplo: 3D para 2D</vt:lpstr>
      <vt:lpstr>Análise Exploratória</vt:lpstr>
      <vt:lpstr>Dimensionality reduction techniques</vt:lpstr>
      <vt:lpstr>PCA</vt:lpstr>
      <vt:lpstr>PCA (2 dim  1 dim)</vt:lpstr>
      <vt:lpstr>PCA (n dim  k dim)</vt:lpstr>
      <vt:lpstr>PCA - preprocessing</vt:lpstr>
      <vt:lpstr>PCA - Algorithm</vt:lpstr>
      <vt:lpstr>PCA - Algorithm (cont.)</vt:lpstr>
      <vt:lpstr>PCA - Algorithm (cont.)</vt:lpstr>
      <vt:lpstr>PCA - Selecting k</vt:lpstr>
      <vt:lpstr>PCA: Considerações Finais</vt:lpstr>
      <vt:lpstr>Acelerando Algoritmos Supervisionados</vt:lpstr>
      <vt:lpstr>Acelerando Algoritmos Supervisionados</vt:lpstr>
      <vt:lpstr>Acelerando Algoritmos Supervisionados</vt:lpstr>
      <vt:lpstr>Aplicações vs valor de k</vt:lpstr>
      <vt:lpstr>PCA vs superajuste (overfitting)</vt:lpstr>
      <vt:lpstr>PCA: usar com moderação!</vt:lpstr>
      <vt:lpstr>PCA é uma técnica linear</vt:lpstr>
      <vt:lpstr>Multidimensional scaling</vt:lpstr>
      <vt:lpstr>Isomap</vt:lpstr>
      <vt:lpstr>Isomap</vt:lpstr>
      <vt:lpstr>Isomap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</cp:lastModifiedBy>
  <cp:revision>1620</cp:revision>
  <dcterms:modified xsi:type="dcterms:W3CDTF">2018-11-07T12:43:01Z</dcterms:modified>
</cp:coreProperties>
</file>