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542" r:id="rId2"/>
    <p:sldId id="543" r:id="rId3"/>
    <p:sldId id="548" r:id="rId4"/>
    <p:sldId id="492" r:id="rId5"/>
    <p:sldId id="495" r:id="rId6"/>
    <p:sldId id="544" r:id="rId7"/>
    <p:sldId id="498" r:id="rId8"/>
    <p:sldId id="536" r:id="rId9"/>
    <p:sldId id="507" r:id="rId10"/>
    <p:sldId id="508" r:id="rId11"/>
    <p:sldId id="509" r:id="rId12"/>
    <p:sldId id="546" r:id="rId13"/>
    <p:sldId id="538" r:id="rId14"/>
    <p:sldId id="540" r:id="rId15"/>
    <p:sldId id="541" r:id="rId16"/>
    <p:sldId id="547" r:id="rId17"/>
    <p:sldId id="545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01" autoAdjust="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6F0AA5B-B046-4682-BB61-7F40BBA47990}"/>
    <pc:docChg chg="modSld">
      <pc:chgData name="" userId="" providerId="" clId="Web-{D6F0AA5B-B046-4682-BB61-7F40BBA47990}" dt="2018-06-21T12:57:43.982" v="471" actId="1076"/>
      <pc:docMkLst>
        <pc:docMk/>
      </pc:docMkLst>
      <pc:sldChg chg="modSp">
        <pc:chgData name="" userId="" providerId="" clId="Web-{D6F0AA5B-B046-4682-BB61-7F40BBA47990}" dt="2018-06-21T12:25:17.354" v="7" actId="1076"/>
        <pc:sldMkLst>
          <pc:docMk/>
          <pc:sldMk cId="2709032877" sldId="493"/>
        </pc:sldMkLst>
        <pc:spChg chg="mod">
          <ac:chgData name="" userId="" providerId="" clId="Web-{D6F0AA5B-B046-4682-BB61-7F40BBA47990}" dt="2018-06-21T12:25:06.932" v="6" actId="14100"/>
          <ac:spMkLst>
            <pc:docMk/>
            <pc:sldMk cId="2709032877" sldId="493"/>
            <ac:spMk id="14340" creationId="{00000000-0000-0000-0000-000000000000}"/>
          </ac:spMkLst>
        </pc:spChg>
        <pc:picChg chg="mod">
          <ac:chgData name="" userId="" providerId="" clId="Web-{D6F0AA5B-B046-4682-BB61-7F40BBA47990}" dt="2018-06-21T12:25:17.354" v="7" actId="1076"/>
          <ac:picMkLst>
            <pc:docMk/>
            <pc:sldMk cId="2709032877" sldId="493"/>
            <ac:picMk id="17410" creationId="{00000000-0000-0000-0000-000000000000}"/>
          </ac:picMkLst>
        </pc:picChg>
      </pc:sldChg>
      <pc:sldChg chg="modSp">
        <pc:chgData name="" userId="" providerId="" clId="Web-{D6F0AA5B-B046-4682-BB61-7F40BBA47990}" dt="2018-06-21T12:26:35.904" v="26" actId="20577"/>
        <pc:sldMkLst>
          <pc:docMk/>
          <pc:sldMk cId="212493743" sldId="495"/>
        </pc:sldMkLst>
        <pc:spChg chg="mod">
          <ac:chgData name="" userId="" providerId="" clId="Web-{D6F0AA5B-B046-4682-BB61-7F40BBA47990}" dt="2018-06-21T12:26:35.904" v="26" actId="20577"/>
          <ac:spMkLst>
            <pc:docMk/>
            <pc:sldMk cId="212493743" sldId="495"/>
            <ac:spMk id="16388" creationId="{00000000-0000-0000-0000-000000000000}"/>
          </ac:spMkLst>
        </pc:spChg>
      </pc:sldChg>
      <pc:sldChg chg="modSp">
        <pc:chgData name="" userId="" providerId="" clId="Web-{D6F0AA5B-B046-4682-BB61-7F40BBA47990}" dt="2018-06-21T12:27:36.578" v="34" actId="20577"/>
        <pc:sldMkLst>
          <pc:docMk/>
          <pc:sldMk cId="882300537" sldId="497"/>
        </pc:sldMkLst>
        <pc:spChg chg="mod">
          <ac:chgData name="" userId="" providerId="" clId="Web-{D6F0AA5B-B046-4682-BB61-7F40BBA47990}" dt="2018-06-21T12:27:36.578" v="34" actId="20577"/>
          <ac:spMkLst>
            <pc:docMk/>
            <pc:sldMk cId="882300537" sldId="497"/>
            <ac:spMk id="18436" creationId="{00000000-0000-0000-0000-000000000000}"/>
          </ac:spMkLst>
        </pc:spChg>
      </pc:sldChg>
      <pc:sldChg chg="modSp">
        <pc:chgData name="" userId="" providerId="" clId="Web-{D6F0AA5B-B046-4682-BB61-7F40BBA47990}" dt="2018-06-21T12:30:00.754" v="68" actId="20577"/>
        <pc:sldMkLst>
          <pc:docMk/>
          <pc:sldMk cId="664694746" sldId="503"/>
        </pc:sldMkLst>
        <pc:spChg chg="mod">
          <ac:chgData name="" userId="" providerId="" clId="Web-{D6F0AA5B-B046-4682-BB61-7F40BBA47990}" dt="2018-06-21T12:30:00.754" v="68" actId="20577"/>
          <ac:spMkLst>
            <pc:docMk/>
            <pc:sldMk cId="664694746" sldId="503"/>
            <ac:spMk id="22535" creationId="{00000000-0000-0000-0000-000000000000}"/>
          </ac:spMkLst>
        </pc:spChg>
      </pc:sldChg>
      <pc:sldChg chg="modSp">
        <pc:chgData name="" userId="" providerId="" clId="Web-{D6F0AA5B-B046-4682-BB61-7F40BBA47990}" dt="2018-06-21T12:30:37.974" v="80" actId="20577"/>
        <pc:sldMkLst>
          <pc:docMk/>
          <pc:sldMk cId="888369334" sldId="504"/>
        </pc:sldMkLst>
        <pc:spChg chg="mod">
          <ac:chgData name="" userId="" providerId="" clId="Web-{D6F0AA5B-B046-4682-BB61-7F40BBA47990}" dt="2018-06-21T12:30:37.974" v="80" actId="20577"/>
          <ac:spMkLst>
            <pc:docMk/>
            <pc:sldMk cId="888369334" sldId="504"/>
            <ac:spMk id="23556" creationId="{00000000-0000-0000-0000-000000000000}"/>
          </ac:spMkLst>
        </pc:spChg>
      </pc:sldChg>
      <pc:sldChg chg="modSp">
        <pc:chgData name="" userId="" providerId="" clId="Web-{D6F0AA5B-B046-4682-BB61-7F40BBA47990}" dt="2018-06-21T12:32:27.509" v="110" actId="20577"/>
        <pc:sldMkLst>
          <pc:docMk/>
          <pc:sldMk cId="4088942744" sldId="506"/>
        </pc:sldMkLst>
        <pc:spChg chg="mod">
          <ac:chgData name="" userId="" providerId="" clId="Web-{D6F0AA5B-B046-4682-BB61-7F40BBA47990}" dt="2018-06-21T12:32:27.509" v="110" actId="20577"/>
          <ac:spMkLst>
            <pc:docMk/>
            <pc:sldMk cId="4088942744" sldId="506"/>
            <ac:spMk id="25604" creationId="{00000000-0000-0000-0000-000000000000}"/>
          </ac:spMkLst>
        </pc:spChg>
      </pc:sldChg>
      <pc:sldChg chg="modSp">
        <pc:chgData name="" userId="" providerId="" clId="Web-{D6F0AA5B-B046-4682-BB61-7F40BBA47990}" dt="2018-06-21T12:36:59.643" v="190" actId="20577"/>
        <pc:sldMkLst>
          <pc:docMk/>
          <pc:sldMk cId="592236499" sldId="507"/>
        </pc:sldMkLst>
        <pc:spChg chg="mod">
          <ac:chgData name="" userId="" providerId="" clId="Web-{D6F0AA5B-B046-4682-BB61-7F40BBA47990}" dt="2018-06-21T12:36:59.643" v="190" actId="20577"/>
          <ac:spMkLst>
            <pc:docMk/>
            <pc:sldMk cId="592236499" sldId="507"/>
            <ac:spMk id="3076" creationId="{00000000-0000-0000-0000-000000000000}"/>
          </ac:spMkLst>
        </pc:spChg>
      </pc:sldChg>
      <pc:sldChg chg="modSp">
        <pc:chgData name="" userId="" providerId="" clId="Web-{D6F0AA5B-B046-4682-BB61-7F40BBA47990}" dt="2018-06-21T12:40:28.759" v="241" actId="20577"/>
        <pc:sldMkLst>
          <pc:docMk/>
          <pc:sldMk cId="1265372654" sldId="508"/>
        </pc:sldMkLst>
        <pc:spChg chg="mod">
          <ac:chgData name="" userId="" providerId="" clId="Web-{D6F0AA5B-B046-4682-BB61-7F40BBA47990}" dt="2018-06-21T12:40:28.759" v="241" actId="20577"/>
          <ac:spMkLst>
            <pc:docMk/>
            <pc:sldMk cId="1265372654" sldId="508"/>
            <ac:spMk id="4101" creationId="{00000000-0000-0000-0000-000000000000}"/>
          </ac:spMkLst>
        </pc:spChg>
        <pc:graphicFrameChg chg="mod">
          <ac:chgData name="" userId="" providerId="" clId="Web-{D6F0AA5B-B046-4682-BB61-7F40BBA47990}" dt="2018-06-21T12:37:41.707" v="193" actId="1076"/>
          <ac:graphicFrameMkLst>
            <pc:docMk/>
            <pc:sldMk cId="1265372654" sldId="508"/>
            <ac:graphicFrameMk id="4098" creationId="{00000000-0000-0000-0000-000000000000}"/>
          </ac:graphicFrameMkLst>
        </pc:graphicFrameChg>
      </pc:sldChg>
      <pc:sldChg chg="modSp">
        <pc:chgData name="" userId="" providerId="" clId="Web-{D6F0AA5B-B046-4682-BB61-7F40BBA47990}" dt="2018-06-21T12:39:00.850" v="194" actId="20577"/>
        <pc:sldMkLst>
          <pc:docMk/>
          <pc:sldMk cId="449915161" sldId="509"/>
        </pc:sldMkLst>
        <pc:spChg chg="mod">
          <ac:chgData name="" userId="" providerId="" clId="Web-{D6F0AA5B-B046-4682-BB61-7F40BBA47990}" dt="2018-06-21T12:39:00.850" v="194" actId="20577"/>
          <ac:spMkLst>
            <pc:docMk/>
            <pc:sldMk cId="449915161" sldId="509"/>
            <ac:spMk id="26627" creationId="{00000000-0000-0000-0000-000000000000}"/>
          </ac:spMkLst>
        </pc:spChg>
      </pc:sldChg>
      <pc:sldChg chg="modSp">
        <pc:chgData name="" userId="" providerId="" clId="Web-{D6F0AA5B-B046-4682-BB61-7F40BBA47990}" dt="2018-06-21T12:41:45.840" v="253" actId="20577"/>
        <pc:sldMkLst>
          <pc:docMk/>
          <pc:sldMk cId="3630094454" sldId="513"/>
        </pc:sldMkLst>
        <pc:spChg chg="mod">
          <ac:chgData name="" userId="" providerId="" clId="Web-{D6F0AA5B-B046-4682-BB61-7F40BBA47990}" dt="2018-06-21T12:41:45.840" v="253" actId="20577"/>
          <ac:spMkLst>
            <pc:docMk/>
            <pc:sldMk cId="3630094454" sldId="513"/>
            <ac:spMk id="4" creationId="{00000000-0000-0000-0000-000000000000}"/>
          </ac:spMkLst>
        </pc:spChg>
        <pc:spChg chg="mod">
          <ac:chgData name="" userId="" providerId="" clId="Web-{D6F0AA5B-B046-4682-BB61-7F40BBA47990}" dt="2018-06-21T12:41:10.401" v="250" actId="20577"/>
          <ac:spMkLst>
            <pc:docMk/>
            <pc:sldMk cId="3630094454" sldId="513"/>
            <ac:spMk id="5123" creationId="{00000000-0000-0000-0000-000000000000}"/>
          </ac:spMkLst>
        </pc:spChg>
      </pc:sldChg>
      <pc:sldChg chg="modSp">
        <pc:chgData name="" userId="" providerId="" clId="Web-{D6F0AA5B-B046-4682-BB61-7F40BBA47990}" dt="2018-06-21T12:42:46.451" v="267" actId="20577"/>
        <pc:sldMkLst>
          <pc:docMk/>
          <pc:sldMk cId="1518228562" sldId="514"/>
        </pc:sldMkLst>
        <pc:spChg chg="mod">
          <ac:chgData name="" userId="" providerId="" clId="Web-{D6F0AA5B-B046-4682-BB61-7F40BBA47990}" dt="2018-06-21T12:42:46.451" v="267" actId="20577"/>
          <ac:spMkLst>
            <pc:docMk/>
            <pc:sldMk cId="1518228562" sldId="514"/>
            <ac:spMk id="4" creationId="{00000000-0000-0000-0000-000000000000}"/>
          </ac:spMkLst>
        </pc:spChg>
        <pc:spChg chg="mod">
          <ac:chgData name="" userId="" providerId="" clId="Web-{D6F0AA5B-B046-4682-BB61-7F40BBA47990}" dt="2018-06-21T12:42:04.106" v="258" actId="20577"/>
          <ac:spMkLst>
            <pc:docMk/>
            <pc:sldMk cId="1518228562" sldId="514"/>
            <ac:spMk id="6147" creationId="{00000000-0000-0000-0000-000000000000}"/>
          </ac:spMkLst>
        </pc:spChg>
      </pc:sldChg>
      <pc:sldChg chg="modSp">
        <pc:chgData name="" userId="" providerId="" clId="Web-{D6F0AA5B-B046-4682-BB61-7F40BBA47990}" dt="2018-06-21T12:44:54.393" v="281" actId="20577"/>
        <pc:sldMkLst>
          <pc:docMk/>
          <pc:sldMk cId="2850949639" sldId="515"/>
        </pc:sldMkLst>
        <pc:spChg chg="mod">
          <ac:chgData name="" userId="" providerId="" clId="Web-{D6F0AA5B-B046-4682-BB61-7F40BBA47990}" dt="2018-06-21T12:44:54.393" v="281" actId="20577"/>
          <ac:spMkLst>
            <pc:docMk/>
            <pc:sldMk cId="2850949639" sldId="515"/>
            <ac:spMk id="5" creationId="{00000000-0000-0000-0000-000000000000}"/>
          </ac:spMkLst>
        </pc:spChg>
        <pc:spChg chg="mod">
          <ac:chgData name="" userId="" providerId="" clId="Web-{D6F0AA5B-B046-4682-BB61-7F40BBA47990}" dt="2018-06-21T12:43:40.344" v="272" actId="20577"/>
          <ac:spMkLst>
            <pc:docMk/>
            <pc:sldMk cId="2850949639" sldId="515"/>
            <ac:spMk id="7172" creationId="{00000000-0000-0000-0000-000000000000}"/>
          </ac:spMkLst>
        </pc:spChg>
      </pc:sldChg>
      <pc:sldChg chg="modSp modNotes">
        <pc:chgData name="" userId="" providerId="" clId="Web-{D6F0AA5B-B046-4682-BB61-7F40BBA47990}" dt="2018-06-21T12:51:54.408" v="373" actId="20577"/>
        <pc:sldMkLst>
          <pc:docMk/>
          <pc:sldMk cId="2822608956" sldId="517"/>
        </pc:sldMkLst>
        <pc:spChg chg="mod">
          <ac:chgData name="" userId="" providerId="" clId="Web-{D6F0AA5B-B046-4682-BB61-7F40BBA47990}" dt="2018-06-21T12:51:54.408" v="373" actId="20577"/>
          <ac:spMkLst>
            <pc:docMk/>
            <pc:sldMk cId="2822608956" sldId="517"/>
            <ac:spMk id="31747" creationId="{00000000-0000-0000-0000-000000000000}"/>
          </ac:spMkLst>
        </pc:spChg>
        <pc:spChg chg="mod">
          <ac:chgData name="" userId="" providerId="" clId="Web-{D6F0AA5B-B046-4682-BB61-7F40BBA47990}" dt="2018-06-21T12:51:11.438" v="370" actId="20577"/>
          <ac:spMkLst>
            <pc:docMk/>
            <pc:sldMk cId="2822608956" sldId="517"/>
            <ac:spMk id="31748" creationId="{00000000-0000-0000-0000-000000000000}"/>
          </ac:spMkLst>
        </pc:spChg>
      </pc:sldChg>
      <pc:sldChg chg="modSp">
        <pc:chgData name="" userId="" providerId="" clId="Web-{D6F0AA5B-B046-4682-BB61-7F40BBA47990}" dt="2018-06-21T12:52:00.346" v="376" actId="20577"/>
        <pc:sldMkLst>
          <pc:docMk/>
          <pc:sldMk cId="574504298" sldId="518"/>
        </pc:sldMkLst>
        <pc:spChg chg="mod">
          <ac:chgData name="" userId="" providerId="" clId="Web-{D6F0AA5B-B046-4682-BB61-7F40BBA47990}" dt="2018-06-21T12:52:00.346" v="376" actId="20577"/>
          <ac:spMkLst>
            <pc:docMk/>
            <pc:sldMk cId="574504298" sldId="518"/>
            <ac:spMk id="32771" creationId="{00000000-0000-0000-0000-000000000000}"/>
          </ac:spMkLst>
        </pc:spChg>
      </pc:sldChg>
      <pc:sldChg chg="modSp">
        <pc:chgData name="" userId="" providerId="" clId="Web-{D6F0AA5B-B046-4682-BB61-7F40BBA47990}" dt="2018-06-21T12:56:09.713" v="437" actId="20577"/>
        <pc:sldMkLst>
          <pc:docMk/>
          <pc:sldMk cId="996068490" sldId="519"/>
        </pc:sldMkLst>
        <pc:spChg chg="mod">
          <ac:chgData name="" userId="" providerId="" clId="Web-{D6F0AA5B-B046-4682-BB61-7F40BBA47990}" dt="2018-06-21T12:52:07.456" v="385" actId="20577"/>
          <ac:spMkLst>
            <pc:docMk/>
            <pc:sldMk cId="996068490" sldId="519"/>
            <ac:spMk id="33794" creationId="{00000000-0000-0000-0000-000000000000}"/>
          </ac:spMkLst>
        </pc:spChg>
        <pc:spChg chg="mod">
          <ac:chgData name="" userId="" providerId="" clId="Web-{D6F0AA5B-B046-4682-BB61-7F40BBA47990}" dt="2018-06-21T12:56:09.713" v="437" actId="20577"/>
          <ac:spMkLst>
            <pc:docMk/>
            <pc:sldMk cId="996068490" sldId="519"/>
            <ac:spMk id="33795" creationId="{00000000-0000-0000-0000-000000000000}"/>
          </ac:spMkLst>
        </pc:spChg>
      </pc:sldChg>
      <pc:sldChg chg="modSp">
        <pc:chgData name="" userId="" providerId="" clId="Web-{D6F0AA5B-B046-4682-BB61-7F40BBA47990}" dt="2018-06-21T12:54:57.008" v="422" actId="20577"/>
        <pc:sldMkLst>
          <pc:docMk/>
          <pc:sldMk cId="1640628571" sldId="520"/>
        </pc:sldMkLst>
        <pc:spChg chg="mod">
          <ac:chgData name="" userId="" providerId="" clId="Web-{D6F0AA5B-B046-4682-BB61-7F40BBA47990}" dt="2018-06-21T12:54:57.008" v="422" actId="20577"/>
          <ac:spMkLst>
            <pc:docMk/>
            <pc:sldMk cId="1640628571" sldId="520"/>
            <ac:spMk id="34820" creationId="{00000000-0000-0000-0000-000000000000}"/>
          </ac:spMkLst>
        </pc:spChg>
      </pc:sldChg>
      <pc:sldChg chg="modSp">
        <pc:chgData name="" userId="" providerId="" clId="Web-{D6F0AA5B-B046-4682-BB61-7F40BBA47990}" dt="2018-06-21T12:53:50.522" v="401" actId="20577"/>
        <pc:sldMkLst>
          <pc:docMk/>
          <pc:sldMk cId="2094887282" sldId="521"/>
        </pc:sldMkLst>
        <pc:spChg chg="mod">
          <ac:chgData name="" userId="" providerId="" clId="Web-{D6F0AA5B-B046-4682-BB61-7F40BBA47990}" dt="2018-06-21T12:53:50.522" v="401" actId="20577"/>
          <ac:spMkLst>
            <pc:docMk/>
            <pc:sldMk cId="2094887282" sldId="521"/>
            <ac:spMk id="35842" creationId="{00000000-0000-0000-0000-000000000000}"/>
          </ac:spMkLst>
        </pc:spChg>
      </pc:sldChg>
      <pc:sldChg chg="modSp">
        <pc:chgData name="" userId="" providerId="" clId="Web-{D6F0AA5B-B046-4682-BB61-7F40BBA47990}" dt="2018-06-21T12:57:43.982" v="471" actId="1076"/>
        <pc:sldMkLst>
          <pc:docMk/>
          <pc:sldMk cId="2291483519" sldId="522"/>
        </pc:sldMkLst>
        <pc:spChg chg="mod">
          <ac:chgData name="" userId="" providerId="" clId="Web-{D6F0AA5B-B046-4682-BB61-7F40BBA47990}" dt="2018-06-21T12:56:51.074" v="445" actId="20577"/>
          <ac:spMkLst>
            <pc:docMk/>
            <pc:sldMk cId="2291483519" sldId="522"/>
            <ac:spMk id="36866" creationId="{00000000-0000-0000-0000-000000000000}"/>
          </ac:spMkLst>
        </pc:spChg>
        <pc:spChg chg="mod">
          <ac:chgData name="" userId="" providerId="" clId="Web-{D6F0AA5B-B046-4682-BB61-7F40BBA47990}" dt="2018-06-21T12:57:38.263" v="469" actId="20577"/>
          <ac:spMkLst>
            <pc:docMk/>
            <pc:sldMk cId="2291483519" sldId="522"/>
            <ac:spMk id="36867" creationId="{00000000-0000-0000-0000-000000000000}"/>
          </ac:spMkLst>
        </pc:spChg>
        <pc:picChg chg="mod">
          <ac:chgData name="" userId="" providerId="" clId="Web-{D6F0AA5B-B046-4682-BB61-7F40BBA47990}" dt="2018-06-21T12:57:43.982" v="471" actId="1076"/>
          <ac:picMkLst>
            <pc:docMk/>
            <pc:sldMk cId="2291483519" sldId="522"/>
            <ac:picMk id="36869" creationId="{00000000-0000-0000-0000-000000000000}"/>
          </ac:picMkLst>
        </pc:picChg>
      </pc:sldChg>
      <pc:sldChg chg="modSp">
        <pc:chgData name="" userId="" providerId="" clId="Web-{D6F0AA5B-B046-4682-BB61-7F40BBA47990}" dt="2018-06-21T12:45:17.519" v="292" actId="20577"/>
        <pc:sldMkLst>
          <pc:docMk/>
          <pc:sldMk cId="838983246" sldId="537"/>
        </pc:sldMkLst>
        <pc:spChg chg="mod">
          <ac:chgData name="" userId="" providerId="" clId="Web-{D6F0AA5B-B046-4682-BB61-7F40BBA47990}" dt="2018-06-21T12:45:17.519" v="292" actId="20577"/>
          <ac:spMkLst>
            <pc:docMk/>
            <pc:sldMk cId="838983246" sldId="537"/>
            <ac:spMk id="4" creationId="{00000000-0000-0000-0000-000000000000}"/>
          </ac:spMkLst>
        </pc:spChg>
      </pc:sldChg>
      <pc:sldChg chg="modSp">
        <pc:chgData name="" userId="" providerId="" clId="Web-{D6F0AA5B-B046-4682-BB61-7F40BBA47990}" dt="2018-06-21T12:45:59.551" v="338" actId="20577"/>
        <pc:sldMkLst>
          <pc:docMk/>
          <pc:sldMk cId="2579238941" sldId="538"/>
        </pc:sldMkLst>
        <pc:spChg chg="mod">
          <ac:chgData name="" userId="" providerId="" clId="Web-{D6F0AA5B-B046-4682-BB61-7F40BBA47990}" dt="2018-06-21T12:45:30.066" v="311" actId="20577"/>
          <ac:spMkLst>
            <pc:docMk/>
            <pc:sldMk cId="2579238941" sldId="538"/>
            <ac:spMk id="4" creationId="{00000000-0000-0000-0000-000000000000}"/>
          </ac:spMkLst>
        </pc:spChg>
        <pc:spChg chg="mod">
          <ac:chgData name="" userId="" providerId="" clId="Web-{D6F0AA5B-B046-4682-BB61-7F40BBA47990}" dt="2018-06-21T12:45:59.551" v="338" actId="20577"/>
          <ac:spMkLst>
            <pc:docMk/>
            <pc:sldMk cId="2579238941" sldId="538"/>
            <ac:spMk id="5" creationId="{00000000-0000-0000-0000-000000000000}"/>
          </ac:spMkLst>
        </pc:spChg>
      </pc:sldChg>
    </pc:docChg>
  </pc:docChgLst>
  <pc:docChgLst>
    <pc:chgData clId="Web-{B90A0EC3-4C16-4D1B-A0CC-04BB52EC444B}"/>
    <pc:docChg chg="addSld modSld">
      <pc:chgData name="" userId="" providerId="" clId="Web-{B90A0EC3-4C16-4D1B-A0CC-04BB52EC444B}" dt="2018-06-21T15:58:43.728" v="212" actId="1076"/>
      <pc:docMkLst>
        <pc:docMk/>
      </pc:docMkLst>
      <pc:sldChg chg="modSp add replId">
        <pc:chgData name="" userId="" providerId="" clId="Web-{B90A0EC3-4C16-4D1B-A0CC-04BB52EC444B}" dt="2018-06-21T15:45:24.171" v="3" actId="20577"/>
        <pc:sldMkLst>
          <pc:docMk/>
          <pc:sldMk cId="1763730268" sldId="539"/>
        </pc:sldMkLst>
        <pc:spChg chg="mod">
          <ac:chgData name="" userId="" providerId="" clId="Web-{B90A0EC3-4C16-4D1B-A0CC-04BB52EC444B}" dt="2018-06-21T15:45:24.171" v="3" actId="20577"/>
          <ac:spMkLst>
            <pc:docMk/>
            <pc:sldMk cId="1763730268" sldId="539"/>
            <ac:spMk id="4" creationId="{00000000-0000-0000-0000-000000000000}"/>
          </ac:spMkLst>
        </pc:spChg>
      </pc:sldChg>
      <pc:sldChg chg="modSp add replId">
        <pc:chgData name="" userId="" providerId="" clId="Web-{B90A0EC3-4C16-4D1B-A0CC-04BB52EC444B}" dt="2018-06-21T15:57:58.992" v="195" actId="20577"/>
        <pc:sldMkLst>
          <pc:docMk/>
          <pc:sldMk cId="2200648276" sldId="540"/>
        </pc:sldMkLst>
        <pc:spChg chg="mod">
          <ac:chgData name="" userId="" providerId="" clId="Web-{B90A0EC3-4C16-4D1B-A0CC-04BB52EC444B}" dt="2018-06-21T15:45:44.703" v="14" actId="20577"/>
          <ac:spMkLst>
            <pc:docMk/>
            <pc:sldMk cId="2200648276" sldId="540"/>
            <ac:spMk id="35842" creationId="{00000000-0000-0000-0000-000000000000}"/>
          </ac:spMkLst>
        </pc:spChg>
        <pc:spChg chg="mod">
          <ac:chgData name="" userId="" providerId="" clId="Web-{B90A0EC3-4C16-4D1B-A0CC-04BB52EC444B}" dt="2018-06-21T15:57:58.992" v="195" actId="20577"/>
          <ac:spMkLst>
            <pc:docMk/>
            <pc:sldMk cId="2200648276" sldId="540"/>
            <ac:spMk id="35843" creationId="{00000000-0000-0000-0000-000000000000}"/>
          </ac:spMkLst>
        </pc:spChg>
      </pc:sldChg>
      <pc:sldChg chg="addSp delSp modSp add replId">
        <pc:chgData name="" userId="" providerId="" clId="Web-{B90A0EC3-4C16-4D1B-A0CC-04BB52EC444B}" dt="2018-06-21T15:58:43.728" v="212" actId="1076"/>
        <pc:sldMkLst>
          <pc:docMk/>
          <pc:sldMk cId="3104215128" sldId="541"/>
        </pc:sldMkLst>
        <pc:spChg chg="add del mod">
          <ac:chgData name="" userId="" providerId="" clId="Web-{B90A0EC3-4C16-4D1B-A0CC-04BB52EC444B}" dt="2018-06-21T15:58:28.306" v="205"/>
          <ac:spMkLst>
            <pc:docMk/>
            <pc:sldMk cId="3104215128" sldId="541"/>
            <ac:spMk id="5" creationId="{CF45AE3A-DC99-4BFB-9C16-FE248FC0D3CB}"/>
          </ac:spMkLst>
        </pc:spChg>
        <pc:spChg chg="mod">
          <ac:chgData name="" userId="" providerId="" clId="Web-{B90A0EC3-4C16-4D1B-A0CC-04BB52EC444B}" dt="2018-06-21T15:58:38.837" v="210" actId="20577"/>
          <ac:spMkLst>
            <pc:docMk/>
            <pc:sldMk cId="3104215128" sldId="541"/>
            <ac:spMk id="35842" creationId="{00000000-0000-0000-0000-000000000000}"/>
          </ac:spMkLst>
        </pc:spChg>
        <pc:spChg chg="del mod">
          <ac:chgData name="" userId="" providerId="" clId="Web-{B90A0EC3-4C16-4D1B-A0CC-04BB52EC444B}" dt="2018-06-21T15:58:23.399" v="204"/>
          <ac:spMkLst>
            <pc:docMk/>
            <pc:sldMk cId="3104215128" sldId="541"/>
            <ac:spMk id="35843" creationId="{00000000-0000-0000-0000-000000000000}"/>
          </ac:spMkLst>
        </pc:spChg>
        <pc:picChg chg="add del mod">
          <ac:chgData name="" userId="" providerId="" clId="Web-{B90A0EC3-4C16-4D1B-A0CC-04BB52EC444B}" dt="2018-06-21T15:58:18.259" v="200"/>
          <ac:picMkLst>
            <pc:docMk/>
            <pc:sldMk cId="3104215128" sldId="541"/>
            <ac:picMk id="2" creationId="{F90DB7AB-18DA-4C00-9507-D28262A6946D}"/>
          </ac:picMkLst>
        </pc:picChg>
        <pc:picChg chg="add mod ord">
          <ac:chgData name="" userId="" providerId="" clId="Web-{B90A0EC3-4C16-4D1B-A0CC-04BB52EC444B}" dt="2018-06-21T15:58:43.728" v="212" actId="1076"/>
          <ac:picMkLst>
            <pc:docMk/>
            <pc:sldMk cId="3104215128" sldId="541"/>
            <ac:picMk id="6" creationId="{7C44F47E-5850-40D8-BD52-48101885CE0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 (in two dimensions) with a clearly grouped structure.</a:t>
            </a: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K-means is the best known algorithm of the family clustering </a:t>
            </a:r>
            <a:r>
              <a:rPr lang="en-US" dirty="0" err="1" smtClean="0"/>
              <a:t>clustering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Considers that objects to be grouped are represented as vectors.</a:t>
            </a:r>
          </a:p>
          <a:p>
            <a:r>
              <a:rPr lang="en-US" dirty="0" smtClean="0"/>
              <a:t>It works with the notion of a vector (point) representative of each group to be formed: prototype.</a:t>
            </a:r>
          </a:p>
          <a:p>
            <a:r>
              <a:rPr lang="en-US" dirty="0" smtClean="0"/>
              <a:t>This prototype should be some central point of the group, e.g.,</a:t>
            </a:r>
          </a:p>
          <a:p>
            <a:r>
              <a:rPr lang="en-US" dirty="0" smtClean="0"/>
              <a:t>point belonging to the collection and closer to the center in the group: </a:t>
            </a:r>
            <a:r>
              <a:rPr lang="en-US" dirty="0" err="1" smtClean="0"/>
              <a:t>medoid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point that is the "average" of all objects in the group: </a:t>
            </a:r>
            <a:r>
              <a:rPr lang="en-US" dirty="0" err="1" smtClean="0"/>
              <a:t>centroid</a:t>
            </a:r>
            <a:r>
              <a:rPr lang="en-US" dirty="0" smtClean="0"/>
              <a:t>.</a:t>
            </a: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= {</a:t>
            </a:r>
            <a:r>
              <a:rPr lang="pt-BR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pt-BR" sz="11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pt-BR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pt-BR" sz="11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…, </a:t>
            </a:r>
            <a:r>
              <a:rPr lang="pt-BR" sz="11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pt-BR" sz="1100" b="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 </a:t>
            </a: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</a:t>
            </a:r>
            <a:r>
              <a:rPr lang="en-US" dirty="0" err="1" smtClean="0"/>
              <a:t>medoid</a:t>
            </a:r>
            <a:r>
              <a:rPr lang="en-US" dirty="0" smtClean="0"/>
              <a:t> can be defined as the object of a cluster whose average dissimilarity to all the objects in the cluster is minimal. i.e. it is a most centrally located point in the cluster.”</a:t>
            </a:r>
          </a:p>
          <a:p>
            <a:r>
              <a:rPr lang="pt-BR" dirty="0" smtClean="0"/>
              <a:t>https://en.wikipedia.org/wiki/K-medoids</a:t>
            </a: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8" name="Shape 53"/>
          <p:cNvSpPr txBox="1">
            <a:spLocks noGrp="1"/>
          </p:cNvSpPr>
          <p:nvPr>
            <p:ph type="ctrTitle"/>
          </p:nvPr>
        </p:nvSpPr>
        <p:spPr>
          <a:xfrm>
            <a:off x="611560" y="395483"/>
            <a:ext cx="5760640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>
              <a:solidFill>
                <a:srgbClr val="00997D"/>
              </a:solidFill>
            </a:endParaRPr>
          </a:p>
        </p:txBody>
      </p:sp>
      <p:sp>
        <p:nvSpPr>
          <p:cNvPr id="9" name="Shape 54"/>
          <p:cNvSpPr txBox="1">
            <a:spLocks/>
          </p:cNvSpPr>
          <p:nvPr/>
        </p:nvSpPr>
        <p:spPr>
          <a:xfrm>
            <a:off x="637745" y="2314226"/>
            <a:ext cx="5112121" cy="1841700"/>
          </a:xfrm>
          <a:prstGeom prst="rect">
            <a:avLst/>
          </a:prstGeom>
          <a:noFill/>
        </p:spPr>
        <p:txBody>
          <a:bodyPr vert="horz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Prof. Eduardo Bezerra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(CEFET/RJ)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ebezerra@cefet-rj.br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768" y="411510"/>
            <a:ext cx="1763688" cy="372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7AC142E-BBF5-4003-8040-4D4AC80ADA73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r>
              <a:rPr lang="en-US" altLang="pt-BR" smtClean="0"/>
              <a:t>K-means</a:t>
            </a:r>
            <a:r>
              <a:rPr lang="en-US" altLang="pt-BR" smtClean="0"/>
              <a:t> - </a:t>
            </a:r>
            <a:r>
              <a:rPr lang="en-US" altLang="pt-BR" smtClean="0"/>
              <a:t>algorithm</a:t>
            </a:r>
            <a:endParaRPr lang="en-US" altLang="pt-BR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anchor="t">
            <a:norm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pt-BR" altLang="pt-BR" smtClean="0"/>
              <a:t>Select k initial centroids</a:t>
            </a:r>
            <a:endParaRPr lang="pt-BR" altLang="pt-BR" sz="160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pt-BR" altLang="pt-BR" smtClean="0"/>
              <a:t>Repeat until convergence criteria is </a:t>
            </a:r>
            <a:r>
              <a:rPr lang="pt-BR" altLang="pt-BR" smtClean="0"/>
              <a:t>met</a:t>
            </a:r>
            <a:r>
              <a:rPr lang="pt-BR" altLang="pt-BR" smtClean="0"/>
              <a:t>:</a:t>
            </a:r>
            <a:endParaRPr lang="pt-BR" altLang="pt-BR"/>
          </a:p>
          <a:p>
            <a:pPr marL="838200" lvl="1" indent="-381000" eaLnBrk="1" hangingPunct="1"/>
            <a:r>
              <a:rPr lang="pt-BR" altLang="pt-BR" smtClean="0"/>
              <a:t>For each x</a:t>
            </a:r>
            <a:r>
              <a:rPr lang="pt-BR" altLang="pt-BR" baseline="30000" smtClean="0"/>
              <a:t>(i</a:t>
            </a:r>
            <a:r>
              <a:rPr lang="pt-BR" altLang="pt-BR" baseline="30000"/>
              <a:t>)</a:t>
            </a:r>
            <a:endParaRPr lang="pt-BR" altLang="pt-BR" baseline="-25000"/>
          </a:p>
          <a:p>
            <a:pPr marL="1314450" lvl="2" indent="-400050"/>
            <a:r>
              <a:rPr lang="pt-BR" altLang="pt-BR" smtClean="0"/>
              <a:t>Assign x</a:t>
            </a:r>
            <a:r>
              <a:rPr lang="pt-BR" altLang="pt-BR" baseline="30000" smtClean="0"/>
              <a:t>(i</a:t>
            </a:r>
            <a:r>
              <a:rPr lang="pt-BR" altLang="pt-BR" baseline="30000"/>
              <a:t>)</a:t>
            </a:r>
            <a:r>
              <a:rPr lang="pt-BR" altLang="pt-BR"/>
              <a:t> </a:t>
            </a:r>
            <a:r>
              <a:rPr lang="pt-BR" altLang="pt-BR" smtClean="0"/>
              <a:t>to group </a:t>
            </a:r>
            <a:r>
              <a:rPr lang="pt-BR" altLang="pt-BR"/>
              <a:t>c</a:t>
            </a:r>
            <a:r>
              <a:rPr lang="pt-BR" altLang="pt-BR" baseline="-25000"/>
              <a:t>j</a:t>
            </a:r>
            <a:r>
              <a:rPr lang="pt-BR" altLang="pt-BR"/>
              <a:t> </a:t>
            </a:r>
            <a:r>
              <a:rPr lang="pt-BR" altLang="pt-BR" smtClean="0"/>
              <a:t>such that dist(x</a:t>
            </a:r>
            <a:r>
              <a:rPr lang="pt-BR" altLang="pt-BR" baseline="30000" smtClean="0"/>
              <a:t>(i</a:t>
            </a:r>
            <a:r>
              <a:rPr lang="pt-BR" altLang="pt-BR" baseline="30000"/>
              <a:t>)</a:t>
            </a:r>
            <a:r>
              <a:rPr lang="pt-BR" altLang="pt-BR"/>
              <a:t>, s</a:t>
            </a:r>
            <a:r>
              <a:rPr lang="pt-BR" altLang="pt-BR" baseline="-25000"/>
              <a:t>j</a:t>
            </a:r>
            <a:r>
              <a:rPr lang="pt-BR" altLang="pt-BR"/>
              <a:t>) </a:t>
            </a:r>
            <a:r>
              <a:rPr lang="pt-BR" altLang="pt-BR" smtClean="0"/>
              <a:t>is minimum, where </a:t>
            </a:r>
            <a:r>
              <a:rPr lang="pt-BR" altLang="pt-BR"/>
              <a:t>s</a:t>
            </a:r>
            <a:r>
              <a:rPr lang="pt-BR" altLang="pt-BR" baseline="-25000"/>
              <a:t>j</a:t>
            </a:r>
            <a:r>
              <a:rPr lang="pt-BR" altLang="pt-BR"/>
              <a:t> </a:t>
            </a:r>
            <a:r>
              <a:rPr lang="pt-BR" altLang="pt-BR" smtClean="0"/>
              <a:t>is the centroid of cluster </a:t>
            </a:r>
            <a:r>
              <a:rPr lang="pt-BR" altLang="pt-BR"/>
              <a:t>c</a:t>
            </a:r>
            <a:r>
              <a:rPr lang="pt-BR" altLang="pt-BR" baseline="-25000"/>
              <a:t>j</a:t>
            </a:r>
            <a:r>
              <a:rPr lang="pt-BR" altLang="pt-BR"/>
              <a:t>.</a:t>
            </a:r>
          </a:p>
          <a:p>
            <a:pPr marL="838200" lvl="1" indent="-381000" eaLnBrk="1" hangingPunct="1"/>
            <a:r>
              <a:rPr lang="pt-BR" altLang="pt-BR" smtClean="0"/>
              <a:t>For each c</a:t>
            </a:r>
            <a:r>
              <a:rPr lang="pt-BR" altLang="pt-BR" baseline="-25000" smtClean="0"/>
              <a:t>j</a:t>
            </a:r>
            <a:r>
              <a:rPr lang="pt-BR" altLang="pt-BR"/>
              <a:t>, </a:t>
            </a:r>
            <a:r>
              <a:rPr lang="pt-BR" altLang="pt-BR" smtClean="0"/>
              <a:t>update its centroid:</a:t>
            </a:r>
            <a:endParaRPr lang="pt-BR" altLang="pt-BR" baseline="-25000"/>
          </a:p>
          <a:p>
            <a:pPr marL="1314450" lvl="2" indent="-400050" eaLnBrk="1" hangingPunct="1"/>
            <a:r>
              <a:rPr lang="pt-BR" altLang="pt-BR" i="1" smtClean="0">
                <a:solidFill>
                  <a:schemeClr val="tx1"/>
                </a:solidFill>
              </a:rPr>
              <a:t>s</a:t>
            </a:r>
            <a:r>
              <a:rPr lang="pt-BR" altLang="pt-BR" baseline="-25000" smtClean="0">
                <a:solidFill>
                  <a:schemeClr val="tx1"/>
                </a:solidFill>
              </a:rPr>
              <a:t>j </a:t>
            </a:r>
            <a:r>
              <a:rPr lang="pt-BR" altLang="pt-BR" baseline="-2500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BR" altLang="pt-BR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pt-BR" altLang="pt-BR" smtClean="0">
                <a:solidFill>
                  <a:schemeClr val="tx1"/>
                </a:solidFill>
              </a:rPr>
              <a:t> </a:t>
            </a:r>
            <a:r>
              <a:rPr lang="pt-BR" altLang="pt-BR" smtClean="0">
                <a:solidFill>
                  <a:schemeClr val="tx1"/>
                </a:solidFill>
                <a:sym typeface="Symbol" pitchFamily="18" charset="2"/>
              </a:rPr>
              <a:t>(</a:t>
            </a:r>
            <a:r>
              <a:rPr lang="pt-BR" altLang="pt-BR" i="1" smtClean="0">
                <a:solidFill>
                  <a:schemeClr val="tx1"/>
                </a:solidFill>
              </a:rPr>
              <a:t>c</a:t>
            </a:r>
            <a:r>
              <a:rPr lang="pt-BR" altLang="pt-BR" i="1" baseline="-25000" smtClean="0">
                <a:solidFill>
                  <a:schemeClr val="tx1"/>
                </a:solidFill>
              </a:rPr>
              <a:t>j</a:t>
            </a:r>
            <a:r>
              <a:rPr lang="pt-BR" altLang="pt-BR" smtClean="0">
                <a:solidFill>
                  <a:schemeClr val="tx1"/>
                </a:solidFill>
              </a:rPr>
              <a:t>) </a:t>
            </a:r>
            <a:endParaRPr lang="pt-BR" altLang="pt-BR" smtClean="0">
              <a:solidFill>
                <a:schemeClr val="tx1"/>
              </a:solidFill>
            </a:endParaRPr>
          </a:p>
          <a:p>
            <a:pPr marL="838200" lvl="1" indent="-381000" eaLnBrk="1" hangingPunct="1"/>
            <a:endParaRPr lang="pt-BR" altLang="pt-BR" sz="2100" baseline="-2500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5838675"/>
              </p:ext>
            </p:extLst>
          </p:nvPr>
        </p:nvGraphicFramePr>
        <p:xfrm>
          <a:off x="3392426" y="4137152"/>
          <a:ext cx="2168525" cy="735806"/>
        </p:xfrm>
        <a:graphic>
          <a:graphicData uri="http://schemas.openxmlformats.org/presentationml/2006/ole">
            <p:oleObj spid="_x0000_s4221" name="Equation" r:id="rId3" imgW="22250400" imgH="10058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65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D2C88F5-52CF-44D1-8769-02A6CA757368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BR" dirty="0" smtClean="0"/>
              <a:t>K-means </a:t>
            </a:r>
            <a:r>
              <a:rPr lang="en-US" altLang="pt-BR" sz="3000" dirty="0" smtClean="0"/>
              <a:t>(example for K=2)</a:t>
            </a:r>
            <a:endParaRPr lang="en-US" altLang="pt-BR" sz="3000" dirty="0"/>
          </a:p>
        </p:txBody>
      </p:sp>
      <p:pic>
        <p:nvPicPr>
          <p:cNvPr id="36866" name="Picture 2" descr="https://upload.wikimedia.org/wikipedia/commons/e/ea/K-means_convergenc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2120" y="1162412"/>
            <a:ext cx="3716104" cy="3611097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484580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Source: https://en.wikipedia.org/wiki/K-means_clustering</a:t>
            </a:r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xmlns="" val="4499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K</a:t>
            </a:r>
            <a:r>
              <a:rPr lang="en" dirty="0" smtClean="0"/>
              <a:t>-means – objective function</a:t>
            </a:r>
            <a:endParaRPr lang="en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smtClean="0"/>
              <a:t>solves </a:t>
            </a:r>
            <a:r>
              <a:rPr lang="en-US" dirty="0" smtClean="0"/>
              <a:t>an optimization problem.</a:t>
            </a:r>
          </a:p>
          <a:p>
            <a:r>
              <a:rPr lang="en-US" dirty="0" smtClean="0"/>
              <a:t>One measure of how well the </a:t>
            </a:r>
            <a:r>
              <a:rPr lang="en-US" dirty="0" err="1" smtClean="0"/>
              <a:t>centroids</a:t>
            </a:r>
            <a:r>
              <a:rPr lang="en-US" dirty="0" smtClean="0"/>
              <a:t> represent their respective groups is the </a:t>
            </a:r>
            <a:r>
              <a:rPr lang="en-US" dirty="0" smtClean="0">
                <a:solidFill>
                  <a:srgbClr val="FF0000"/>
                </a:solidFill>
              </a:rPr>
              <a:t>residual sum of squares</a:t>
            </a:r>
            <a:r>
              <a:rPr lang="en-US" dirty="0" smtClean="0"/>
              <a:t> (RSS</a:t>
            </a:r>
            <a:r>
              <a:rPr lang="en-US" dirty="0" smtClean="0"/>
              <a:t>).</a:t>
            </a:r>
            <a:endParaRPr lang="en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507854"/>
            <a:ext cx="4724400" cy="1057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smtClean="0"/>
              <a:t>K-means</a:t>
            </a:r>
            <a:r>
              <a:rPr lang="en-US" altLang="pt-BR" smtClean="0"/>
              <a:t> – implementation </a:t>
            </a:r>
            <a:r>
              <a:rPr lang="en-US" altLang="pt-BR" smtClean="0"/>
              <a:t>aspects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 smtClean="0"/>
              <a:t>Choice of a value for K</a:t>
            </a:r>
            <a:endParaRPr lang="en-US" dirty="0" smtClean="0"/>
          </a:p>
          <a:p>
            <a:r>
              <a:rPr lang="en-US" dirty="0" smtClean="0"/>
              <a:t>Choice of seeds </a:t>
            </a:r>
            <a:endParaRPr lang="en-US" dirty="0" smtClean="0"/>
          </a:p>
          <a:p>
            <a:r>
              <a:rPr lang="en-US" dirty="0" smtClean="0"/>
              <a:t>Choice </a:t>
            </a:r>
            <a:r>
              <a:rPr lang="en-US" dirty="0" smtClean="0"/>
              <a:t>of convergence criterion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792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dirty="0" smtClean="0"/>
              <a:t>Limitations of k-means</a:t>
            </a:r>
            <a:endParaRPr lang="en-US" dirty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altLang="pt-BR" dirty="0" smtClean="0"/>
              <a:t>k-means </a:t>
            </a:r>
            <a:r>
              <a:rPr lang="en-US" altLang="pt-BR" dirty="0" smtClean="0"/>
              <a:t>works properly when groups:</a:t>
            </a:r>
          </a:p>
          <a:p>
            <a:pPr lvl="1"/>
            <a:r>
              <a:rPr lang="en-US" altLang="pt-BR" dirty="0" smtClean="0"/>
              <a:t>are </a:t>
            </a:r>
            <a:r>
              <a:rPr lang="en-US" altLang="pt-BR" dirty="0" smtClean="0"/>
              <a:t>spherical</a:t>
            </a:r>
          </a:p>
          <a:p>
            <a:pPr lvl="1"/>
            <a:r>
              <a:rPr lang="en-US" altLang="pt-BR" dirty="0" smtClean="0"/>
              <a:t>are far </a:t>
            </a:r>
            <a:r>
              <a:rPr lang="en-US" altLang="pt-BR" dirty="0" smtClean="0"/>
              <a:t>apart</a:t>
            </a:r>
          </a:p>
          <a:p>
            <a:pPr lvl="1"/>
            <a:r>
              <a:rPr lang="en-US" altLang="pt-BR" dirty="0" smtClean="0"/>
              <a:t>have </a:t>
            </a:r>
            <a:r>
              <a:rPr lang="en-US" altLang="pt-BR" dirty="0" smtClean="0"/>
              <a:t>similar volumes</a:t>
            </a:r>
          </a:p>
          <a:p>
            <a:pPr lvl="1"/>
            <a:r>
              <a:rPr lang="en-US" altLang="pt-BR" dirty="0" smtClean="0"/>
              <a:t>have </a:t>
            </a:r>
            <a:r>
              <a:rPr lang="en-US" altLang="pt-BR" dirty="0" smtClean="0"/>
              <a:t>similar amounts of </a:t>
            </a:r>
            <a:r>
              <a:rPr lang="en-US" altLang="pt-BR" dirty="0" smtClean="0"/>
              <a:t>points</a:t>
            </a:r>
            <a:endParaRPr lang="en-US" alt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CA36F75-52F6-4421-ADB6-E7A02EF8B875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14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6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dirty="0" smtClean="0"/>
              <a:t>Limitations of k-means</a:t>
            </a:r>
            <a:endParaRPr lang="pt-BR" dirty="0" err="1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CA36F75-52F6-4421-ADB6-E7A02EF8B875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15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Imagem 6" descr="Uma imagem contendo texto&#10;&#10;Descrição gerada com alta confiança">
            <a:extLst>
              <a:ext uri="{FF2B5EF4-FFF2-40B4-BE49-F238E27FC236}">
                <a16:creationId xmlns="" xmlns:a16="http://schemas.microsoft.com/office/drawing/2014/main" id="{7C44F47E-5850-40D8-BD52-48101885CE0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357600"/>
            <a:ext cx="8153399" cy="33059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5496" y="484580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Source: https://en.wikipedia.org/wiki/K-means_clustering</a:t>
            </a:r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xmlns="" val="3104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Other clustering techniques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Other clustering techniques</a:t>
            </a:r>
            <a:endParaRPr lang="en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pt-BR" dirty="0" smtClean="0"/>
              <a:t>K-</a:t>
            </a:r>
            <a:r>
              <a:rPr lang="en-US" altLang="pt-BR" dirty="0" err="1" smtClean="0"/>
              <a:t>medoids</a:t>
            </a:r>
            <a:endParaRPr lang="en-US" altLang="pt-BR" dirty="0" smtClean="0"/>
          </a:p>
          <a:p>
            <a:r>
              <a:rPr lang="en-US" altLang="pt-BR" dirty="0" smtClean="0"/>
              <a:t>Gaussian </a:t>
            </a:r>
            <a:r>
              <a:rPr lang="en-US" altLang="pt-BR" dirty="0" smtClean="0"/>
              <a:t>mixtures (EM)</a:t>
            </a:r>
            <a:endParaRPr lang="pt-BR" sz="2600" dirty="0" smtClean="0"/>
          </a:p>
          <a:p>
            <a:r>
              <a:rPr lang="en" dirty="0" smtClean="0"/>
              <a:t>DBSCAN</a:t>
            </a:r>
          </a:p>
          <a:p>
            <a:r>
              <a:rPr lang="en" dirty="0" smtClean="0"/>
              <a:t>OPTICS</a:t>
            </a:r>
          </a:p>
          <a:p>
            <a:r>
              <a:rPr lang="pt-BR" dirty="0" smtClean="0"/>
              <a:t>H</a:t>
            </a:r>
            <a:r>
              <a:rPr lang="en" dirty="0" smtClean="0"/>
              <a:t>ierarchical clustering algoritms</a:t>
            </a:r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/>
          </a:p>
        </p:txBody>
      </p:sp>
      <p:pic>
        <p:nvPicPr>
          <p:cNvPr id="4" name="Picture 2" descr="https://cdn-images-1.medium.com/max/1600/1*Xvl-pXxsLAZ7gbTUuvgM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3743" y="1275606"/>
            <a:ext cx="340042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Overview</a:t>
            </a:r>
            <a:endParaRPr lang="en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pt-BR" smtClean="0"/>
              <a:t>Introduction</a:t>
            </a:r>
          </a:p>
          <a:p>
            <a:r>
              <a:rPr lang="en-US" altLang="pt-BR" smtClean="0"/>
              <a:t>K-means</a:t>
            </a:r>
          </a:p>
          <a:p>
            <a:r>
              <a:rPr lang="en-US" altLang="pt-BR" smtClean="0"/>
              <a:t>Other</a:t>
            </a:r>
            <a:r>
              <a:rPr lang="en-US" altLang="pt-BR" smtClean="0"/>
              <a:t> </a:t>
            </a:r>
            <a:r>
              <a:rPr lang="en-US" smtClean="0"/>
              <a:t>clustering </a:t>
            </a:r>
            <a:r>
              <a:rPr lang="en-US" smtClean="0"/>
              <a:t>techniques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dirty="0" smtClean="0"/>
              <a:t>Introduction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34EA36E-0E59-466F-8388-3FC402042FB2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BR" dirty="0" smtClean="0"/>
              <a:t>Clustering</a:t>
            </a:r>
            <a:endParaRPr lang="pt-BR" altLang="pt-BR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00150"/>
            <a:ext cx="8278812" cy="3657600"/>
          </a:xfrm>
        </p:spPr>
        <p:txBody>
          <a:bodyPr vert="horz" anchor="t">
            <a:normAutofit/>
          </a:bodyPr>
          <a:lstStyle/>
          <a:p>
            <a:r>
              <a:rPr lang="en-US" altLang="pt-BR" sz="2800" dirty="0" smtClean="0"/>
              <a:t>Consists </a:t>
            </a:r>
            <a:r>
              <a:rPr lang="en-US" altLang="pt-BR" sz="2800" dirty="0" smtClean="0"/>
              <a:t>of grouping objects into </a:t>
            </a:r>
            <a:r>
              <a:rPr lang="en-US" altLang="pt-BR" sz="2800" dirty="0" smtClean="0"/>
              <a:t>subsets with the goal of finding </a:t>
            </a:r>
            <a:r>
              <a:rPr lang="en-US" altLang="pt-BR" sz="2800" dirty="0" smtClean="0"/>
              <a:t>trends or </a:t>
            </a:r>
            <a:r>
              <a:rPr lang="en-US" altLang="pt-BR" sz="2800" dirty="0" smtClean="0"/>
              <a:t>patterns in the data.</a:t>
            </a:r>
            <a:endParaRPr lang="en-US" altLang="pt-BR" sz="2800" dirty="0" smtClean="0"/>
          </a:p>
          <a:p>
            <a:pPr lvl="1"/>
            <a:r>
              <a:rPr lang="en-US" altLang="pt-BR" sz="2500" dirty="0" smtClean="0"/>
              <a:t>e.g., which objects in the collection are similar to each other?</a:t>
            </a:r>
          </a:p>
          <a:p>
            <a:r>
              <a:rPr lang="en-US" altLang="pt-BR" sz="2800" dirty="0" smtClean="0"/>
              <a:t>It is </a:t>
            </a:r>
            <a:r>
              <a:rPr lang="en-US" altLang="pt-BR" sz="2800" dirty="0" smtClean="0"/>
              <a:t>an unsupervised learning task.</a:t>
            </a:r>
          </a:p>
          <a:p>
            <a:pPr lvl="1"/>
            <a:r>
              <a:rPr lang="en-US" altLang="pt-BR" sz="2500" dirty="0" smtClean="0"/>
              <a:t>There </a:t>
            </a:r>
            <a:r>
              <a:rPr lang="en-US" altLang="pt-BR" sz="2500" dirty="0" smtClean="0"/>
              <a:t>are no labeled examples as well as classification.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2124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General procedure</a:t>
            </a:r>
            <a:endParaRPr lang="en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Collection of unlabeled objects.</a:t>
            </a:r>
          </a:p>
          <a:p>
            <a:pPr lvl="1"/>
            <a:r>
              <a:rPr lang="en-US" dirty="0" smtClean="0"/>
              <a:t>Similarity </a:t>
            </a:r>
            <a:r>
              <a:rPr lang="en-US" dirty="0" smtClean="0"/>
              <a:t>measure (e.g</a:t>
            </a:r>
            <a:r>
              <a:rPr lang="en-US" dirty="0" smtClean="0"/>
              <a:t>., cosine, Euclidean distance, etc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Multiple groups of objects.</a:t>
            </a:r>
          </a:p>
          <a:p>
            <a:r>
              <a:rPr lang="en-US" dirty="0" smtClean="0"/>
              <a:t>Constraint: </a:t>
            </a:r>
            <a:r>
              <a:rPr lang="en-US" dirty="0" smtClean="0"/>
              <a:t>maximize </a:t>
            </a:r>
            <a:r>
              <a:rPr lang="en-US" dirty="0" smtClean="0"/>
              <a:t>intra-group </a:t>
            </a:r>
            <a:r>
              <a:rPr lang="en-US" dirty="0" smtClean="0"/>
              <a:t>similarity and minimize similarity between groups.</a:t>
            </a:r>
            <a:endParaRPr lang="e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C18058C-266A-4BF2-A950-D1748CC08CB7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BR" dirty="0" smtClean="0"/>
              <a:t>Clustering</a:t>
            </a:r>
            <a:endParaRPr lang="pt-BR" altLang="pt-BR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9744"/>
            <a:ext cx="5118100" cy="33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79700" y="1990726"/>
            <a:ext cx="3976688" cy="2784872"/>
            <a:chOff x="1688" y="1672"/>
            <a:chExt cx="2505" cy="2339"/>
          </a:xfrm>
        </p:grpSpPr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3104" y="1672"/>
              <a:ext cx="1089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3095" y="2968"/>
              <a:ext cx="1089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5" name="Oval 8"/>
            <p:cNvSpPr>
              <a:spLocks noChangeArrowheads="1"/>
            </p:cNvSpPr>
            <p:nvPr/>
          </p:nvSpPr>
          <p:spPr bwMode="auto">
            <a:xfrm>
              <a:off x="1688" y="2256"/>
              <a:ext cx="1200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9989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k-</a:t>
            </a:r>
            <a:r>
              <a:rPr lang="pt-BR" dirty="0" err="1"/>
              <a:t>means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/>
              <a:t>K-means</a:t>
            </a:r>
          </a:p>
        </p:txBody>
      </p:sp>
      <p:sp>
        <p:nvSpPr>
          <p:cNvPr id="3076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en-US" altLang="pt-BR" dirty="0" smtClean="0"/>
              <a:t>K-Means determines the </a:t>
            </a:r>
            <a:r>
              <a:rPr lang="en-US" altLang="pt-BR" dirty="0" err="1" smtClean="0"/>
              <a:t>centroid</a:t>
            </a:r>
            <a:r>
              <a:rPr lang="en-US" altLang="pt-BR" dirty="0" smtClean="0"/>
              <a:t> (or center of gravity or mean) of points of each group c:</a:t>
            </a:r>
          </a:p>
          <a:p>
            <a:endParaRPr lang="en-US" altLang="pt-BR" dirty="0" smtClean="0"/>
          </a:p>
          <a:p>
            <a:endParaRPr lang="en-US" altLang="pt-BR" dirty="0" smtClean="0"/>
          </a:p>
          <a:p>
            <a:endParaRPr lang="en-US" altLang="pt-BR" dirty="0" smtClean="0"/>
          </a:p>
          <a:p>
            <a:r>
              <a:rPr lang="en-US" altLang="pt-BR" dirty="0" smtClean="0"/>
              <a:t>Formation </a:t>
            </a:r>
            <a:r>
              <a:rPr lang="en-US" altLang="pt-BR" dirty="0" smtClean="0"/>
              <a:t>of the groups is based on the distance between examples </a:t>
            </a:r>
            <a:r>
              <a:rPr lang="en-US" altLang="pt-BR" dirty="0" smtClean="0"/>
              <a:t>x</a:t>
            </a:r>
            <a:r>
              <a:rPr lang="en-US" altLang="pt-BR" baseline="30000" dirty="0" smtClean="0"/>
              <a:t>(</a:t>
            </a:r>
            <a:r>
              <a:rPr lang="en-US" altLang="pt-BR" baseline="30000" dirty="0" err="1" smtClean="0"/>
              <a:t>i</a:t>
            </a:r>
            <a:r>
              <a:rPr lang="en-US" altLang="pt-BR" baseline="30000" dirty="0" smtClean="0"/>
              <a:t>)</a:t>
            </a:r>
            <a:r>
              <a:rPr lang="en-US" altLang="pt-BR" dirty="0" smtClean="0"/>
              <a:t> </a:t>
            </a:r>
            <a:r>
              <a:rPr lang="en-US" altLang="pt-BR" dirty="0" smtClean="0"/>
              <a:t>the </a:t>
            </a:r>
            <a:r>
              <a:rPr lang="en-US" altLang="pt-BR" dirty="0" err="1" smtClean="0"/>
              <a:t>centroids</a:t>
            </a:r>
            <a:r>
              <a:rPr lang="en-US" altLang="pt-BR" dirty="0" smtClean="0"/>
              <a:t> s</a:t>
            </a:r>
            <a:r>
              <a:rPr lang="en-US" altLang="pt-BR" baseline="-25000" dirty="0" smtClean="0"/>
              <a:t>j</a:t>
            </a:r>
            <a:r>
              <a:rPr lang="en-US" altLang="pt-BR" dirty="0" smtClean="0"/>
              <a:t>.</a:t>
            </a:r>
            <a:endParaRPr lang="pt-BR" altLang="pt-BR" dirty="0"/>
          </a:p>
        </p:txBody>
      </p:sp>
      <p:sp>
        <p:nvSpPr>
          <p:cNvPr id="3077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264E622-6B4B-4B33-A8B7-49C52CD7C959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en-GB" altLang="pt-BR" sz="1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9462499"/>
              </p:ext>
            </p:extLst>
          </p:nvPr>
        </p:nvGraphicFramePr>
        <p:xfrm>
          <a:off x="2928939" y="2427734"/>
          <a:ext cx="2168525" cy="735806"/>
        </p:xfrm>
        <a:graphic>
          <a:graphicData uri="http://schemas.openxmlformats.org/presentationml/2006/ole">
            <p:oleObj spid="_x0000_s3198" name="Equação" r:id="rId4" imgW="22250400" imgH="10058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22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22845</TotalTime>
  <Words>467</Words>
  <Application>Microsoft Office PowerPoint</Application>
  <PresentationFormat>Apresentação na tela (16:9)</PresentationFormat>
  <Paragraphs>86</Paragraphs>
  <Slides>17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Mediano</vt:lpstr>
      <vt:lpstr>Equação</vt:lpstr>
      <vt:lpstr>Equation</vt:lpstr>
      <vt:lpstr>Introduction to  Machine learning</vt:lpstr>
      <vt:lpstr>clustering</vt:lpstr>
      <vt:lpstr>Overview</vt:lpstr>
      <vt:lpstr>Introduction</vt:lpstr>
      <vt:lpstr>Clustering</vt:lpstr>
      <vt:lpstr>General procedure</vt:lpstr>
      <vt:lpstr>Clustering</vt:lpstr>
      <vt:lpstr>k-means</vt:lpstr>
      <vt:lpstr>K-means</vt:lpstr>
      <vt:lpstr>K-means - algorithm</vt:lpstr>
      <vt:lpstr>K-means (example for K=2)</vt:lpstr>
      <vt:lpstr>K-means – objective function</vt:lpstr>
      <vt:lpstr>K-means – implementation aspects</vt:lpstr>
      <vt:lpstr>Limitations of k-means</vt:lpstr>
      <vt:lpstr>Limitations of k-means</vt:lpstr>
      <vt:lpstr>Other clustering techniques</vt:lpstr>
      <vt:lpstr>Other clustering techniques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1357</cp:revision>
  <dcterms:modified xsi:type="dcterms:W3CDTF">2018-11-07T13:35:20Z</dcterms:modified>
</cp:coreProperties>
</file>