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92" r:id="rId3"/>
    <p:sldId id="480" r:id="rId4"/>
    <p:sldId id="481" r:id="rId5"/>
    <p:sldId id="482" r:id="rId6"/>
    <p:sldId id="483" r:id="rId7"/>
    <p:sldId id="484" r:id="rId8"/>
    <p:sldId id="485" r:id="rId9"/>
    <p:sldId id="487" r:id="rId10"/>
    <p:sldId id="489" r:id="rId11"/>
    <p:sldId id="490" r:id="rId12"/>
    <p:sldId id="493" r:id="rId13"/>
    <p:sldId id="491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76" autoAdjust="0"/>
  </p:normalViewPr>
  <p:slideViewPr>
    <p:cSldViewPr>
      <p:cViewPr varScale="1">
        <p:scale>
          <a:sx n="121" d="100"/>
          <a:sy n="121" d="100"/>
        </p:scale>
        <p:origin x="-13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03/08/2018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dirty="0" smtClean="0">
                <a:solidFill>
                  <a:srgbClr val="00997D"/>
                </a:solidFill>
              </a:rPr>
              <a:t>Inferência </a:t>
            </a:r>
            <a:r>
              <a:rPr lang="pt-BR" dirty="0" smtClean="0">
                <a:solidFill>
                  <a:srgbClr val="00997D"/>
                </a:solidFill>
              </a:rPr>
              <a:t>Estatística (GCC1625</a:t>
            </a:r>
            <a:r>
              <a:rPr lang="pt-BR" dirty="0" smtClean="0">
                <a:solidFill>
                  <a:srgbClr val="00997D"/>
                </a:solidFill>
              </a:rPr>
              <a:t>)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tx1"/>
                </a:solidFill>
              </a:rPr>
              <a:t>Prof. Eduardo Bezerra (CEFET/RJ)</a:t>
            </a:r>
            <a:endParaRPr lang="en" sz="3200" dirty="0">
              <a:solidFill>
                <a:schemeClr val="tx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tx1"/>
                </a:solidFill>
              </a:rPr>
              <a:t>ebezerra@cefet-rj.br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Façam as listas de </a:t>
            </a:r>
            <a:r>
              <a:rPr lang="pt-BR" dirty="0" smtClean="0"/>
              <a:t>exercícios.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5" name="Picture 2" descr="http://www.quotesigma.com/wp-content/uploads/2015/01/Aristotle-Quo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98286"/>
            <a:ext cx="4608512" cy="270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Comecem os trabalhos o quanto </a:t>
            </a:r>
            <a:r>
              <a:rPr lang="pt-BR" dirty="0" smtClean="0"/>
              <a:t>antes. O cronograma é apertado.</a:t>
            </a:r>
            <a:endParaRPr lang="pt-BR" dirty="0"/>
          </a:p>
          <a:p>
            <a:r>
              <a:rPr lang="pt-BR" dirty="0" smtClean="0"/>
              <a:t>Não </a:t>
            </a:r>
            <a:r>
              <a:rPr lang="pt-BR" dirty="0"/>
              <a:t>deixem dúvidas </a:t>
            </a:r>
            <a:r>
              <a:rPr lang="pt-BR" dirty="0" smtClean="0"/>
              <a:t>acumularem. </a:t>
            </a:r>
          </a:p>
          <a:p>
            <a:pPr lvl="1"/>
            <a:r>
              <a:rPr lang="pt-BR" dirty="0" smtClean="0"/>
              <a:t>Durante o curso, vamos falar sobre os mesmos conceitos repetidas vezes, mas com perspectivas diferentes.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2050" name="Picture 2" descr="Image result for too much home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04" y="3543858"/>
            <a:ext cx="2598440" cy="130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6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Instale o </a:t>
            </a:r>
            <a:r>
              <a:rPr lang="pt-BR" dirty="0" err="1" smtClean="0">
                <a:solidFill>
                  <a:srgbClr val="FF0000"/>
                </a:solidFill>
              </a:rPr>
              <a:t>Socrative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Student</a:t>
            </a:r>
            <a:r>
              <a:rPr lang="pt-BR" dirty="0" smtClean="0"/>
              <a:t> em seu celular.</a:t>
            </a:r>
          </a:p>
          <a:p>
            <a:r>
              <a:rPr lang="en-US" dirty="0"/>
              <a:t>https://</a:t>
            </a:r>
            <a:r>
              <a:rPr lang="en-US" dirty="0" err="1"/>
              <a:t>b.socrative.com</a:t>
            </a:r>
            <a:r>
              <a:rPr lang="en-US" dirty="0"/>
              <a:t>/login/student/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6" name="Picture 5" descr="Captura de Tela 2018-08-03 às 14.41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427734"/>
            <a:ext cx="1643063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Perguntas ou comentários?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6386" name="Picture 2" descr="https://encrypted-tbn3.gstatic.com/images?q=tbn:ANd9GcRRPWeZ0jF7MChuofbDjvlFCbm0K8z0_b2aSsmLVBth2ZLLhVt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907261"/>
            <a:ext cx="184785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Página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200" dirty="0">
                <a:solidFill>
                  <a:srgbClr val="FF0000"/>
                </a:solidFill>
              </a:rPr>
              <a:t>http://eic.cefet-rj.br/~ebezerra/inferencia-estatistica-2018-2/</a:t>
            </a:r>
            <a:endParaRPr lang="pt-BR" sz="2200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Plano </a:t>
            </a:r>
            <a:r>
              <a:rPr lang="pt-BR" dirty="0"/>
              <a:t>de curso (conteúdo, datas de provas,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1"/>
            <a:r>
              <a:rPr lang="pt-BR" dirty="0" smtClean="0"/>
              <a:t>Notas </a:t>
            </a:r>
            <a:r>
              <a:rPr lang="pt-BR" dirty="0"/>
              <a:t>de aula (slides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Enunciados dos trabalhos</a:t>
            </a:r>
          </a:p>
          <a:p>
            <a:pPr lvl="1"/>
            <a:r>
              <a:rPr lang="pt-BR" dirty="0" smtClean="0"/>
              <a:t>Listas de </a:t>
            </a:r>
            <a:r>
              <a:rPr lang="pt-BR" dirty="0"/>
              <a:t>exercícios</a:t>
            </a:r>
          </a:p>
          <a:p>
            <a:pPr lvl="1"/>
            <a:r>
              <a:rPr lang="pt-BR" dirty="0" smtClean="0"/>
              <a:t>Dicas</a:t>
            </a:r>
            <a:r>
              <a:rPr lang="pt-BR" dirty="0"/>
              <a:t>, </a:t>
            </a:r>
            <a:r>
              <a:rPr lang="pt-BR" dirty="0" smtClean="0"/>
              <a:t>avisos, </a:t>
            </a:r>
            <a:r>
              <a:rPr lang="pt-BR" dirty="0"/>
              <a:t>etc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6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Moodle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Moodle</a:t>
            </a:r>
            <a:r>
              <a:rPr lang="pt-BR" dirty="0" smtClean="0"/>
              <a:t>: </a:t>
            </a:r>
            <a:r>
              <a:rPr lang="pt-BR" dirty="0"/>
              <a:t>http</a:t>
            </a:r>
            <a:r>
              <a:rPr lang="pt-BR" dirty="0" smtClean="0"/>
              <a:t>://eic.cefet-rj.br/moodle</a:t>
            </a:r>
            <a:endParaRPr lang="pt-BR" dirty="0"/>
          </a:p>
          <a:p>
            <a:r>
              <a:rPr lang="pt-BR" dirty="0" smtClean="0"/>
              <a:t>Procure </a:t>
            </a:r>
            <a:r>
              <a:rPr lang="pt-BR" dirty="0"/>
              <a:t>por 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Inferência Estatística (AAAA.P)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Presença em </a:t>
            </a:r>
            <a:r>
              <a:rPr lang="pt-BR" dirty="0" smtClean="0"/>
              <a:t>aula - obrigatória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Você </a:t>
            </a:r>
            <a:r>
              <a:rPr lang="pt-BR" dirty="0"/>
              <a:t>pode faltar até </a:t>
            </a:r>
            <a:r>
              <a:rPr lang="pt-BR" dirty="0" smtClean="0"/>
              <a:t>25% dos encontros.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15362" name="Picture 2" descr="https://antoniozai.files.wordpress.com/2013/12/presenca-na-au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55726"/>
            <a:ext cx="2830132" cy="16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Chamada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realizada no início </a:t>
            </a:r>
            <a:r>
              <a:rPr lang="pt-BR" dirty="0"/>
              <a:t>da </a:t>
            </a:r>
            <a:r>
              <a:rPr lang="pt-BR" dirty="0" smtClean="0"/>
              <a:t>aula, e apenas nessa ocasião. </a:t>
            </a:r>
          </a:p>
          <a:p>
            <a:pPr lvl="1"/>
            <a:r>
              <a:rPr lang="pt-BR" dirty="0" smtClean="0"/>
              <a:t>Não será registrada a presença após esse horário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4338" name="Picture 2" descr="https://encrypted-tbn1.gstatic.com/images?q=tbn:ANd9GcQ3cS8zKkL5IW-hwyh5DrhHEvCbAR7LCVsKhWL6PmjXf02SzC0K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47814"/>
            <a:ext cx="2063948" cy="118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Horários das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5510"/>
            <a:ext cx="8229600" cy="3394472"/>
          </a:xfrm>
        </p:spPr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2018.2: </a:t>
            </a:r>
            <a:r>
              <a:rPr lang="en-US" dirty="0" smtClean="0"/>
              <a:t>6as-feiras, </a:t>
            </a:r>
            <a:r>
              <a:rPr lang="en-US" dirty="0"/>
              <a:t>das </a:t>
            </a:r>
            <a:r>
              <a:rPr lang="en-US" dirty="0" smtClean="0"/>
              <a:t>16:30h </a:t>
            </a:r>
            <a:r>
              <a:rPr lang="en-US" dirty="0" err="1"/>
              <a:t>às</a:t>
            </a:r>
            <a:r>
              <a:rPr lang="en-US" dirty="0"/>
              <a:t> </a:t>
            </a:r>
            <a:r>
              <a:rPr lang="en-US" dirty="0" smtClean="0"/>
              <a:t>18:15h </a:t>
            </a:r>
            <a:endParaRPr lang="en-US" dirty="0"/>
          </a:p>
          <a:p>
            <a:endParaRPr lang="pt-BR" dirty="0" smtClean="0"/>
          </a:p>
          <a:p>
            <a:r>
              <a:rPr lang="pt-BR" dirty="0" smtClean="0"/>
              <a:t>Iremos começar às </a:t>
            </a:r>
            <a:r>
              <a:rPr lang="pt-BR" dirty="0" smtClean="0"/>
              <a:t>16:30h </a:t>
            </a:r>
            <a:r>
              <a:rPr lang="pt-BR" dirty="0" smtClean="0"/>
              <a:t>pontualmente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 você vive atrasado: aula começa às </a:t>
            </a:r>
            <a:r>
              <a:rPr lang="pt-BR" dirty="0" smtClean="0"/>
              <a:t>16:15h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AutoShape 2" descr="Image result for pontualidade imag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6" name="Picture 4" descr="http://www.zun.com.br/fotos/2011/07/Pontualidade-no-trabalh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79662"/>
            <a:ext cx="1415876" cy="147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Componentes</a:t>
            </a:r>
          </a:p>
          <a:p>
            <a:pPr lvl="1"/>
            <a:r>
              <a:rPr lang="pt-BR" dirty="0" smtClean="0"/>
              <a:t>Trabalhos práticos mais listas de exercícios, </a:t>
            </a:r>
            <a:r>
              <a:rPr lang="pt-BR" dirty="0"/>
              <a:t>mais </a:t>
            </a:r>
            <a:r>
              <a:rPr lang="pt-BR" dirty="0" smtClean="0"/>
              <a:t>exame final (esta última, se necessário e possível)</a:t>
            </a:r>
            <a:endParaRPr lang="pt-BR" dirty="0"/>
          </a:p>
          <a:p>
            <a:r>
              <a:rPr lang="pt-BR" dirty="0" smtClean="0"/>
              <a:t>Pesos dos componentes de avaliação</a:t>
            </a:r>
            <a:endParaRPr lang="pt-BR" dirty="0"/>
          </a:p>
          <a:p>
            <a:pPr lvl="1"/>
            <a:r>
              <a:rPr lang="pt-BR" dirty="0"/>
              <a:t>1º </a:t>
            </a:r>
            <a:r>
              <a:rPr lang="pt-BR" dirty="0" smtClean="0"/>
              <a:t>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listas: 50</a:t>
            </a:r>
            <a:r>
              <a:rPr lang="pt-BR" dirty="0"/>
              <a:t>%; </a:t>
            </a:r>
            <a:r>
              <a:rPr lang="pt-BR" dirty="0" smtClean="0"/>
              <a:t>trabalhos: 50</a:t>
            </a:r>
            <a:r>
              <a:rPr lang="pt-BR" dirty="0"/>
              <a:t>%</a:t>
            </a:r>
          </a:p>
          <a:p>
            <a:pPr lvl="1"/>
            <a:r>
              <a:rPr lang="pt-BR" dirty="0" smtClean="0"/>
              <a:t>2º 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listas: 50%; trabalhos: 50</a:t>
            </a:r>
            <a:r>
              <a:rPr lang="pt-BR" dirty="0"/>
              <a:t>%</a:t>
            </a:r>
          </a:p>
          <a:p>
            <a:r>
              <a:rPr lang="pt-BR" dirty="0" smtClean="0"/>
              <a:t>Média </a:t>
            </a:r>
            <a:r>
              <a:rPr lang="pt-BR" dirty="0"/>
              <a:t>7 (aprovado sem final); média 5 (com prova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2290" name="Picture 2" descr="http://blog.grupofoco.com.br/focotalentos/wordpress/wp-content/uploads/2011/03/prov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5978"/>
            <a:ext cx="1518674" cy="12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Sobre os trabalhos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Haverá ao todo 04 (quatro) trabalhos.</a:t>
            </a:r>
          </a:p>
          <a:p>
            <a:r>
              <a:rPr lang="pt-BR" dirty="0" smtClean="0"/>
              <a:t>Esses trabalhos envolverão programação em linguagem </a:t>
            </a:r>
            <a:r>
              <a:rPr lang="pt-BR" dirty="0" smtClean="0">
                <a:solidFill>
                  <a:srgbClr val="FF0000"/>
                </a:solidFill>
              </a:rPr>
              <a:t>R</a:t>
            </a:r>
            <a:r>
              <a:rPr lang="pt-BR" dirty="0" smtClean="0"/>
              <a:t> </a:t>
            </a:r>
            <a:r>
              <a:rPr lang="pt-BR" dirty="0"/>
              <a:t>(https://www.r-project.org</a:t>
            </a:r>
            <a:r>
              <a:rPr lang="pt-BR" dirty="0" smtClean="0"/>
              <a:t>/).</a:t>
            </a:r>
          </a:p>
          <a:p>
            <a:pPr lvl="1"/>
            <a:r>
              <a:rPr lang="pt-BR" dirty="0" smtClean="0"/>
              <a:t>Será apresentada uma introdução à linguagem.</a:t>
            </a:r>
          </a:p>
          <a:p>
            <a:pPr lvl="1"/>
            <a:r>
              <a:rPr lang="pt-BR" dirty="0" smtClean="0"/>
              <a:t>Espera-se que, a partir disso, o aluno se torne versado na linguagem.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Cronograma (plano de aulas)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7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7663</TotalTime>
  <Words>318</Words>
  <Application>Microsoft Office PowerPoint</Application>
  <PresentationFormat>Apresentação na tela (16:9)</PresentationFormat>
  <Paragraphs>62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Mediano</vt:lpstr>
      <vt:lpstr>Inferência Estatística (GCC1625)</vt:lpstr>
      <vt:lpstr>Página do Curso</vt:lpstr>
      <vt:lpstr>Moodle</vt:lpstr>
      <vt:lpstr>Presença em aula - obrigatória</vt:lpstr>
      <vt:lpstr>Chamada</vt:lpstr>
      <vt:lpstr>Horários das aulas</vt:lpstr>
      <vt:lpstr>Avaliação</vt:lpstr>
      <vt:lpstr>Sobre os trabalhos</vt:lpstr>
      <vt:lpstr>Cronograma (plano de aulas)</vt:lpstr>
      <vt:lpstr>Outras recomendações</vt:lpstr>
      <vt:lpstr>Outras recomendações</vt:lpstr>
      <vt:lpstr>Outras recomendações</vt:lpstr>
      <vt:lpstr>Perguntas ou comentários?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626</cp:revision>
  <dcterms:modified xsi:type="dcterms:W3CDTF">2018-08-03T19:25:12Z</dcterms:modified>
</cp:coreProperties>
</file>