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vml" ContentType="application/vnd.openxmlformats-officedocument.vmlDrawing"/>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60" r:id="rId1"/>
  </p:sldMasterIdLst>
  <p:notesMasterIdLst>
    <p:notesMasterId r:id="rId48"/>
  </p:notesMasterIdLst>
  <p:handoutMasterIdLst>
    <p:handoutMasterId r:id="rId49"/>
  </p:handoutMasterIdLst>
  <p:sldIdLst>
    <p:sldId id="256" r:id="rId2"/>
    <p:sldId id="554" r:id="rId3"/>
    <p:sldId id="579" r:id="rId4"/>
    <p:sldId id="581" r:id="rId5"/>
    <p:sldId id="562" r:id="rId6"/>
    <p:sldId id="563" r:id="rId7"/>
    <p:sldId id="564" r:id="rId8"/>
    <p:sldId id="565" r:id="rId9"/>
    <p:sldId id="566" r:id="rId10"/>
    <p:sldId id="567" r:id="rId11"/>
    <p:sldId id="568" r:id="rId12"/>
    <p:sldId id="569" r:id="rId13"/>
    <p:sldId id="580" r:id="rId14"/>
    <p:sldId id="570" r:id="rId15"/>
    <p:sldId id="571" r:id="rId16"/>
    <p:sldId id="572" r:id="rId17"/>
    <p:sldId id="573" r:id="rId18"/>
    <p:sldId id="574" r:id="rId19"/>
    <p:sldId id="575" r:id="rId20"/>
    <p:sldId id="576" r:id="rId21"/>
    <p:sldId id="577" r:id="rId22"/>
    <p:sldId id="578" r:id="rId23"/>
    <p:sldId id="523" r:id="rId24"/>
    <p:sldId id="537" r:id="rId25"/>
    <p:sldId id="542" r:id="rId26"/>
    <p:sldId id="538" r:id="rId27"/>
    <p:sldId id="539" r:id="rId28"/>
    <p:sldId id="544" r:id="rId29"/>
    <p:sldId id="543" r:id="rId30"/>
    <p:sldId id="540" r:id="rId31"/>
    <p:sldId id="545" r:id="rId32"/>
    <p:sldId id="541" r:id="rId33"/>
    <p:sldId id="504" r:id="rId34"/>
    <p:sldId id="546" r:id="rId35"/>
    <p:sldId id="551" r:id="rId36"/>
    <p:sldId id="547" r:id="rId37"/>
    <p:sldId id="560" r:id="rId38"/>
    <p:sldId id="548" r:id="rId39"/>
    <p:sldId id="549" r:id="rId40"/>
    <p:sldId id="557" r:id="rId41"/>
    <p:sldId id="558" r:id="rId42"/>
    <p:sldId id="559" r:id="rId43"/>
    <p:sldId id="506" r:id="rId44"/>
    <p:sldId id="507" r:id="rId45"/>
    <p:sldId id="552" r:id="rId46"/>
    <p:sldId id="553" r:id="rId47"/>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551" autoAdjust="0"/>
  </p:normalViewPr>
  <p:slideViewPr>
    <p:cSldViewPr>
      <p:cViewPr varScale="1">
        <p:scale>
          <a:sx n="61" d="100"/>
          <a:sy n="61" d="100"/>
        </p:scale>
        <p:origin x="-856" y="-112"/>
      </p:cViewPr>
      <p:guideLst>
        <p:guide orient="horz" pos="1620"/>
        <p:guide pos="2880"/>
      </p:guideLst>
    </p:cSldViewPr>
  </p:slideViewPr>
  <p:notesTextViewPr>
    <p:cViewPr>
      <p:scale>
        <a:sx n="1" d="1"/>
        <a:sy n="1" d="1"/>
      </p:scale>
      <p:origin x="0" y="0"/>
    </p:cViewPr>
  </p:notesTextViewPr>
  <p:sorterViewPr>
    <p:cViewPr>
      <p:scale>
        <a:sx n="66" d="100"/>
        <a:sy n="66" d="100"/>
      </p:scale>
      <p:origin x="0" y="191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printerSettings" Target="printerSettings/printerSettings1.bin"/><Relationship Id="rId51" Type="http://schemas.openxmlformats.org/officeDocument/2006/relationships/presProps" Target="presProps.xml"/><Relationship Id="rId52" Type="http://schemas.openxmlformats.org/officeDocument/2006/relationships/viewProps" Target="viewProps.xml"/><Relationship Id="rId53" Type="http://schemas.openxmlformats.org/officeDocument/2006/relationships/theme" Target="theme/theme1.xml"/><Relationship Id="rId54"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notesMaster" Target="notesMasters/notesMaster1.xml"/><Relationship Id="rId4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5.png"/><Relationship Id="rId2" Type="http://schemas.openxmlformats.org/officeDocument/2006/relationships/image" Target="../media/image5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06E79F9-D76C-48DB-9FB3-E40358910F4E}" type="datetimeFigureOut">
              <a:rPr lang="pt-BR" smtClean="0"/>
              <a:pPr/>
              <a:t>10/10/17</a:t>
            </a:fld>
            <a:endParaRPr lang="pt-BR"/>
          </a:p>
        </p:txBody>
      </p:sp>
      <p:sp>
        <p:nvSpPr>
          <p:cNvPr id="4" name="Espaço Reservado para Rodapé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891F0E6-28D8-4801-829A-D04489AC02DC}" type="slidenum">
              <a:rPr lang="pt-BR" smtClean="0"/>
              <a:pPr/>
              <a:t>‹#›</a:t>
            </a:fld>
            <a:endParaRPr lang="pt-BR"/>
          </a:p>
        </p:txBody>
      </p:sp>
    </p:spTree>
    <p:extLst>
      <p:ext uri="{BB962C8B-B14F-4D97-AF65-F5344CB8AC3E}">
        <p14:creationId xmlns:p14="http://schemas.microsoft.com/office/powerpoint/2010/main" val="412178891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2441652065"/>
      </p:ext>
    </p:extLst>
  </p:cSld>
  <p:clrMap bg1="lt1" tx1="dk1" bg2="dk2" tx2="lt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 Id="rId3" Type="http://schemas.openxmlformats.org/officeDocument/2006/relationships/hyperlink" Target="http://cs231n.github.io/neural-networks-1/"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 Id="rId3" Type="http://schemas.openxmlformats.org/officeDocument/2006/relationships/hyperlink" Target="http://cs231n.github.io/neural-networks-1/"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 Id="rId3" Type="http://schemas.openxmlformats.org/officeDocument/2006/relationships/hyperlink" Target="http://cs231n.github.io/neural-networks-1/"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Shape 5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1" name="Shape 5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dirty="0" smtClean="0"/>
              <a:t>http://</a:t>
            </a:r>
            <a:r>
              <a:rPr lang="nl-NL" dirty="0" err="1" smtClean="0"/>
              <a:t>lamda.nju.edu.cn</a:t>
            </a:r>
            <a:r>
              <a:rPr lang="nl-NL" dirty="0" smtClean="0"/>
              <a:t>/</a:t>
            </a:r>
            <a:r>
              <a:rPr lang="nl-NL" dirty="0" err="1" smtClean="0"/>
              <a:t>weixs</a:t>
            </a:r>
            <a:r>
              <a:rPr lang="nl-NL" dirty="0" smtClean="0"/>
              <a:t>/project/</a:t>
            </a:r>
            <a:r>
              <a:rPr lang="nl-NL" dirty="0" err="1" smtClean="0"/>
              <a:t>CNNTricks</a:t>
            </a:r>
            <a:r>
              <a:rPr lang="nl-NL" dirty="0" smtClean="0"/>
              <a:t>/</a:t>
            </a:r>
            <a:r>
              <a:rPr lang="nl-NL" dirty="0" err="1" smtClean="0"/>
              <a:t>CNNTricks.html</a:t>
            </a:r>
            <a:endParaRPr lang="nl-NL"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dirty="0" err="1" smtClean="0">
                <a:solidFill>
                  <a:schemeClr val="tx1"/>
                </a:solidFill>
                <a:latin typeface="+mn-lt"/>
                <a:ea typeface="+mn-ea"/>
                <a:cs typeface="+mn-cs"/>
              </a:rPr>
              <a:t>Sigmoids</a:t>
            </a:r>
            <a:r>
              <a:rPr lang="en-US" sz="1100" kern="1200" dirty="0" smtClean="0">
                <a:solidFill>
                  <a:schemeClr val="tx1"/>
                </a:solidFill>
                <a:latin typeface="+mn-lt"/>
                <a:ea typeface="+mn-ea"/>
                <a:cs typeface="+mn-cs"/>
              </a:rPr>
              <a:t> saturate and kill gradients. A very undesirable property of the sigmoid neuron is that when the neuron's activation saturates at either tail of 0 or 1, the gradient at these regions is almost zero. Recall that during back-propagation, this (local) gradient will be multiplied to the gradient of this gate's output for the whole objective. Therefore, if the local gradient is very small, it will effectively “kill” the gradient and almost no signal will flow through the neuron to its weights and recursively to its data. Additionally, one must pay extra caution when initializing the weights of sigmoid neurons to prevent saturation. For example, if the initial weights are too large then most neurons would become saturated and the network will barely learn.</a:t>
            </a:r>
            <a:endParaRPr lang="en-US" dirty="0"/>
          </a:p>
        </p:txBody>
      </p:sp>
    </p:spTree>
    <p:extLst>
      <p:ext uri="{BB962C8B-B14F-4D97-AF65-F5344CB8AC3E}">
        <p14:creationId xmlns:p14="http://schemas.microsoft.com/office/powerpoint/2010/main" val="35596874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normAutofit/>
          </a:bodyPr>
          <a:lstStyle/>
          <a:p>
            <a:r>
              <a:rPr lang="en-US" sz="1100" kern="1200" baseline="0" dirty="0" smtClean="0">
                <a:solidFill>
                  <a:schemeClr val="tx1"/>
                </a:solidFill>
                <a:latin typeface="+mn-lt"/>
                <a:ea typeface="+mn-ea"/>
                <a:cs typeface="+mn-cs"/>
              </a:rPr>
              <a:t>Most deep networks use </a:t>
            </a:r>
            <a:r>
              <a:rPr lang="en-US" sz="1100" kern="1200" baseline="0" dirty="0" err="1" smtClean="0">
                <a:solidFill>
                  <a:schemeClr val="tx1"/>
                </a:solidFill>
                <a:latin typeface="+mn-lt"/>
                <a:ea typeface="+mn-ea"/>
                <a:cs typeface="+mn-cs"/>
              </a:rPr>
              <a:t>ReLU</a:t>
            </a:r>
            <a:r>
              <a:rPr lang="en-US" sz="1100" kern="1200" baseline="0" dirty="0" smtClean="0">
                <a:solidFill>
                  <a:schemeClr val="tx1"/>
                </a:solidFill>
                <a:latin typeface="+mn-lt"/>
                <a:ea typeface="+mn-ea"/>
                <a:cs typeface="+mn-cs"/>
              </a:rPr>
              <a:t>-max(0,x) -nowadays for hidden layers, since it trains much faster, is more expressive than logistic function and prevents the gradient vanishing problem. </a:t>
            </a:r>
            <a:endParaRPr lang="pt-B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dirty="0" smtClean="0">
                <a:solidFill>
                  <a:schemeClr val="tx1"/>
                </a:solidFill>
                <a:effectLst/>
                <a:latin typeface="+mn-lt"/>
                <a:ea typeface="+mn-ea"/>
                <a:cs typeface="+mn-cs"/>
              </a:rPr>
              <a:t>Figure 1: A four-layer convolutional neural network with </a:t>
            </a:r>
            <a:r>
              <a:rPr lang="en-US" sz="1100" kern="1200" dirty="0" err="1" smtClean="0">
                <a:solidFill>
                  <a:schemeClr val="tx1"/>
                </a:solidFill>
                <a:effectLst/>
                <a:latin typeface="+mn-lt"/>
                <a:ea typeface="+mn-ea"/>
                <a:cs typeface="+mn-cs"/>
              </a:rPr>
              <a:t>ReLUs</a:t>
            </a:r>
            <a:r>
              <a:rPr lang="en-US" sz="1100" kern="1200" dirty="0" smtClean="0">
                <a:solidFill>
                  <a:schemeClr val="tx1"/>
                </a:solidFill>
                <a:effectLst/>
                <a:latin typeface="+mn-lt"/>
                <a:ea typeface="+mn-ea"/>
                <a:cs typeface="+mn-cs"/>
              </a:rPr>
              <a:t> </a:t>
            </a:r>
            <a:r>
              <a:rPr lang="en-US" sz="1100" b="0" kern="1200" dirty="0" smtClean="0">
                <a:solidFill>
                  <a:schemeClr val="tx1"/>
                </a:solidFill>
                <a:effectLst/>
                <a:latin typeface="+mn-lt"/>
                <a:ea typeface="+mn-ea"/>
                <a:cs typeface="+mn-cs"/>
              </a:rPr>
              <a:t>(solid line) </a:t>
            </a:r>
            <a:r>
              <a:rPr lang="en-US" sz="1100" kern="1200" dirty="0" smtClean="0">
                <a:solidFill>
                  <a:schemeClr val="tx1"/>
                </a:solidFill>
                <a:effectLst/>
                <a:latin typeface="+mn-lt"/>
                <a:ea typeface="+mn-ea"/>
                <a:cs typeface="+mn-cs"/>
              </a:rPr>
              <a:t>reaches a 25% training error rate on CIFAR-10 six times faster than an equivalent network with </a:t>
            </a:r>
            <a:r>
              <a:rPr lang="en-US" sz="1100" kern="1200" dirty="0" err="1" smtClean="0">
                <a:solidFill>
                  <a:schemeClr val="tx1"/>
                </a:solidFill>
                <a:effectLst/>
                <a:latin typeface="+mn-lt"/>
                <a:ea typeface="+mn-ea"/>
                <a:cs typeface="+mn-cs"/>
              </a:rPr>
              <a:t>tanh</a:t>
            </a:r>
            <a:r>
              <a:rPr lang="en-US" sz="1100" kern="1200" dirty="0" smtClean="0">
                <a:solidFill>
                  <a:schemeClr val="tx1"/>
                </a:solidFill>
                <a:effectLst/>
                <a:latin typeface="+mn-lt"/>
                <a:ea typeface="+mn-ea"/>
                <a:cs typeface="+mn-cs"/>
              </a:rPr>
              <a:t> neurons </a:t>
            </a:r>
            <a:r>
              <a:rPr lang="en-US" sz="1100" b="0" kern="1200" dirty="0" smtClean="0">
                <a:solidFill>
                  <a:schemeClr val="tx1"/>
                </a:solidFill>
                <a:effectLst/>
                <a:latin typeface="+mn-lt"/>
                <a:ea typeface="+mn-ea"/>
                <a:cs typeface="+mn-cs"/>
              </a:rPr>
              <a:t>(dashed line)</a:t>
            </a:r>
            <a:r>
              <a:rPr lang="en-US" sz="1100" kern="1200" dirty="0" smtClean="0">
                <a:solidFill>
                  <a:schemeClr val="tx1"/>
                </a:solidFill>
                <a:effectLst/>
                <a:latin typeface="+mn-lt"/>
                <a:ea typeface="+mn-ea"/>
                <a:cs typeface="+mn-cs"/>
              </a:rPr>
              <a:t>. The learning rates for each net- work were chosen independently to make train- </a:t>
            </a:r>
            <a:r>
              <a:rPr lang="en-US" sz="1100" kern="1200" dirty="0" err="1" smtClean="0">
                <a:solidFill>
                  <a:schemeClr val="tx1"/>
                </a:solidFill>
                <a:effectLst/>
                <a:latin typeface="+mn-lt"/>
                <a:ea typeface="+mn-ea"/>
                <a:cs typeface="+mn-cs"/>
              </a:rPr>
              <a:t>ing</a:t>
            </a:r>
            <a:r>
              <a:rPr lang="en-US" sz="1100" kern="1200" dirty="0" smtClean="0">
                <a:solidFill>
                  <a:schemeClr val="tx1"/>
                </a:solidFill>
                <a:effectLst/>
                <a:latin typeface="+mn-lt"/>
                <a:ea typeface="+mn-ea"/>
                <a:cs typeface="+mn-cs"/>
              </a:rPr>
              <a:t> as fast as possible. No regularization of any kind was employed. The magnitude of the effect demonstrated here varies with network architecture, but networks with </a:t>
            </a:r>
            <a:r>
              <a:rPr lang="en-US" sz="1100" kern="1200" dirty="0" err="1" smtClean="0">
                <a:solidFill>
                  <a:schemeClr val="tx1"/>
                </a:solidFill>
                <a:effectLst/>
                <a:latin typeface="+mn-lt"/>
                <a:ea typeface="+mn-ea"/>
                <a:cs typeface="+mn-cs"/>
              </a:rPr>
              <a:t>ReLUs</a:t>
            </a:r>
            <a:r>
              <a:rPr lang="en-US" sz="1100" kern="1200" dirty="0" smtClean="0">
                <a:solidFill>
                  <a:schemeClr val="tx1"/>
                </a:solidFill>
                <a:effectLst/>
                <a:latin typeface="+mn-lt"/>
                <a:ea typeface="+mn-ea"/>
                <a:cs typeface="+mn-cs"/>
              </a:rPr>
              <a:t> </a:t>
            </a:r>
            <a:r>
              <a:rPr lang="en-US" sz="1100" kern="1200" dirty="0" err="1" smtClean="0">
                <a:solidFill>
                  <a:schemeClr val="tx1"/>
                </a:solidFill>
                <a:effectLst/>
                <a:latin typeface="+mn-lt"/>
                <a:ea typeface="+mn-ea"/>
                <a:cs typeface="+mn-cs"/>
              </a:rPr>
              <a:t>consis</a:t>
            </a:r>
            <a:r>
              <a:rPr lang="en-US" sz="1100" kern="1200" dirty="0" smtClean="0">
                <a:solidFill>
                  <a:schemeClr val="tx1"/>
                </a:solidFill>
                <a:effectLst/>
                <a:latin typeface="+mn-lt"/>
                <a:ea typeface="+mn-ea"/>
                <a:cs typeface="+mn-cs"/>
              </a:rPr>
              <a:t>- </a:t>
            </a:r>
            <a:r>
              <a:rPr lang="en-US" sz="1100" kern="1200" dirty="0" err="1" smtClean="0">
                <a:solidFill>
                  <a:schemeClr val="tx1"/>
                </a:solidFill>
                <a:effectLst/>
                <a:latin typeface="+mn-lt"/>
                <a:ea typeface="+mn-ea"/>
                <a:cs typeface="+mn-cs"/>
              </a:rPr>
              <a:t>tently</a:t>
            </a:r>
            <a:r>
              <a:rPr lang="en-US" sz="1100" kern="1200" dirty="0" smtClean="0">
                <a:solidFill>
                  <a:schemeClr val="tx1"/>
                </a:solidFill>
                <a:effectLst/>
                <a:latin typeface="+mn-lt"/>
                <a:ea typeface="+mn-ea"/>
                <a:cs typeface="+mn-cs"/>
              </a:rPr>
              <a:t> learn several times faster than equivalents with saturating neurons.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dirty="0" smtClean="0"/>
              <a:t>The CIFAR-10 dataset consists of 60000 32x32 </a:t>
            </a:r>
            <a:r>
              <a:rPr lang="en-US" dirty="0" err="1" smtClean="0"/>
              <a:t>colour</a:t>
            </a:r>
            <a:r>
              <a:rPr lang="en-US" dirty="0" smtClean="0"/>
              <a:t> images in 10 classes, with 6000 images per class. There are 50000 training images and 10000 test images.</a:t>
            </a:r>
            <a:endParaRPr lang="en-US" dirty="0"/>
          </a:p>
        </p:txBody>
      </p:sp>
    </p:spTree>
    <p:extLst>
      <p:ext uri="{BB962C8B-B14F-4D97-AF65-F5344CB8AC3E}">
        <p14:creationId xmlns:p14="http://schemas.microsoft.com/office/powerpoint/2010/main" val="2605944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normAutofit/>
          </a:bodyPr>
          <a:lstStyle/>
          <a:p>
            <a:endParaRPr lang="pt-BR" dirty="0"/>
          </a:p>
          <a:p>
            <a:r>
              <a:rPr lang="en-US" sz="1100" kern="1200" dirty="0" err="1" smtClean="0">
                <a:solidFill>
                  <a:schemeClr val="tx1"/>
                </a:solidFill>
                <a:latin typeface="+mn-lt"/>
                <a:ea typeface="+mn-ea"/>
                <a:cs typeface="+mn-cs"/>
              </a:rPr>
              <a:t>y_i</a:t>
            </a:r>
            <a:r>
              <a:rPr lang="en-US" sz="1100" kern="1200" dirty="0" smtClean="0">
                <a:solidFill>
                  <a:schemeClr val="tx1"/>
                </a:solidFill>
                <a:latin typeface="+mn-lt"/>
                <a:ea typeface="+mn-ea"/>
                <a:cs typeface="+mn-cs"/>
              </a:rPr>
              <a:t> = o  \left( </a:t>
            </a:r>
            <a:r>
              <a:rPr lang="en-US" sz="1100" kern="1200" dirty="0" err="1" smtClean="0">
                <a:solidFill>
                  <a:schemeClr val="tx1"/>
                </a:solidFill>
                <a:latin typeface="+mn-lt"/>
                <a:ea typeface="+mn-ea"/>
                <a:cs typeface="+mn-cs"/>
              </a:rPr>
              <a:t>a_i</a:t>
            </a:r>
            <a:r>
              <a:rPr lang="en-US" sz="1100" kern="1200" dirty="0" smtClean="0">
                <a:solidFill>
                  <a:schemeClr val="tx1"/>
                </a:solidFill>
                <a:latin typeface="+mn-lt"/>
                <a:ea typeface="+mn-ea"/>
                <a:cs typeface="+mn-cs"/>
              </a:rPr>
              <a:t>^{(L+1)} \right) = \</a:t>
            </a:r>
            <a:r>
              <a:rPr lang="en-US" sz="1100" kern="1200" dirty="0" err="1" smtClean="0">
                <a:solidFill>
                  <a:schemeClr val="tx1"/>
                </a:solidFill>
                <a:latin typeface="+mn-lt"/>
                <a:ea typeface="+mn-ea"/>
                <a:cs typeface="+mn-cs"/>
              </a:rPr>
              <a:t>frac</a:t>
            </a:r>
            <a:r>
              <a:rPr lang="en-US" sz="1100" kern="1200" dirty="0" smtClean="0">
                <a:solidFill>
                  <a:schemeClr val="tx1"/>
                </a:solidFill>
                <a:latin typeface="+mn-lt"/>
                <a:ea typeface="+mn-ea"/>
                <a:cs typeface="+mn-cs"/>
              </a:rPr>
              <a:t>{e^{</a:t>
            </a:r>
            <a:r>
              <a:rPr lang="en-US" sz="1100" kern="1200" dirty="0" err="1" smtClean="0">
                <a:solidFill>
                  <a:schemeClr val="tx1"/>
                </a:solidFill>
                <a:latin typeface="+mn-lt"/>
                <a:ea typeface="+mn-ea"/>
                <a:cs typeface="+mn-cs"/>
              </a:rPr>
              <a:t>a_i</a:t>
            </a:r>
            <a:r>
              <a:rPr lang="en-US" sz="1100" kern="1200" dirty="0" smtClean="0">
                <a:solidFill>
                  <a:schemeClr val="tx1"/>
                </a:solidFill>
                <a:latin typeface="+mn-lt"/>
                <a:ea typeface="+mn-ea"/>
                <a:cs typeface="+mn-cs"/>
              </a:rPr>
              <a:t>^{(L+1)}}}{\sum_{j = 1}^{C} e^{</a:t>
            </a:r>
            <a:r>
              <a:rPr lang="en-US" sz="1100" kern="1200" dirty="0" err="1" smtClean="0">
                <a:solidFill>
                  <a:schemeClr val="tx1"/>
                </a:solidFill>
                <a:latin typeface="+mn-lt"/>
                <a:ea typeface="+mn-ea"/>
                <a:cs typeface="+mn-cs"/>
              </a:rPr>
              <a:t>a_j</a:t>
            </a:r>
            <a:r>
              <a:rPr lang="en-US" sz="1100" kern="1200" dirty="0" smtClean="0">
                <a:solidFill>
                  <a:schemeClr val="tx1"/>
                </a:solidFill>
                <a:latin typeface="+mn-lt"/>
                <a:ea typeface="+mn-ea"/>
                <a:cs typeface="+mn-cs"/>
              </a:rPr>
              <a:t>^{(L+1)}}}</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normAutofit/>
          </a:bodyPr>
          <a:lstStyle/>
          <a:p>
            <a:endParaRPr lang="pt-BR" dirty="0"/>
          </a:p>
          <a:p>
            <a:r>
              <a:rPr lang="pt-BR" dirty="0"/>
              <a:t>----- Meeting Notes (03/10/16 19:01) -----</a:t>
            </a:r>
          </a:p>
          <a:p>
            <a:r>
              <a:rPr lang="pt-BR" dirty="0"/>
              <a:t>quais as principais propriedades da softmax?</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normAutofit/>
          </a:bodyPr>
          <a:lstStyle/>
          <a:p>
            <a:r>
              <a:rPr lang="pt-BR" dirty="0" err="1" smtClean="0"/>
              <a:t>activation</a:t>
            </a:r>
            <a:r>
              <a:rPr lang="pt-BR" dirty="0" smtClean="0"/>
              <a:t> </a:t>
            </a:r>
            <a:r>
              <a:rPr lang="pt-BR" dirty="0" err="1" smtClean="0"/>
              <a:t>function</a:t>
            </a:r>
            <a:endParaRPr lang="pt-B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lstStyle/>
          <a:p>
            <a:endParaRPr lang="pt-BR" dirty="0"/>
          </a:p>
        </p:txBody>
      </p:sp>
    </p:spTree>
    <p:extLst>
      <p:ext uri="{BB962C8B-B14F-4D97-AF65-F5344CB8AC3E}">
        <p14:creationId xmlns:p14="http://schemas.microsoft.com/office/powerpoint/2010/main" val="33898683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normAutofit/>
          </a:bodyPr>
          <a:lstStyle/>
          <a:p>
            <a:r>
              <a:rPr lang="pt-BR" dirty="0" err="1" smtClean="0"/>
              <a:t>activation</a:t>
            </a:r>
            <a:r>
              <a:rPr lang="pt-BR" dirty="0" smtClean="0"/>
              <a:t> </a:t>
            </a:r>
            <a:r>
              <a:rPr lang="pt-BR" dirty="0" err="1" smtClean="0"/>
              <a:t>function</a:t>
            </a:r>
            <a:endParaRPr lang="pt-B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89470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normAutofit/>
          </a:bodyPr>
          <a:lstStyle/>
          <a:p>
            <a:endParaRPr lang="pt-B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normAutofit/>
          </a:bodyPr>
          <a:lstStyle/>
          <a:p>
            <a:endParaRPr lang="pt-B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100" b="0" i="0" kern="1200" noProof="0" dirty="0" smtClean="0">
                <a:solidFill>
                  <a:schemeClr val="tx1"/>
                </a:solidFill>
                <a:latin typeface="+mn-lt"/>
                <a:ea typeface="+mn-ea"/>
                <a:cs typeface="+mn-cs"/>
              </a:rPr>
              <a:t>(figura</a:t>
            </a:r>
            <a:r>
              <a:rPr lang="pt-BR" sz="1100" b="0" i="0" kern="1200" baseline="0" noProof="0" dirty="0" smtClean="0">
                <a:solidFill>
                  <a:schemeClr val="tx1"/>
                </a:solidFill>
                <a:latin typeface="+mn-lt"/>
                <a:ea typeface="+mn-ea"/>
                <a:cs typeface="+mn-cs"/>
              </a:rPr>
              <a:t> </a:t>
            </a:r>
            <a:r>
              <a:rPr lang="pt-BR" sz="1100" b="0" i="0" kern="1200" noProof="0" dirty="0" smtClean="0">
                <a:solidFill>
                  <a:schemeClr val="tx1"/>
                </a:solidFill>
                <a:latin typeface="+mn-lt"/>
                <a:ea typeface="+mn-ea"/>
                <a:cs typeface="+mn-cs"/>
              </a:rPr>
              <a:t>obtida em  </a:t>
            </a:r>
            <a:r>
              <a:rPr lang="pt-BR" sz="1100" b="0" i="0" u="none" strike="noStrike" kern="1200" noProof="0" dirty="0" smtClean="0">
                <a:solidFill>
                  <a:schemeClr val="tx1"/>
                </a:solidFill>
                <a:latin typeface="+mn-lt"/>
                <a:ea typeface="+mn-ea"/>
                <a:cs typeface="+mn-cs"/>
                <a:hlinkClick r:id="rId3"/>
              </a:rPr>
              <a:t>CS231n</a:t>
            </a:r>
            <a:r>
              <a:rPr lang="pt-BR" sz="1100" b="0" i="0" kern="1200" noProof="0" dirty="0" smtClean="0">
                <a:solidFill>
                  <a:schemeClr val="tx1"/>
                </a:solidFill>
                <a:latin typeface="+mn-lt"/>
                <a:ea typeface="+mn-ea"/>
                <a:cs typeface="+mn-cs"/>
              </a:rPr>
              <a:t>, MIT </a:t>
            </a:r>
            <a:r>
              <a:rPr lang="pt-BR" sz="1100" b="0" i="0" kern="1200" noProof="0" dirty="0" err="1" smtClean="0">
                <a:solidFill>
                  <a:schemeClr val="tx1"/>
                </a:solidFill>
                <a:latin typeface="+mn-lt"/>
                <a:ea typeface="+mn-ea"/>
                <a:cs typeface="+mn-cs"/>
              </a:rPr>
              <a:t>License</a:t>
            </a:r>
            <a:r>
              <a:rPr lang="pt-BR" sz="1100" b="0" i="0" kern="1200" noProof="0" dirty="0" smtClean="0">
                <a:solidFill>
                  <a:schemeClr val="tx1"/>
                </a:solidFill>
                <a:latin typeface="+mn-lt"/>
                <a:ea typeface="+mn-ea"/>
                <a:cs typeface="+mn-cs"/>
              </a:rPr>
              <a:t>)</a:t>
            </a:r>
            <a:endParaRPr lang="pt-BR" noProof="0" dirty="0" smtClean="0"/>
          </a:p>
          <a:p>
            <a:endParaRPr lang="pt-B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normAutofit/>
          </a:bodyPr>
          <a:lstStyle/>
          <a:p>
            <a:r>
              <a:rPr lang="pt-BR" sz="1100" b="0" i="0" kern="1200" noProof="0" dirty="0" smtClean="0">
                <a:solidFill>
                  <a:schemeClr val="tx1"/>
                </a:solidFill>
                <a:latin typeface="+mn-lt"/>
                <a:ea typeface="+mn-ea"/>
                <a:cs typeface="+mn-cs"/>
              </a:rPr>
              <a:t>(figura</a:t>
            </a:r>
            <a:r>
              <a:rPr lang="pt-BR" sz="1100" b="0" i="0" kern="1200" baseline="0" noProof="0" dirty="0" smtClean="0">
                <a:solidFill>
                  <a:schemeClr val="tx1"/>
                </a:solidFill>
                <a:latin typeface="+mn-lt"/>
                <a:ea typeface="+mn-ea"/>
                <a:cs typeface="+mn-cs"/>
              </a:rPr>
              <a:t> </a:t>
            </a:r>
            <a:r>
              <a:rPr lang="pt-BR" sz="1100" b="0" i="0" kern="1200" noProof="0" dirty="0" smtClean="0">
                <a:solidFill>
                  <a:schemeClr val="tx1"/>
                </a:solidFill>
                <a:latin typeface="+mn-lt"/>
                <a:ea typeface="+mn-ea"/>
                <a:cs typeface="+mn-cs"/>
              </a:rPr>
              <a:t>obtida em  </a:t>
            </a:r>
            <a:r>
              <a:rPr lang="pt-BR" sz="1100" b="0" i="0" u="none" strike="noStrike" kern="1200" noProof="0" dirty="0" smtClean="0">
                <a:solidFill>
                  <a:schemeClr val="tx1"/>
                </a:solidFill>
                <a:latin typeface="+mn-lt"/>
                <a:ea typeface="+mn-ea"/>
                <a:cs typeface="+mn-cs"/>
                <a:hlinkClick r:id="rId3"/>
              </a:rPr>
              <a:t>CS231n</a:t>
            </a:r>
            <a:r>
              <a:rPr lang="pt-BR" sz="1100" b="0" i="0" kern="1200" noProof="0" dirty="0" smtClean="0">
                <a:solidFill>
                  <a:schemeClr val="tx1"/>
                </a:solidFill>
                <a:latin typeface="+mn-lt"/>
                <a:ea typeface="+mn-ea"/>
                <a:cs typeface="+mn-cs"/>
              </a:rPr>
              <a:t>, MIT </a:t>
            </a:r>
            <a:r>
              <a:rPr lang="pt-BR" sz="1100" b="0" i="0" kern="1200" noProof="0" dirty="0" err="1" smtClean="0">
                <a:solidFill>
                  <a:schemeClr val="tx1"/>
                </a:solidFill>
                <a:latin typeface="+mn-lt"/>
                <a:ea typeface="+mn-ea"/>
                <a:cs typeface="+mn-cs"/>
              </a:rPr>
              <a:t>License</a:t>
            </a:r>
            <a:r>
              <a:rPr lang="pt-BR" sz="1100" b="0" i="0" kern="1200" noProof="0" dirty="0" smtClean="0">
                <a:solidFill>
                  <a:schemeClr val="tx1"/>
                </a:solidFill>
                <a:latin typeface="+mn-lt"/>
                <a:ea typeface="+mn-ea"/>
                <a:cs typeface="+mn-cs"/>
              </a:rPr>
              <a:t>)</a:t>
            </a:r>
            <a:endParaRPr lang="pt-BR" noProof="0"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normAutofit/>
          </a:bodyPr>
          <a:lstStyle/>
          <a:p>
            <a:r>
              <a:rPr lang="pt-BR" sz="1100" b="0" i="0" kern="1200" noProof="0" dirty="0" smtClean="0">
                <a:solidFill>
                  <a:schemeClr val="tx1"/>
                </a:solidFill>
                <a:latin typeface="+mn-lt"/>
                <a:ea typeface="+mn-ea"/>
                <a:cs typeface="+mn-cs"/>
              </a:rPr>
              <a:t>(figura</a:t>
            </a:r>
            <a:r>
              <a:rPr lang="pt-BR" sz="1100" b="0" i="0" kern="1200" baseline="0" noProof="0" dirty="0" smtClean="0">
                <a:solidFill>
                  <a:schemeClr val="tx1"/>
                </a:solidFill>
                <a:latin typeface="+mn-lt"/>
                <a:ea typeface="+mn-ea"/>
                <a:cs typeface="+mn-cs"/>
              </a:rPr>
              <a:t> </a:t>
            </a:r>
            <a:r>
              <a:rPr lang="pt-BR" sz="1100" b="0" i="0" kern="1200" noProof="0" dirty="0" smtClean="0">
                <a:solidFill>
                  <a:schemeClr val="tx1"/>
                </a:solidFill>
                <a:latin typeface="+mn-lt"/>
                <a:ea typeface="+mn-ea"/>
                <a:cs typeface="+mn-cs"/>
              </a:rPr>
              <a:t>obtida em  </a:t>
            </a:r>
            <a:r>
              <a:rPr lang="pt-BR" sz="1100" b="0" i="0" u="none" strike="noStrike" kern="1200" noProof="0" dirty="0" smtClean="0">
                <a:solidFill>
                  <a:schemeClr val="tx1"/>
                </a:solidFill>
                <a:latin typeface="+mn-lt"/>
                <a:ea typeface="+mn-ea"/>
                <a:cs typeface="+mn-cs"/>
                <a:hlinkClick r:id="rId3"/>
              </a:rPr>
              <a:t>CS231n</a:t>
            </a:r>
            <a:r>
              <a:rPr lang="pt-BR" sz="1100" b="0" i="0" kern="1200" noProof="0" dirty="0" smtClean="0">
                <a:solidFill>
                  <a:schemeClr val="tx1"/>
                </a:solidFill>
                <a:latin typeface="+mn-lt"/>
                <a:ea typeface="+mn-ea"/>
                <a:cs typeface="+mn-cs"/>
              </a:rPr>
              <a:t>, MIT </a:t>
            </a:r>
            <a:r>
              <a:rPr lang="pt-BR" sz="1100" b="0" i="0" kern="1200" noProof="0" dirty="0" err="1" smtClean="0">
                <a:solidFill>
                  <a:schemeClr val="tx1"/>
                </a:solidFill>
                <a:latin typeface="+mn-lt"/>
                <a:ea typeface="+mn-ea"/>
                <a:cs typeface="+mn-cs"/>
              </a:rPr>
              <a:t>License</a:t>
            </a:r>
            <a:r>
              <a:rPr lang="pt-BR" sz="1100" b="0" i="0" kern="1200" noProof="0" dirty="0" smtClean="0">
                <a:solidFill>
                  <a:schemeClr val="tx1"/>
                </a:solidFill>
                <a:latin typeface="+mn-lt"/>
                <a:ea typeface="+mn-ea"/>
                <a:cs typeface="+mn-cs"/>
              </a:rPr>
              <a:t>)</a:t>
            </a:r>
            <a:endParaRPr lang="pt-BR" noProof="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bg>
      <p:bgPr>
        <a:solidFill>
          <a:schemeClr val="bg2"/>
        </a:solidFill>
        <a:effectLst/>
      </p:bgPr>
    </p:bg>
    <p:spTree>
      <p:nvGrpSpPr>
        <p:cNvPr id="1" name=""/>
        <p:cNvGrpSpPr/>
        <p:nvPr/>
      </p:nvGrpSpPr>
      <p:grpSpPr>
        <a:xfrm>
          <a:off x="0" y="0"/>
          <a:ext cx="0" cy="0"/>
          <a:chOff x="0" y="0"/>
          <a:chExt cx="0" cy="0"/>
        </a:xfrm>
      </p:grpSpPr>
      <p:sp>
        <p:nvSpPr>
          <p:cNvPr id="7" name="Retângulo 6"/>
          <p:cNvSpPr/>
          <p:nvPr/>
        </p:nvSpPr>
        <p:spPr bwMode="white">
          <a:xfrm>
            <a:off x="0" y="4478274"/>
            <a:ext cx="9144000" cy="665226"/>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tângulo 9"/>
          <p:cNvSpPr/>
          <p:nvPr/>
        </p:nvSpPr>
        <p:spPr>
          <a:xfrm>
            <a:off x="-9144" y="4539996"/>
            <a:ext cx="2249424" cy="534924"/>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tângulo 10"/>
          <p:cNvSpPr/>
          <p:nvPr/>
        </p:nvSpPr>
        <p:spPr>
          <a:xfrm>
            <a:off x="2359152" y="4533138"/>
            <a:ext cx="6784848" cy="534924"/>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ítulo 7"/>
          <p:cNvSpPr>
            <a:spLocks noGrp="1"/>
          </p:cNvSpPr>
          <p:nvPr>
            <p:ph type="ctrTitle"/>
          </p:nvPr>
        </p:nvSpPr>
        <p:spPr>
          <a:xfrm>
            <a:off x="2362200" y="3028950"/>
            <a:ext cx="6477000" cy="1371600"/>
          </a:xfrm>
        </p:spPr>
        <p:txBody>
          <a:bodyPr anchor="b"/>
          <a:lstStyle>
            <a:lvl1pPr>
              <a:defRPr cap="all" baseline="0"/>
            </a:lvl1pPr>
          </a:lstStyle>
          <a:p>
            <a:r>
              <a:rPr kumimoji="0" lang="pt-BR" smtClean="0"/>
              <a:t>Clique para editar o título mestre</a:t>
            </a:r>
            <a:endParaRPr kumimoji="0" lang="en-US"/>
          </a:p>
        </p:txBody>
      </p:sp>
      <p:sp>
        <p:nvSpPr>
          <p:cNvPr id="9" name="Subtítulo 8"/>
          <p:cNvSpPr>
            <a:spLocks noGrp="1"/>
          </p:cNvSpPr>
          <p:nvPr>
            <p:ph type="subTitle" idx="1"/>
          </p:nvPr>
        </p:nvSpPr>
        <p:spPr>
          <a:xfrm>
            <a:off x="2362200" y="4537528"/>
            <a:ext cx="6705600" cy="514350"/>
          </a:xfrm>
          <a:noFill/>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t-BR" dirty="0" smtClean="0"/>
              <a:t>Clique para editar o estilo do subtítulo mestre</a:t>
            </a:r>
            <a:endParaRPr kumimoji="0" lang="en-US" dirty="0"/>
          </a:p>
        </p:txBody>
      </p:sp>
      <p:sp>
        <p:nvSpPr>
          <p:cNvPr id="28" name="Espaço Reservado para Data 27"/>
          <p:cNvSpPr>
            <a:spLocks noGrp="1"/>
          </p:cNvSpPr>
          <p:nvPr>
            <p:ph type="dt" sz="half" idx="10"/>
          </p:nvPr>
        </p:nvSpPr>
        <p:spPr>
          <a:xfrm>
            <a:off x="76200" y="4551524"/>
            <a:ext cx="2057400" cy="514350"/>
          </a:xfrm>
        </p:spPr>
        <p:txBody>
          <a:bodyPr>
            <a:noAutofit/>
          </a:bodyPr>
          <a:lstStyle>
            <a:lvl1pPr algn="ctr">
              <a:defRPr sz="2000">
                <a:solidFill>
                  <a:srgbClr val="FFFFFF"/>
                </a:solidFill>
              </a:defRPr>
            </a:lvl1pPr>
          </a:lstStyle>
          <a:p>
            <a:pPr algn="ctr" eaLnBrk="1" latinLnBrk="0" hangingPunct="1"/>
            <a:endParaRPr lang="en-US" sz="2000" dirty="0">
              <a:solidFill>
                <a:srgbClr val="FFFFFF"/>
              </a:solidFill>
            </a:endParaRPr>
          </a:p>
        </p:txBody>
      </p:sp>
      <p:sp>
        <p:nvSpPr>
          <p:cNvPr id="17" name="Espaço Reservado para Rodapé 16"/>
          <p:cNvSpPr>
            <a:spLocks noGrp="1"/>
          </p:cNvSpPr>
          <p:nvPr>
            <p:ph type="ftr" sz="quarter" idx="11"/>
          </p:nvPr>
        </p:nvSpPr>
        <p:spPr>
          <a:xfrm>
            <a:off x="2085393" y="177404"/>
            <a:ext cx="5867400" cy="273844"/>
          </a:xfrm>
        </p:spPr>
        <p:txBody>
          <a:bodyPr/>
          <a:lstStyle>
            <a:lvl1pPr algn="r">
              <a:defRPr>
                <a:solidFill>
                  <a:schemeClr val="tx2"/>
                </a:solidFill>
              </a:defRPr>
            </a:lvl1pPr>
          </a:lstStyle>
          <a:p>
            <a:pPr algn="r" eaLnBrk="1" latinLnBrk="0" hangingPunct="1"/>
            <a:endParaRPr kumimoji="0" lang="en-US" dirty="0">
              <a:solidFill>
                <a:schemeClr val="tx2"/>
              </a:solidFill>
            </a:endParaRPr>
          </a:p>
        </p:txBody>
      </p:sp>
      <p:sp>
        <p:nvSpPr>
          <p:cNvPr id="29" name="Espaço Reservado para Número de Slide 28"/>
          <p:cNvSpPr>
            <a:spLocks noGrp="1"/>
          </p:cNvSpPr>
          <p:nvPr>
            <p:ph type="sldNum" sz="quarter" idx="12"/>
          </p:nvPr>
        </p:nvSpPr>
        <p:spPr>
          <a:xfrm>
            <a:off x="8001000" y="171450"/>
            <a:ext cx="838200" cy="285750"/>
          </a:xfrm>
        </p:spPr>
        <p:txBody>
          <a:bodyPr/>
          <a:lstStyle>
            <a:lvl1pPr>
              <a:defRPr>
                <a:solidFill>
                  <a:schemeClr val="tx2"/>
                </a:solidFill>
              </a:defRPr>
            </a:lvl1pPr>
          </a:lstStyle>
          <a:p>
            <a:pPr lvl="0" algn="r" rtl="0">
              <a:spcBef>
                <a:spcPts val="0"/>
              </a:spcBef>
              <a:buNone/>
            </a:pPr>
            <a:fld id="{00000000-1234-1234-1234-123412341234}" type="slidenum">
              <a:rPr lang="en" sz="1000" smtClean="0">
                <a:solidFill>
                  <a:schemeClr val="dk2"/>
                </a:solidFill>
              </a:rPr>
              <a:pPr lvl="0" algn="r" rtl="0">
                <a:spcBef>
                  <a:spcPts val="0"/>
                </a:spcBef>
                <a:buNone/>
              </a:pPr>
              <a:t>‹#›</a:t>
            </a:fld>
            <a:endParaRPr lang="en" sz="1000">
              <a:solidFill>
                <a:schemeClr val="dk2"/>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smtClean="0"/>
              <a:t>Clique para editar o título mestre</a:t>
            </a:r>
            <a:endParaRPr kumimoji="0" lang="en-US"/>
          </a:p>
        </p:txBody>
      </p:sp>
      <p:sp>
        <p:nvSpPr>
          <p:cNvPr id="3" name="Espaço Reservado para Texto Vertical 2"/>
          <p:cNvSpPr>
            <a:spLocks noGrp="1"/>
          </p:cNvSpPr>
          <p:nvPr>
            <p:ph type="body" orient="vert" idx="1"/>
          </p:nvPr>
        </p:nvSpPr>
        <p:spPr/>
        <p:txBody>
          <a:bodyPr vert="eaVert"/>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p>
            <a:pPr eaLnBrk="1" latinLnBrk="0" hangingPunct="1"/>
            <a:endParaRPr lang="en-US"/>
          </a:p>
        </p:txBody>
      </p:sp>
      <p:sp>
        <p:nvSpPr>
          <p:cNvPr id="5" name="Espaço Reservado para Rodapé 4"/>
          <p:cNvSpPr>
            <a:spLocks noGrp="1"/>
          </p:cNvSpPr>
          <p:nvPr>
            <p:ph type="ftr" sz="quarter" idx="11"/>
          </p:nvPr>
        </p:nvSpPr>
        <p:spPr/>
        <p:txBody>
          <a:bodyPr/>
          <a:lstStyle/>
          <a:p>
            <a:endParaRPr kumimoji="0" lang="en-US"/>
          </a:p>
        </p:txBody>
      </p:sp>
      <p:sp>
        <p:nvSpPr>
          <p:cNvPr id="6" name="Espaço Reservado para Número de Slide 5"/>
          <p:cNvSpPr>
            <a:spLocks noGrp="1"/>
          </p:cNvSpPr>
          <p:nvPr>
            <p:ph type="sldNum" sz="quarter" idx="12"/>
          </p:nvPr>
        </p:nvSpPr>
        <p:spPr/>
        <p:txBody>
          <a:bodyPr/>
          <a:lstStyle/>
          <a:p>
            <a:pPr lvl="0" algn="r" rtl="0">
              <a:spcBef>
                <a:spcPts val="0"/>
              </a:spcBef>
              <a:buNone/>
            </a:pPr>
            <a:fld id="{00000000-1234-1234-1234-123412341234}" type="slidenum">
              <a:rPr lang="en" sz="1000" smtClean="0">
                <a:solidFill>
                  <a:schemeClr val="dk2"/>
                </a:solidFill>
              </a:rPr>
              <a:pPr lvl="0" algn="r" rtl="0">
                <a:spcBef>
                  <a:spcPts val="0"/>
                </a:spcBef>
                <a:buNone/>
              </a:pPr>
              <a:t>‹#›</a:t>
            </a:fld>
            <a:endParaRPr lang="en" sz="1000">
              <a:solidFill>
                <a:schemeClr val="dk2"/>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e texto verticais">
    <p:bg>
      <p:bgRef idx="1001">
        <a:schemeClr val="bg1"/>
      </p:bgRef>
    </p:bg>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53200" y="457201"/>
            <a:ext cx="2057400" cy="4137422"/>
          </a:xfrm>
        </p:spPr>
        <p:txBody>
          <a:bodyPr vert="eaVert"/>
          <a:lstStyle/>
          <a:p>
            <a:r>
              <a:rPr kumimoji="0" lang="pt-BR" smtClean="0"/>
              <a:t>Clique para editar o título mestre</a:t>
            </a:r>
            <a:endParaRPr kumimoji="0" lang="en-US"/>
          </a:p>
        </p:txBody>
      </p:sp>
      <p:sp>
        <p:nvSpPr>
          <p:cNvPr id="3" name="Espaço Reservado para Texto Vertical 2"/>
          <p:cNvSpPr>
            <a:spLocks noGrp="1"/>
          </p:cNvSpPr>
          <p:nvPr>
            <p:ph type="body" orient="vert" idx="1"/>
          </p:nvPr>
        </p:nvSpPr>
        <p:spPr>
          <a:xfrm>
            <a:off x="457200" y="457200"/>
            <a:ext cx="5562600" cy="4137423"/>
          </a:xfrm>
        </p:spPr>
        <p:txBody>
          <a:bodyPr vert="eaVert"/>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a:xfrm>
            <a:off x="6553200" y="4686302"/>
            <a:ext cx="2209800" cy="273844"/>
          </a:xfrm>
        </p:spPr>
        <p:txBody>
          <a:bodyPr/>
          <a:lstStyle/>
          <a:p>
            <a:pPr eaLnBrk="1" latinLnBrk="0" hangingPunct="1"/>
            <a:endParaRPr lang="en-US" dirty="0"/>
          </a:p>
        </p:txBody>
      </p:sp>
      <p:sp>
        <p:nvSpPr>
          <p:cNvPr id="5" name="Espaço Reservado para Rodapé 4"/>
          <p:cNvSpPr>
            <a:spLocks noGrp="1"/>
          </p:cNvSpPr>
          <p:nvPr>
            <p:ph type="ftr" sz="quarter" idx="11"/>
          </p:nvPr>
        </p:nvSpPr>
        <p:spPr>
          <a:xfrm>
            <a:off x="457202" y="4686156"/>
            <a:ext cx="5573483" cy="273844"/>
          </a:xfrm>
        </p:spPr>
        <p:txBody>
          <a:bodyPr/>
          <a:lstStyle/>
          <a:p>
            <a:endParaRPr kumimoji="0" lang="en-US" dirty="0"/>
          </a:p>
        </p:txBody>
      </p:sp>
      <p:sp>
        <p:nvSpPr>
          <p:cNvPr id="7" name="Retângulo 6"/>
          <p:cNvSpPr/>
          <p:nvPr/>
        </p:nvSpPr>
        <p:spPr bwMode="white">
          <a:xfrm>
            <a:off x="6096318" y="0"/>
            <a:ext cx="320040" cy="51435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tângulo 7"/>
          <p:cNvSpPr/>
          <p:nvPr/>
        </p:nvSpPr>
        <p:spPr>
          <a:xfrm>
            <a:off x="6142038" y="457200"/>
            <a:ext cx="228600" cy="46863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tângulo 8"/>
          <p:cNvSpPr/>
          <p:nvPr/>
        </p:nvSpPr>
        <p:spPr>
          <a:xfrm>
            <a:off x="6142038" y="0"/>
            <a:ext cx="228600" cy="40005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Espaço Reservado para Número de Slide 5"/>
          <p:cNvSpPr>
            <a:spLocks noGrp="1"/>
          </p:cNvSpPr>
          <p:nvPr>
            <p:ph type="sldNum" sz="quarter" idx="12"/>
          </p:nvPr>
        </p:nvSpPr>
        <p:spPr>
          <a:xfrm rot="5400000">
            <a:off x="6056313" y="77787"/>
            <a:ext cx="400050" cy="244476"/>
          </a:xfrm>
        </p:spPr>
        <p:txBody>
          <a:bodyPr/>
          <a:lstStyle/>
          <a:p>
            <a:pPr lvl="0" algn="r" rtl="0">
              <a:spcBef>
                <a:spcPts val="0"/>
              </a:spcBef>
              <a:buNone/>
            </a:pPr>
            <a:fld id="{00000000-1234-1234-1234-123412341234}" type="slidenum">
              <a:rPr lang="en" sz="1000" smtClean="0">
                <a:solidFill>
                  <a:schemeClr val="dk2"/>
                </a:solidFill>
              </a:rPr>
              <a:pPr lvl="0" algn="r" rtl="0">
                <a:spcBef>
                  <a:spcPts val="0"/>
                </a:spcBef>
                <a:buNone/>
              </a:pPr>
              <a:t>‹#›</a:t>
            </a:fld>
            <a:endParaRPr lang="en" sz="1000">
              <a:solidFill>
                <a:schemeClr val="dk2"/>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5"/>
        <p:cNvGrpSpPr/>
        <p:nvPr/>
      </p:nvGrpSpPr>
      <p:grpSpPr>
        <a:xfrm>
          <a:off x="0" y="0"/>
          <a:ext cx="0" cy="0"/>
          <a:chOff x="0" y="0"/>
          <a:chExt cx="0" cy="0"/>
        </a:xfrm>
      </p:grpSpPr>
      <p:sp>
        <p:nvSpPr>
          <p:cNvPr id="16" name="Shape 16"/>
          <p:cNvSpPr txBox="1">
            <a:spLocks noGrp="1"/>
          </p:cNvSpPr>
          <p:nvPr>
            <p:ph type="title"/>
          </p:nvPr>
        </p:nvSpPr>
        <p:spPr>
          <a:xfrm>
            <a:off x="311700" y="195486"/>
            <a:ext cx="8520599" cy="572699"/>
          </a:xfrm>
          <a:prstGeom prst="rect">
            <a:avLst/>
          </a:prstGeom>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dirty="0"/>
          </a:p>
        </p:txBody>
      </p:sp>
      <p:sp>
        <p:nvSpPr>
          <p:cNvPr id="17" name="Shape 17"/>
          <p:cNvSpPr txBox="1">
            <a:spLocks noGrp="1"/>
          </p:cNvSpPr>
          <p:nvPr>
            <p:ph type="body" idx="1"/>
          </p:nvPr>
        </p:nvSpPr>
        <p:spPr>
          <a:xfrm>
            <a:off x="311700" y="1152475"/>
            <a:ext cx="8520599" cy="3416400"/>
          </a:xfrm>
          <a:prstGeom prst="rect">
            <a:avLst/>
          </a:prstGeom>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8" name="Shape 18"/>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pPr lvl="0" rtl="0">
                <a:spcBef>
                  <a:spcPts val="0"/>
                </a:spcBef>
                <a:buNone/>
              </a:pPr>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612648" y="171450"/>
            <a:ext cx="8153400" cy="742950"/>
          </a:xfrm>
        </p:spPr>
        <p:txBody>
          <a:bodyPr/>
          <a:lstStyle/>
          <a:p>
            <a:r>
              <a:rPr kumimoji="0" lang="pt-BR" smtClean="0"/>
              <a:t>Clique para editar o título mestre</a:t>
            </a:r>
            <a:endParaRPr kumimoji="0" lang="en-US"/>
          </a:p>
        </p:txBody>
      </p:sp>
      <p:sp>
        <p:nvSpPr>
          <p:cNvPr id="4" name="Espaço Reservado para Data 3"/>
          <p:cNvSpPr>
            <a:spLocks noGrp="1"/>
          </p:cNvSpPr>
          <p:nvPr>
            <p:ph type="dt" sz="half" idx="10"/>
          </p:nvPr>
        </p:nvSpPr>
        <p:spPr/>
        <p:txBody>
          <a:bodyPr/>
          <a:lstStyle/>
          <a:p>
            <a:pPr eaLnBrk="1" latinLnBrk="0" hangingPunct="1"/>
            <a:endParaRPr lang="en-US" dirty="0"/>
          </a:p>
        </p:txBody>
      </p:sp>
      <p:sp>
        <p:nvSpPr>
          <p:cNvPr id="5" name="Espaço Reservado para Rodapé 4"/>
          <p:cNvSpPr>
            <a:spLocks noGrp="1"/>
          </p:cNvSpPr>
          <p:nvPr>
            <p:ph type="ftr" sz="quarter" idx="11"/>
          </p:nvPr>
        </p:nvSpPr>
        <p:spPr/>
        <p:txBody>
          <a:bodyPr/>
          <a:lstStyle/>
          <a:p>
            <a:endParaRPr kumimoji="0" lang="en-US"/>
          </a:p>
        </p:txBody>
      </p:sp>
      <p:sp>
        <p:nvSpPr>
          <p:cNvPr id="6" name="Espaço Reservado para Número de Slide 5"/>
          <p:cNvSpPr>
            <a:spLocks noGrp="1"/>
          </p:cNvSpPr>
          <p:nvPr>
            <p:ph type="sldNum" sz="quarter" idx="12"/>
          </p:nvPr>
        </p:nvSpPr>
        <p:spPr/>
        <p:txBody>
          <a:bodyPr/>
          <a:lstStyle>
            <a:lvl1pPr>
              <a:defRPr>
                <a:solidFill>
                  <a:srgbClr val="FFFFFF"/>
                </a:solidFill>
              </a:defRPr>
            </a:lvl1pPr>
          </a:lstStyle>
          <a:p>
            <a:pPr lvl="0" algn="r" rtl="0">
              <a:spcBef>
                <a:spcPts val="0"/>
              </a:spcBef>
              <a:buNone/>
            </a:pPr>
            <a:fld id="{00000000-1234-1234-1234-123412341234}" type="slidenum">
              <a:rPr lang="en" sz="1000" smtClean="0">
                <a:solidFill>
                  <a:schemeClr val="dk2"/>
                </a:solidFill>
              </a:rPr>
              <a:pPr lvl="0" algn="r" rtl="0">
                <a:spcBef>
                  <a:spcPts val="0"/>
                </a:spcBef>
                <a:buNone/>
              </a:pPr>
              <a:t>‹#›</a:t>
            </a:fld>
            <a:endParaRPr lang="en" sz="1000">
              <a:solidFill>
                <a:schemeClr val="dk2"/>
              </a:solidFill>
            </a:endParaRPr>
          </a:p>
        </p:txBody>
      </p:sp>
      <p:sp>
        <p:nvSpPr>
          <p:cNvPr id="8" name="Espaço Reservado para Conteúdo 7"/>
          <p:cNvSpPr>
            <a:spLocks noGrp="1"/>
          </p:cNvSpPr>
          <p:nvPr>
            <p:ph sz="quarter" idx="1"/>
          </p:nvPr>
        </p:nvSpPr>
        <p:spPr>
          <a:xfrm>
            <a:off x="612648" y="1200150"/>
            <a:ext cx="8153400" cy="3371850"/>
          </a:xfrm>
        </p:spPr>
        <p:txBody>
          <a:bodyPr/>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bg>
      <p:bgRef idx="1003">
        <a:schemeClr val="bg1"/>
      </p:bgRef>
    </p:bg>
    <p:spTree>
      <p:nvGrpSpPr>
        <p:cNvPr id="1" name=""/>
        <p:cNvGrpSpPr/>
        <p:nvPr/>
      </p:nvGrpSpPr>
      <p:grpSpPr>
        <a:xfrm>
          <a:off x="0" y="0"/>
          <a:ext cx="0" cy="0"/>
          <a:chOff x="0" y="0"/>
          <a:chExt cx="0" cy="0"/>
        </a:xfrm>
      </p:grpSpPr>
      <p:sp>
        <p:nvSpPr>
          <p:cNvPr id="3" name="Espaço Reservado para Texto 2"/>
          <p:cNvSpPr>
            <a:spLocks noGrp="1"/>
          </p:cNvSpPr>
          <p:nvPr>
            <p:ph type="body" idx="1"/>
          </p:nvPr>
        </p:nvSpPr>
        <p:spPr>
          <a:xfrm>
            <a:off x="1371601" y="2057400"/>
            <a:ext cx="7123113" cy="1254919"/>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t-BR" smtClean="0"/>
              <a:t>Clique para editar o texto mestre</a:t>
            </a:r>
          </a:p>
        </p:txBody>
      </p:sp>
      <p:sp>
        <p:nvSpPr>
          <p:cNvPr id="7" name="Retângulo 6"/>
          <p:cNvSpPr/>
          <p:nvPr/>
        </p:nvSpPr>
        <p:spPr bwMode="white">
          <a:xfrm>
            <a:off x="0" y="1143000"/>
            <a:ext cx="9144000" cy="85725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tângulo 7"/>
          <p:cNvSpPr/>
          <p:nvPr/>
        </p:nvSpPr>
        <p:spPr>
          <a:xfrm>
            <a:off x="0" y="1200150"/>
            <a:ext cx="1295400" cy="74295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tângulo 8"/>
          <p:cNvSpPr/>
          <p:nvPr/>
        </p:nvSpPr>
        <p:spPr>
          <a:xfrm>
            <a:off x="1371600" y="1200150"/>
            <a:ext cx="7772400" cy="7429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ítulo 1"/>
          <p:cNvSpPr>
            <a:spLocks noGrp="1"/>
          </p:cNvSpPr>
          <p:nvPr>
            <p:ph type="title"/>
          </p:nvPr>
        </p:nvSpPr>
        <p:spPr>
          <a:xfrm>
            <a:off x="1371600" y="1200150"/>
            <a:ext cx="7620000" cy="742950"/>
          </a:xfrm>
        </p:spPr>
        <p:txBody>
          <a:bodyPr/>
          <a:lstStyle>
            <a:lvl1pPr algn="l">
              <a:buNone/>
              <a:defRPr sz="4400" b="0" cap="none">
                <a:solidFill>
                  <a:srgbClr val="FFFFFF"/>
                </a:solidFill>
              </a:defRPr>
            </a:lvl1pPr>
          </a:lstStyle>
          <a:p>
            <a:r>
              <a:rPr kumimoji="0" lang="pt-BR" smtClean="0"/>
              <a:t>Clique para editar o título mestre</a:t>
            </a:r>
            <a:endParaRPr kumimoji="0" lang="en-US"/>
          </a:p>
        </p:txBody>
      </p:sp>
      <p:sp>
        <p:nvSpPr>
          <p:cNvPr id="12" name="Espaço Reservado para Data 11"/>
          <p:cNvSpPr>
            <a:spLocks noGrp="1"/>
          </p:cNvSpPr>
          <p:nvPr>
            <p:ph type="dt" sz="half" idx="10"/>
          </p:nvPr>
        </p:nvSpPr>
        <p:spPr/>
        <p:txBody>
          <a:bodyPr/>
          <a:lstStyle/>
          <a:p>
            <a:pPr eaLnBrk="1" latinLnBrk="0" hangingPunct="1"/>
            <a:endParaRPr lang="en-US"/>
          </a:p>
        </p:txBody>
      </p:sp>
      <p:sp>
        <p:nvSpPr>
          <p:cNvPr id="13" name="Espaço Reservado para Número de Slide 12"/>
          <p:cNvSpPr>
            <a:spLocks noGrp="1"/>
          </p:cNvSpPr>
          <p:nvPr>
            <p:ph type="sldNum" sz="quarter" idx="11"/>
          </p:nvPr>
        </p:nvSpPr>
        <p:spPr>
          <a:xfrm>
            <a:off x="0" y="1314450"/>
            <a:ext cx="1295400" cy="526257"/>
          </a:xfrm>
        </p:spPr>
        <p:txBody>
          <a:bodyPr>
            <a:noAutofit/>
          </a:bodyPr>
          <a:lstStyle>
            <a:lvl1pPr>
              <a:defRPr sz="2400">
                <a:solidFill>
                  <a:srgbClr val="FFFFFF"/>
                </a:solidFill>
              </a:defRPr>
            </a:lvl1pPr>
          </a:lstStyle>
          <a:p>
            <a:pPr lvl="0" algn="r" rtl="0">
              <a:spcBef>
                <a:spcPts val="0"/>
              </a:spcBef>
              <a:buNone/>
            </a:pPr>
            <a:fld id="{00000000-1234-1234-1234-123412341234}" type="slidenum">
              <a:rPr lang="en" sz="1000" smtClean="0">
                <a:solidFill>
                  <a:schemeClr val="dk2"/>
                </a:solidFill>
              </a:rPr>
              <a:pPr lvl="0" algn="r" rtl="0">
                <a:spcBef>
                  <a:spcPts val="0"/>
                </a:spcBef>
                <a:buNone/>
              </a:pPr>
              <a:t>‹#›</a:t>
            </a:fld>
            <a:endParaRPr lang="en" sz="1000">
              <a:solidFill>
                <a:schemeClr val="dk2"/>
              </a:solidFill>
            </a:endParaRPr>
          </a:p>
        </p:txBody>
      </p:sp>
      <p:sp>
        <p:nvSpPr>
          <p:cNvPr id="14" name="Espaço Reservado para Rodapé 13"/>
          <p:cNvSpPr>
            <a:spLocks noGrp="1"/>
          </p:cNvSpPr>
          <p:nvPr>
            <p:ph type="ftr" sz="quarter" idx="12"/>
          </p:nvPr>
        </p:nvSpPr>
        <p:spPr/>
        <p:txBody>
          <a:bodyPr/>
          <a:lstStyle/>
          <a:p>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smtClean="0"/>
              <a:t>Clique para editar o título mestre</a:t>
            </a:r>
            <a:endParaRPr kumimoji="0" lang="en-US"/>
          </a:p>
        </p:txBody>
      </p:sp>
      <p:sp>
        <p:nvSpPr>
          <p:cNvPr id="9" name="Espaço Reservado para Conteúdo 8"/>
          <p:cNvSpPr>
            <a:spLocks noGrp="1"/>
          </p:cNvSpPr>
          <p:nvPr>
            <p:ph sz="quarter" idx="1"/>
          </p:nvPr>
        </p:nvSpPr>
        <p:spPr>
          <a:xfrm>
            <a:off x="609600" y="1192175"/>
            <a:ext cx="3886200" cy="3429000"/>
          </a:xfrm>
        </p:spPr>
        <p:txBody>
          <a:bodyPr/>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11" name="Espaço Reservado para Conteúdo 10"/>
          <p:cNvSpPr>
            <a:spLocks noGrp="1"/>
          </p:cNvSpPr>
          <p:nvPr>
            <p:ph sz="quarter" idx="2"/>
          </p:nvPr>
        </p:nvSpPr>
        <p:spPr>
          <a:xfrm>
            <a:off x="4844901" y="1192175"/>
            <a:ext cx="3886200" cy="3429000"/>
          </a:xfrm>
        </p:spPr>
        <p:txBody>
          <a:bodyPr/>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8" name="Espaço Reservado para Data 7"/>
          <p:cNvSpPr>
            <a:spLocks noGrp="1"/>
          </p:cNvSpPr>
          <p:nvPr>
            <p:ph type="dt" sz="half" idx="15"/>
          </p:nvPr>
        </p:nvSpPr>
        <p:spPr/>
        <p:txBody>
          <a:bodyPr rtlCol="0"/>
          <a:lstStyle/>
          <a:p>
            <a:pPr eaLnBrk="1" latinLnBrk="0" hangingPunct="1"/>
            <a:endParaRPr lang="en-US"/>
          </a:p>
        </p:txBody>
      </p:sp>
      <p:sp>
        <p:nvSpPr>
          <p:cNvPr id="10" name="Espaço Reservado para Número de Slide 9"/>
          <p:cNvSpPr>
            <a:spLocks noGrp="1"/>
          </p:cNvSpPr>
          <p:nvPr>
            <p:ph type="sldNum" sz="quarter" idx="16"/>
          </p:nvPr>
        </p:nvSpPr>
        <p:spPr/>
        <p:txBody>
          <a:bodyPr rtlCol="0"/>
          <a:lstStyle/>
          <a:p>
            <a:pPr lvl="0" algn="r" rtl="0">
              <a:spcBef>
                <a:spcPts val="0"/>
              </a:spcBef>
              <a:buNone/>
            </a:pPr>
            <a:fld id="{00000000-1234-1234-1234-123412341234}" type="slidenum">
              <a:rPr lang="en" sz="1000" smtClean="0">
                <a:solidFill>
                  <a:schemeClr val="dk2"/>
                </a:solidFill>
              </a:rPr>
              <a:pPr lvl="0" algn="r" rtl="0">
                <a:spcBef>
                  <a:spcPts val="0"/>
                </a:spcBef>
                <a:buNone/>
              </a:pPr>
              <a:t>‹#›</a:t>
            </a:fld>
            <a:endParaRPr lang="en" sz="1000">
              <a:solidFill>
                <a:schemeClr val="dk2"/>
              </a:solidFill>
            </a:endParaRPr>
          </a:p>
        </p:txBody>
      </p:sp>
      <p:sp>
        <p:nvSpPr>
          <p:cNvPr id="12" name="Espaço Reservado para Rodapé 11"/>
          <p:cNvSpPr>
            <a:spLocks noGrp="1"/>
          </p:cNvSpPr>
          <p:nvPr>
            <p:ph type="ftr" sz="quarter" idx="17"/>
          </p:nvPr>
        </p:nvSpPr>
        <p:spPr/>
        <p:txBody>
          <a:bodyPr rtlCol="0"/>
          <a:lstStyle/>
          <a:p>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533400" y="204787"/>
            <a:ext cx="8153400" cy="652463"/>
          </a:xfrm>
        </p:spPr>
        <p:txBody>
          <a:bodyPr anchor="ctr"/>
          <a:lstStyle>
            <a:lvl1pPr>
              <a:defRPr/>
            </a:lvl1pPr>
          </a:lstStyle>
          <a:p>
            <a:r>
              <a:rPr kumimoji="0" lang="pt-BR" smtClean="0"/>
              <a:t>Clique para editar o título mestre</a:t>
            </a:r>
            <a:endParaRPr kumimoji="0" lang="en-US"/>
          </a:p>
        </p:txBody>
      </p:sp>
      <p:sp>
        <p:nvSpPr>
          <p:cNvPr id="11" name="Espaço Reservado para Conteúdo 10"/>
          <p:cNvSpPr>
            <a:spLocks noGrp="1"/>
          </p:cNvSpPr>
          <p:nvPr>
            <p:ph sz="quarter" idx="2"/>
          </p:nvPr>
        </p:nvSpPr>
        <p:spPr>
          <a:xfrm>
            <a:off x="609600" y="1828800"/>
            <a:ext cx="3886200" cy="2686050"/>
          </a:xfrm>
        </p:spPr>
        <p:txBody>
          <a:bodyPr/>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13" name="Espaço Reservado para Conteúdo 12"/>
          <p:cNvSpPr>
            <a:spLocks noGrp="1"/>
          </p:cNvSpPr>
          <p:nvPr>
            <p:ph sz="quarter" idx="4"/>
          </p:nvPr>
        </p:nvSpPr>
        <p:spPr>
          <a:xfrm>
            <a:off x="4800600" y="1828800"/>
            <a:ext cx="3886200" cy="2686050"/>
          </a:xfrm>
        </p:spPr>
        <p:txBody>
          <a:bodyPr/>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10" name="Espaço Reservado para Data 9"/>
          <p:cNvSpPr>
            <a:spLocks noGrp="1"/>
          </p:cNvSpPr>
          <p:nvPr>
            <p:ph type="dt" sz="half" idx="15"/>
          </p:nvPr>
        </p:nvSpPr>
        <p:spPr/>
        <p:txBody>
          <a:bodyPr rtlCol="0"/>
          <a:lstStyle/>
          <a:p>
            <a:pPr eaLnBrk="1" latinLnBrk="0" hangingPunct="1"/>
            <a:endParaRPr lang="en-US"/>
          </a:p>
        </p:txBody>
      </p:sp>
      <p:sp>
        <p:nvSpPr>
          <p:cNvPr id="12" name="Espaço Reservado para Número de Slide 11"/>
          <p:cNvSpPr>
            <a:spLocks noGrp="1"/>
          </p:cNvSpPr>
          <p:nvPr>
            <p:ph type="sldNum" sz="quarter" idx="16"/>
          </p:nvPr>
        </p:nvSpPr>
        <p:spPr/>
        <p:txBody>
          <a:bodyPr rtlCol="0"/>
          <a:lstStyle/>
          <a:p>
            <a:pPr lvl="0" algn="r" rtl="0">
              <a:spcBef>
                <a:spcPts val="0"/>
              </a:spcBef>
              <a:buNone/>
            </a:pPr>
            <a:fld id="{00000000-1234-1234-1234-123412341234}" type="slidenum">
              <a:rPr lang="en" sz="1000" smtClean="0">
                <a:solidFill>
                  <a:schemeClr val="dk2"/>
                </a:solidFill>
              </a:rPr>
              <a:pPr lvl="0" algn="r" rtl="0">
                <a:spcBef>
                  <a:spcPts val="0"/>
                </a:spcBef>
                <a:buNone/>
              </a:pPr>
              <a:t>‹#›</a:t>
            </a:fld>
            <a:endParaRPr lang="en" sz="1000">
              <a:solidFill>
                <a:schemeClr val="dk2"/>
              </a:solidFill>
            </a:endParaRPr>
          </a:p>
        </p:txBody>
      </p:sp>
      <p:sp>
        <p:nvSpPr>
          <p:cNvPr id="14" name="Espaço Reservado para Rodapé 13"/>
          <p:cNvSpPr>
            <a:spLocks noGrp="1"/>
          </p:cNvSpPr>
          <p:nvPr>
            <p:ph type="ftr" sz="quarter" idx="17"/>
          </p:nvPr>
        </p:nvSpPr>
        <p:spPr/>
        <p:txBody>
          <a:bodyPr rtlCol="0"/>
          <a:lstStyle/>
          <a:p>
            <a:endParaRPr kumimoji="0" lang="en-US"/>
          </a:p>
        </p:txBody>
      </p:sp>
      <p:sp>
        <p:nvSpPr>
          <p:cNvPr id="16" name="Espaço Reservado para Texto 15"/>
          <p:cNvSpPr>
            <a:spLocks noGrp="1"/>
          </p:cNvSpPr>
          <p:nvPr>
            <p:ph type="body" sz="quarter" idx="1"/>
          </p:nvPr>
        </p:nvSpPr>
        <p:spPr>
          <a:xfrm>
            <a:off x="609600" y="1314450"/>
            <a:ext cx="3886200" cy="48006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pt-BR" smtClean="0"/>
              <a:t>Clique para editar o texto mestre</a:t>
            </a:r>
          </a:p>
        </p:txBody>
      </p:sp>
      <p:sp>
        <p:nvSpPr>
          <p:cNvPr id="15" name="Espaço Reservado para Texto 14"/>
          <p:cNvSpPr>
            <a:spLocks noGrp="1"/>
          </p:cNvSpPr>
          <p:nvPr>
            <p:ph type="body" sz="quarter" idx="3"/>
          </p:nvPr>
        </p:nvSpPr>
        <p:spPr>
          <a:xfrm>
            <a:off x="4800600" y="1314450"/>
            <a:ext cx="3886200" cy="48006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pt-BR" smtClean="0"/>
              <a:t>Clique para editar o texto mestre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smtClean="0"/>
              <a:t>Clique para editar o título mestre</a:t>
            </a:r>
            <a:endParaRPr kumimoji="0" lang="en-US"/>
          </a:p>
        </p:txBody>
      </p:sp>
      <p:sp>
        <p:nvSpPr>
          <p:cNvPr id="3" name="Espaço Reservado para Data 2"/>
          <p:cNvSpPr>
            <a:spLocks noGrp="1"/>
          </p:cNvSpPr>
          <p:nvPr>
            <p:ph type="dt" sz="half" idx="10"/>
          </p:nvPr>
        </p:nvSpPr>
        <p:spPr/>
        <p:txBody>
          <a:bodyPr/>
          <a:lstStyle/>
          <a:p>
            <a:pPr eaLnBrk="1" latinLnBrk="0" hangingPunct="1"/>
            <a:endParaRPr lang="en-US"/>
          </a:p>
        </p:txBody>
      </p:sp>
      <p:sp>
        <p:nvSpPr>
          <p:cNvPr id="4" name="Espaço Reservado para Rodapé 3"/>
          <p:cNvSpPr>
            <a:spLocks noGrp="1"/>
          </p:cNvSpPr>
          <p:nvPr>
            <p:ph type="ftr" sz="quarter" idx="11"/>
          </p:nvPr>
        </p:nvSpPr>
        <p:spPr/>
        <p:txBody>
          <a:bodyPr/>
          <a:lstStyle/>
          <a:p>
            <a:endParaRPr kumimoji="0" lang="en-US"/>
          </a:p>
        </p:txBody>
      </p:sp>
      <p:sp>
        <p:nvSpPr>
          <p:cNvPr id="5" name="Espaço Reservado para Número de Slide 4"/>
          <p:cNvSpPr>
            <a:spLocks noGrp="1"/>
          </p:cNvSpPr>
          <p:nvPr>
            <p:ph type="sldNum" sz="quarter" idx="12"/>
          </p:nvPr>
        </p:nvSpPr>
        <p:spPr/>
        <p:txBody>
          <a:bodyPr/>
          <a:lstStyle>
            <a:lvl1pPr>
              <a:defRPr>
                <a:solidFill>
                  <a:srgbClr val="FFFFFF"/>
                </a:solidFill>
              </a:defRPr>
            </a:lvl1pPr>
          </a:lstStyle>
          <a:p>
            <a:pPr lvl="0" algn="r" rtl="0">
              <a:spcBef>
                <a:spcPts val="0"/>
              </a:spcBef>
              <a:buNone/>
            </a:pPr>
            <a:fld id="{00000000-1234-1234-1234-123412341234}" type="slidenum">
              <a:rPr lang="en" sz="1000" smtClean="0">
                <a:solidFill>
                  <a:schemeClr val="dk2"/>
                </a:solidFill>
              </a:rPr>
              <a:pPr lvl="0" algn="r" rtl="0">
                <a:spcBef>
                  <a:spcPts val="0"/>
                </a:spcBef>
                <a:buNone/>
              </a:pPr>
              <a:t>‹#›</a:t>
            </a:fld>
            <a:endParaRPr lang="en" sz="1000">
              <a:solidFill>
                <a:schemeClr val="dk2"/>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pPr eaLnBrk="1" latinLnBrk="0" hangingPunct="1"/>
            <a:endParaRPr lang="en-US"/>
          </a:p>
        </p:txBody>
      </p:sp>
      <p:sp>
        <p:nvSpPr>
          <p:cNvPr id="3" name="Espaço Reservado para Rodapé 2"/>
          <p:cNvSpPr>
            <a:spLocks noGrp="1"/>
          </p:cNvSpPr>
          <p:nvPr>
            <p:ph type="ftr" sz="quarter" idx="11"/>
          </p:nvPr>
        </p:nvSpPr>
        <p:spPr/>
        <p:txBody>
          <a:bodyPr/>
          <a:lstStyle/>
          <a:p>
            <a:endParaRPr kumimoji="0" lang="en-US" dirty="0"/>
          </a:p>
        </p:txBody>
      </p:sp>
      <p:sp>
        <p:nvSpPr>
          <p:cNvPr id="4" name="Espaço Reservado para Número de Slide 3"/>
          <p:cNvSpPr>
            <a:spLocks noGrp="1"/>
          </p:cNvSpPr>
          <p:nvPr>
            <p:ph type="sldNum" sz="quarter" idx="12"/>
          </p:nvPr>
        </p:nvSpPr>
        <p:spPr>
          <a:xfrm>
            <a:off x="0" y="4686300"/>
            <a:ext cx="533400" cy="285750"/>
          </a:xfrm>
        </p:spPr>
        <p:txBody>
          <a:bodyPr/>
          <a:lstStyle>
            <a:lvl1pPr>
              <a:defRPr>
                <a:solidFill>
                  <a:schemeClr val="tx2"/>
                </a:solidFill>
              </a:defRPr>
            </a:lvl1pPr>
          </a:lstStyle>
          <a:p>
            <a:pPr lvl="0" algn="r" rtl="0">
              <a:spcBef>
                <a:spcPts val="0"/>
              </a:spcBef>
              <a:buNone/>
            </a:pPr>
            <a:fld id="{00000000-1234-1234-1234-123412341234}" type="slidenum">
              <a:rPr lang="en" sz="1000" smtClean="0">
                <a:solidFill>
                  <a:schemeClr val="dk2"/>
                </a:solidFill>
              </a:rPr>
              <a:pPr lvl="0" algn="r" rtl="0">
                <a:spcBef>
                  <a:spcPts val="0"/>
                </a:spcBef>
                <a:buNone/>
              </a:pPr>
              <a:t>‹#›</a:t>
            </a:fld>
            <a:endParaRPr lang="en" sz="1000">
              <a:solidFill>
                <a:schemeClr val="dk2"/>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09600" y="204787"/>
            <a:ext cx="8077200" cy="652463"/>
          </a:xfrm>
        </p:spPr>
        <p:txBody>
          <a:bodyPr anchor="ctr"/>
          <a:lstStyle>
            <a:lvl1pPr algn="l">
              <a:buNone/>
              <a:defRPr sz="4400" b="0"/>
            </a:lvl1pPr>
          </a:lstStyle>
          <a:p>
            <a:r>
              <a:rPr kumimoji="0" lang="pt-BR" smtClean="0"/>
              <a:t>Clique para editar o título mestre</a:t>
            </a:r>
            <a:endParaRPr kumimoji="0" lang="en-US"/>
          </a:p>
        </p:txBody>
      </p:sp>
      <p:sp>
        <p:nvSpPr>
          <p:cNvPr id="5" name="Espaço Reservado para Data 4"/>
          <p:cNvSpPr>
            <a:spLocks noGrp="1"/>
          </p:cNvSpPr>
          <p:nvPr>
            <p:ph type="dt" sz="half" idx="10"/>
          </p:nvPr>
        </p:nvSpPr>
        <p:spPr/>
        <p:txBody>
          <a:bodyPr/>
          <a:lstStyle/>
          <a:p>
            <a:pPr eaLnBrk="1" latinLnBrk="0" hangingPunct="1"/>
            <a:endParaRPr lang="en-US"/>
          </a:p>
        </p:txBody>
      </p:sp>
      <p:sp>
        <p:nvSpPr>
          <p:cNvPr id="6" name="Espaço Reservado para Rodapé 5"/>
          <p:cNvSpPr>
            <a:spLocks noGrp="1"/>
          </p:cNvSpPr>
          <p:nvPr>
            <p:ph type="ftr" sz="quarter" idx="11"/>
          </p:nvPr>
        </p:nvSpPr>
        <p:spPr/>
        <p:txBody>
          <a:bodyPr/>
          <a:lstStyle/>
          <a:p>
            <a:endParaRPr kumimoji="0" lang="en-US"/>
          </a:p>
        </p:txBody>
      </p:sp>
      <p:sp>
        <p:nvSpPr>
          <p:cNvPr id="7" name="Espaço Reservado para Número de Slide 6"/>
          <p:cNvSpPr>
            <a:spLocks noGrp="1"/>
          </p:cNvSpPr>
          <p:nvPr>
            <p:ph type="sldNum" sz="quarter" idx="12"/>
          </p:nvPr>
        </p:nvSpPr>
        <p:spPr/>
        <p:txBody>
          <a:bodyPr/>
          <a:lstStyle>
            <a:lvl1pPr>
              <a:defRPr>
                <a:solidFill>
                  <a:srgbClr val="FFFFFF"/>
                </a:solidFill>
              </a:defRPr>
            </a:lvl1pPr>
          </a:lstStyle>
          <a:p>
            <a:pPr lvl="0" algn="r" rtl="0">
              <a:spcBef>
                <a:spcPts val="0"/>
              </a:spcBef>
              <a:buNone/>
            </a:pPr>
            <a:fld id="{00000000-1234-1234-1234-123412341234}" type="slidenum">
              <a:rPr lang="en" sz="1000" smtClean="0">
                <a:solidFill>
                  <a:schemeClr val="dk2"/>
                </a:solidFill>
              </a:rPr>
              <a:pPr lvl="0" algn="r" rtl="0">
                <a:spcBef>
                  <a:spcPts val="0"/>
                </a:spcBef>
                <a:buNone/>
              </a:pPr>
              <a:t>‹#›</a:t>
            </a:fld>
            <a:endParaRPr lang="en" sz="1000">
              <a:solidFill>
                <a:schemeClr val="dk2"/>
              </a:solidFill>
            </a:endParaRPr>
          </a:p>
        </p:txBody>
      </p:sp>
      <p:sp>
        <p:nvSpPr>
          <p:cNvPr id="3" name="Espaço Reservado para Texto 2"/>
          <p:cNvSpPr>
            <a:spLocks noGrp="1"/>
          </p:cNvSpPr>
          <p:nvPr>
            <p:ph type="body" idx="2"/>
          </p:nvPr>
        </p:nvSpPr>
        <p:spPr>
          <a:xfrm>
            <a:off x="609600" y="1314450"/>
            <a:ext cx="1600200" cy="325755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pt-BR" smtClean="0"/>
              <a:t>Clique para editar o texto mestre</a:t>
            </a:r>
          </a:p>
        </p:txBody>
      </p:sp>
      <p:sp>
        <p:nvSpPr>
          <p:cNvPr id="9" name="Espaço Reservado para Conteúdo 8"/>
          <p:cNvSpPr>
            <a:spLocks noGrp="1"/>
          </p:cNvSpPr>
          <p:nvPr>
            <p:ph sz="quarter" idx="1"/>
          </p:nvPr>
        </p:nvSpPr>
        <p:spPr>
          <a:xfrm>
            <a:off x="2362200" y="1314450"/>
            <a:ext cx="6400800" cy="3314700"/>
          </a:xfrm>
        </p:spPr>
        <p:txBody>
          <a:bodyPr/>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bg>
      <p:bgRef idx="1003">
        <a:schemeClr val="bg2"/>
      </p:bgRef>
    </p:bg>
    <p:spTree>
      <p:nvGrpSpPr>
        <p:cNvPr id="1" name=""/>
        <p:cNvGrpSpPr/>
        <p:nvPr/>
      </p:nvGrpSpPr>
      <p:grpSpPr>
        <a:xfrm>
          <a:off x="0" y="0"/>
          <a:ext cx="0" cy="0"/>
          <a:chOff x="0" y="0"/>
          <a:chExt cx="0" cy="0"/>
        </a:xfrm>
      </p:grpSpPr>
      <p:sp>
        <p:nvSpPr>
          <p:cNvPr id="4" name="Espaço Reservado para Texto 3"/>
          <p:cNvSpPr>
            <a:spLocks noGrp="1"/>
          </p:cNvSpPr>
          <p:nvPr>
            <p:ph type="body" sz="half" idx="2"/>
          </p:nvPr>
        </p:nvSpPr>
        <p:spPr>
          <a:xfrm>
            <a:off x="1600200" y="4114800"/>
            <a:ext cx="7315200" cy="51435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pt-BR" smtClean="0"/>
              <a:t>Clique para editar o texto mestre</a:t>
            </a:r>
          </a:p>
        </p:txBody>
      </p:sp>
      <p:sp>
        <p:nvSpPr>
          <p:cNvPr id="8" name="Retângulo 7"/>
          <p:cNvSpPr/>
          <p:nvPr/>
        </p:nvSpPr>
        <p:spPr bwMode="white">
          <a:xfrm>
            <a:off x="-9144" y="3429000"/>
            <a:ext cx="9144000" cy="665226"/>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tângulo 8"/>
          <p:cNvSpPr/>
          <p:nvPr/>
        </p:nvSpPr>
        <p:spPr>
          <a:xfrm>
            <a:off x="-9144" y="3497580"/>
            <a:ext cx="1463040" cy="534924"/>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tângulo 9"/>
          <p:cNvSpPr/>
          <p:nvPr/>
        </p:nvSpPr>
        <p:spPr>
          <a:xfrm>
            <a:off x="1545336" y="3490722"/>
            <a:ext cx="7598664" cy="534924"/>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ítulo 1"/>
          <p:cNvSpPr>
            <a:spLocks noGrp="1"/>
          </p:cNvSpPr>
          <p:nvPr>
            <p:ph type="title"/>
          </p:nvPr>
        </p:nvSpPr>
        <p:spPr>
          <a:xfrm>
            <a:off x="1600200" y="3486150"/>
            <a:ext cx="7315200" cy="514350"/>
          </a:xfrm>
        </p:spPr>
        <p:txBody>
          <a:bodyPr anchor="ctr"/>
          <a:lstStyle>
            <a:lvl1pPr algn="l">
              <a:buNone/>
              <a:defRPr sz="2800" b="0">
                <a:solidFill>
                  <a:srgbClr val="FFFFFF"/>
                </a:solidFill>
              </a:defRPr>
            </a:lvl1pPr>
          </a:lstStyle>
          <a:p>
            <a:r>
              <a:rPr kumimoji="0" lang="pt-BR" smtClean="0"/>
              <a:t>Clique para editar o título mestre</a:t>
            </a:r>
            <a:endParaRPr kumimoji="0" lang="en-US"/>
          </a:p>
        </p:txBody>
      </p:sp>
      <p:sp>
        <p:nvSpPr>
          <p:cNvPr id="11" name="Retângulo 10"/>
          <p:cNvSpPr/>
          <p:nvPr/>
        </p:nvSpPr>
        <p:spPr bwMode="white">
          <a:xfrm>
            <a:off x="1447800" y="0"/>
            <a:ext cx="100584" cy="515035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Espaço Reservado para Data 11"/>
          <p:cNvSpPr>
            <a:spLocks noGrp="1"/>
          </p:cNvSpPr>
          <p:nvPr>
            <p:ph type="dt" sz="half" idx="10"/>
          </p:nvPr>
        </p:nvSpPr>
        <p:spPr>
          <a:xfrm>
            <a:off x="6248400" y="4686300"/>
            <a:ext cx="2667000" cy="273844"/>
          </a:xfrm>
        </p:spPr>
        <p:txBody>
          <a:bodyPr rtlCol="0"/>
          <a:lstStyle/>
          <a:p>
            <a:pPr eaLnBrk="1" latinLnBrk="0" hangingPunct="1"/>
            <a:endParaRPr lang="en-US"/>
          </a:p>
        </p:txBody>
      </p:sp>
      <p:sp>
        <p:nvSpPr>
          <p:cNvPr id="13" name="Espaço Reservado para Número de Slide 12"/>
          <p:cNvSpPr>
            <a:spLocks noGrp="1"/>
          </p:cNvSpPr>
          <p:nvPr>
            <p:ph type="sldNum" sz="quarter" idx="11"/>
          </p:nvPr>
        </p:nvSpPr>
        <p:spPr>
          <a:xfrm>
            <a:off x="0" y="3500437"/>
            <a:ext cx="1447800" cy="497684"/>
          </a:xfrm>
        </p:spPr>
        <p:txBody>
          <a:bodyPr rtlCol="0"/>
          <a:lstStyle>
            <a:lvl1pPr>
              <a:defRPr sz="2800"/>
            </a:lvl1pPr>
          </a:lstStyle>
          <a:p>
            <a:pPr lvl="0" algn="r" rtl="0">
              <a:spcBef>
                <a:spcPts val="0"/>
              </a:spcBef>
              <a:buNone/>
            </a:pPr>
            <a:fld id="{00000000-1234-1234-1234-123412341234}" type="slidenum">
              <a:rPr lang="en" sz="1000" smtClean="0">
                <a:solidFill>
                  <a:schemeClr val="dk2"/>
                </a:solidFill>
              </a:rPr>
              <a:pPr lvl="0" algn="r" rtl="0">
                <a:spcBef>
                  <a:spcPts val="0"/>
                </a:spcBef>
                <a:buNone/>
              </a:pPr>
              <a:t>‹#›</a:t>
            </a:fld>
            <a:endParaRPr lang="en" sz="1000">
              <a:solidFill>
                <a:schemeClr val="dk2"/>
              </a:solidFill>
            </a:endParaRPr>
          </a:p>
        </p:txBody>
      </p:sp>
      <p:sp>
        <p:nvSpPr>
          <p:cNvPr id="14" name="Espaço Reservado para Rodapé 13"/>
          <p:cNvSpPr>
            <a:spLocks noGrp="1"/>
          </p:cNvSpPr>
          <p:nvPr>
            <p:ph type="ftr" sz="quarter" idx="12"/>
          </p:nvPr>
        </p:nvSpPr>
        <p:spPr>
          <a:xfrm>
            <a:off x="1600200" y="4686155"/>
            <a:ext cx="4572000" cy="273844"/>
          </a:xfrm>
        </p:spPr>
        <p:txBody>
          <a:bodyPr rtlCol="0"/>
          <a:lstStyle/>
          <a:p>
            <a:endParaRPr kumimoji="0" lang="en-US" dirty="0"/>
          </a:p>
        </p:txBody>
      </p:sp>
      <p:sp>
        <p:nvSpPr>
          <p:cNvPr id="3" name="Espaço Reservado para Imagem 2"/>
          <p:cNvSpPr>
            <a:spLocks noGrp="1"/>
          </p:cNvSpPr>
          <p:nvPr>
            <p:ph type="pic" idx="1"/>
          </p:nvPr>
        </p:nvSpPr>
        <p:spPr>
          <a:xfrm>
            <a:off x="1560576" y="0"/>
            <a:ext cx="7583424" cy="3426714"/>
          </a:xfrm>
          <a:solidFill>
            <a:schemeClr val="accent1">
              <a:tint val="40000"/>
            </a:schemeClr>
          </a:solidFill>
          <a:ln>
            <a:noFill/>
          </a:ln>
        </p:spPr>
        <p:txBody>
          <a:bodyPr/>
          <a:lstStyle>
            <a:lvl1pPr marL="0" indent="0">
              <a:buNone/>
              <a:defRPr sz="3200"/>
            </a:lvl1pPr>
          </a:lstStyle>
          <a:p>
            <a:r>
              <a:rPr kumimoji="0" lang="pt-BR" smtClean="0"/>
              <a:t>Clique no ícone para adicionar uma imagem</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Espaço Reservado para Título 21"/>
          <p:cNvSpPr>
            <a:spLocks noGrp="1"/>
          </p:cNvSpPr>
          <p:nvPr>
            <p:ph type="title"/>
          </p:nvPr>
        </p:nvSpPr>
        <p:spPr>
          <a:xfrm>
            <a:off x="609600" y="171450"/>
            <a:ext cx="8153400" cy="742950"/>
          </a:xfrm>
          <a:prstGeom prst="rect">
            <a:avLst/>
          </a:prstGeom>
        </p:spPr>
        <p:txBody>
          <a:bodyPr vert="horz" anchor="ctr">
            <a:normAutofit/>
          </a:bodyPr>
          <a:lstStyle/>
          <a:p>
            <a:r>
              <a:rPr kumimoji="0" lang="pt-BR" smtClean="0"/>
              <a:t>Clique para editar o título mestre</a:t>
            </a:r>
            <a:endParaRPr kumimoji="0" lang="en-US"/>
          </a:p>
        </p:txBody>
      </p:sp>
      <p:sp>
        <p:nvSpPr>
          <p:cNvPr id="13" name="Espaço Reservado para Texto 12"/>
          <p:cNvSpPr>
            <a:spLocks noGrp="1"/>
          </p:cNvSpPr>
          <p:nvPr>
            <p:ph type="body" idx="1"/>
          </p:nvPr>
        </p:nvSpPr>
        <p:spPr>
          <a:xfrm>
            <a:off x="612648" y="1200150"/>
            <a:ext cx="8153400" cy="3394710"/>
          </a:xfrm>
          <a:prstGeom prst="rect">
            <a:avLst/>
          </a:prstGeom>
        </p:spPr>
        <p:txBody>
          <a:bodyPr vert="horz">
            <a:normAutofit/>
          </a:bodyPr>
          <a:lstStyle/>
          <a:p>
            <a:pPr lvl="0" eaLnBrk="1" latinLnBrk="0" hangingPunct="1"/>
            <a:r>
              <a:rPr kumimoji="0" lang="pt-BR" smtClean="0"/>
              <a:t>Clique para editar o texto mestre</a:t>
            </a:r>
          </a:p>
          <a:p>
            <a:pPr lvl="1" eaLnBrk="1" latinLnBrk="0" hangingPunct="1"/>
            <a:r>
              <a:rPr kumimoji="0" lang="pt-BR" smtClean="0"/>
              <a:t>Segundo nível</a:t>
            </a:r>
          </a:p>
          <a:p>
            <a:pPr lvl="2" eaLnBrk="1" latinLnBrk="0" hangingPunct="1"/>
            <a:r>
              <a:rPr kumimoji="0" lang="pt-BR" smtClean="0"/>
              <a:t>Terceiro nível</a:t>
            </a:r>
          </a:p>
          <a:p>
            <a:pPr lvl="3" eaLnBrk="1" latinLnBrk="0" hangingPunct="1"/>
            <a:r>
              <a:rPr kumimoji="0" lang="pt-BR" smtClean="0"/>
              <a:t>Quarto nível</a:t>
            </a:r>
          </a:p>
          <a:p>
            <a:pPr lvl="4" eaLnBrk="1" latinLnBrk="0" hangingPunct="1"/>
            <a:r>
              <a:rPr kumimoji="0" lang="pt-BR" smtClean="0"/>
              <a:t>Quinto nível</a:t>
            </a:r>
            <a:endParaRPr kumimoji="0" lang="en-US"/>
          </a:p>
        </p:txBody>
      </p:sp>
      <p:sp>
        <p:nvSpPr>
          <p:cNvPr id="14" name="Espaço Reservado para Data 13"/>
          <p:cNvSpPr>
            <a:spLocks noGrp="1"/>
          </p:cNvSpPr>
          <p:nvPr>
            <p:ph type="dt" sz="half" idx="2"/>
          </p:nvPr>
        </p:nvSpPr>
        <p:spPr>
          <a:xfrm>
            <a:off x="6096000" y="4686300"/>
            <a:ext cx="2667000" cy="273844"/>
          </a:xfrm>
          <a:prstGeom prst="rect">
            <a:avLst/>
          </a:prstGeom>
        </p:spPr>
        <p:txBody>
          <a:bodyPr vert="horz" anchor="ctr" anchorCtr="0"/>
          <a:lstStyle>
            <a:lvl1pPr algn="l" eaLnBrk="1" latinLnBrk="0" hangingPunct="1">
              <a:defRPr kumimoji="0" sz="1400">
                <a:solidFill>
                  <a:schemeClr val="tx2"/>
                </a:solidFill>
              </a:defRPr>
            </a:lvl1pPr>
          </a:lstStyle>
          <a:p>
            <a:pPr eaLnBrk="1" latinLnBrk="0" hangingPunct="1"/>
            <a:endParaRPr lang="en-US" sz="1400" dirty="0">
              <a:solidFill>
                <a:schemeClr val="tx2"/>
              </a:solidFill>
            </a:endParaRPr>
          </a:p>
        </p:txBody>
      </p:sp>
      <p:sp>
        <p:nvSpPr>
          <p:cNvPr id="3" name="Espaço Reservado para Rodapé 2"/>
          <p:cNvSpPr>
            <a:spLocks noGrp="1"/>
          </p:cNvSpPr>
          <p:nvPr>
            <p:ph type="ftr" sz="quarter" idx="3"/>
          </p:nvPr>
        </p:nvSpPr>
        <p:spPr>
          <a:xfrm>
            <a:off x="609601" y="4686155"/>
            <a:ext cx="5421083" cy="273844"/>
          </a:xfrm>
          <a:prstGeom prst="rect">
            <a:avLst/>
          </a:prstGeom>
        </p:spPr>
        <p:txBody>
          <a:bodyPr vert="horz" anchor="ctr"/>
          <a:lstStyle>
            <a:lvl1pPr algn="r" eaLnBrk="1" latinLnBrk="0" hangingPunct="1">
              <a:defRPr kumimoji="0" sz="1400">
                <a:solidFill>
                  <a:schemeClr val="tx2"/>
                </a:solidFill>
              </a:defRPr>
            </a:lvl1pPr>
          </a:lstStyle>
          <a:p>
            <a:pPr algn="r" eaLnBrk="1" latinLnBrk="0" hangingPunct="1"/>
            <a:endParaRPr kumimoji="0" lang="en-US" sz="1400" dirty="0">
              <a:solidFill>
                <a:schemeClr val="tx2"/>
              </a:solidFill>
            </a:endParaRPr>
          </a:p>
        </p:txBody>
      </p:sp>
      <p:sp>
        <p:nvSpPr>
          <p:cNvPr id="7" name="Retângulo 6"/>
          <p:cNvSpPr/>
          <p:nvPr/>
        </p:nvSpPr>
        <p:spPr bwMode="white">
          <a:xfrm>
            <a:off x="0" y="925830"/>
            <a:ext cx="9144000" cy="24003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tângulo 7"/>
          <p:cNvSpPr/>
          <p:nvPr/>
        </p:nvSpPr>
        <p:spPr>
          <a:xfrm>
            <a:off x="0" y="960120"/>
            <a:ext cx="533400" cy="17145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tângulo 8"/>
          <p:cNvSpPr/>
          <p:nvPr/>
        </p:nvSpPr>
        <p:spPr>
          <a:xfrm>
            <a:off x="590550" y="960120"/>
            <a:ext cx="8553450" cy="1714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Espaço Reservado para Número de Slide 22"/>
          <p:cNvSpPr>
            <a:spLocks noGrp="1"/>
          </p:cNvSpPr>
          <p:nvPr>
            <p:ph type="sldNum" sz="quarter" idx="4"/>
          </p:nvPr>
        </p:nvSpPr>
        <p:spPr>
          <a:xfrm>
            <a:off x="0" y="954167"/>
            <a:ext cx="533400" cy="183357"/>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lvl="0" algn="r" rtl="0">
              <a:spcBef>
                <a:spcPts val="0"/>
              </a:spcBef>
              <a:buNone/>
            </a:pPr>
            <a:fld id="{00000000-1234-1234-1234-123412341234}" type="slidenum">
              <a:rPr lang="en" sz="1000" smtClean="0">
                <a:solidFill>
                  <a:schemeClr val="dk2"/>
                </a:solidFill>
              </a:rPr>
              <a:pPr lvl="0" algn="r" rtl="0">
                <a:spcBef>
                  <a:spcPts val="0"/>
                </a:spcBef>
                <a:buNone/>
              </a:pPr>
              <a:t>‹#›</a:t>
            </a:fld>
            <a:endParaRPr lang="en" sz="1000">
              <a:solidFill>
                <a:schemeClr val="dk2"/>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7.png"/><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1" Type="http://schemas.openxmlformats.org/officeDocument/2006/relationships/slideLayout" Target="../slideLayouts/slideLayout12.xml"/><Relationship Id="rId2"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5.png"/><Relationship Id="rId3" Type="http://schemas.openxmlformats.org/officeDocument/2006/relationships/image" Target="../media/image1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7.png"/><Relationship Id="rId3"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1" Type="http://schemas.openxmlformats.org/officeDocument/2006/relationships/slideLayout" Target="../slideLayouts/slideLayout12.xml"/><Relationship Id="rId2" Type="http://schemas.openxmlformats.org/officeDocument/2006/relationships/image" Target="../media/image2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9.png"/><Relationship Id="rId3" Type="http://schemas.openxmlformats.org/officeDocument/2006/relationships/image" Target="../media/image20.png"/></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26.png"/><Relationship Id="rId1" Type="http://schemas.openxmlformats.org/officeDocument/2006/relationships/slideLayout" Target="../slideLayouts/slideLayout12.xml"/><Relationship Id="rId2" Type="http://schemas.openxmlformats.org/officeDocument/2006/relationships/image" Target="../media/image1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7.png"/></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31.png"/><Relationship Id="rId1" Type="http://schemas.openxmlformats.org/officeDocument/2006/relationships/slideLayout" Target="../slideLayouts/slideLayout12.xml"/><Relationship Id="rId2" Type="http://schemas.openxmlformats.org/officeDocument/2006/relationships/image" Target="../media/image2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9.png"/><Relationship Id="rId3" Type="http://schemas.openxmlformats.org/officeDocument/2006/relationships/image" Target="../media/image3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9.png"/><Relationship Id="rId3" Type="http://schemas.openxmlformats.org/officeDocument/2006/relationships/image" Target="../media/image33.png"/></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png"/><Relationship Id="rId1" Type="http://schemas.openxmlformats.org/officeDocument/2006/relationships/slideLayout" Target="../slideLayouts/slideLayout12.xml"/><Relationship Id="rId2" Type="http://schemas.openxmlformats.org/officeDocument/2006/relationships/image" Target="../media/image3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39.png"/><Relationship Id="rId5" Type="http://schemas.openxmlformats.org/officeDocument/2006/relationships/image" Target="../media/image40.png"/><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1.png"/></Relationships>
</file>

<file path=ppt/slides/_rels/slide38.xml.rels><?xml version="1.0" encoding="UTF-8" standalone="yes"?>
<Relationships xmlns="http://schemas.openxmlformats.org/package/2006/relationships"><Relationship Id="rId3" Type="http://schemas.openxmlformats.org/officeDocument/2006/relationships/image" Target="../media/image42.png"/><Relationship Id="rId4" Type="http://schemas.openxmlformats.org/officeDocument/2006/relationships/image" Target="../media/image43.png"/><Relationship Id="rId5" Type="http://schemas.openxmlformats.org/officeDocument/2006/relationships/image" Target="../media/image44.png"/><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39.xml.rels><?xml version="1.0" encoding="UTF-8" standalone="yes"?>
<Relationships xmlns="http://schemas.openxmlformats.org/package/2006/relationships"><Relationship Id="rId3" Type="http://schemas.openxmlformats.org/officeDocument/2006/relationships/image" Target="../media/image45.png"/><Relationship Id="rId4" Type="http://schemas.openxmlformats.org/officeDocument/2006/relationships/image" Target="../media/image46.png"/><Relationship Id="rId5" Type="http://schemas.openxmlformats.org/officeDocument/2006/relationships/image" Target="../media/image47.png"/><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48.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48.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49.png"/></Relationships>
</file>

<file path=ppt/slides/_rels/slide43.xml.rels><?xml version="1.0" encoding="UTF-8" standalone="yes"?>
<Relationships xmlns="http://schemas.openxmlformats.org/package/2006/relationships"><Relationship Id="rId3" Type="http://schemas.openxmlformats.org/officeDocument/2006/relationships/image" Target="../media/image50.png"/><Relationship Id="rId4" Type="http://schemas.openxmlformats.org/officeDocument/2006/relationships/image" Target="../media/image51.png"/><Relationship Id="rId5" Type="http://schemas.openxmlformats.org/officeDocument/2006/relationships/image" Target="../media/image52.png"/><Relationship Id="rId6" Type="http://schemas.openxmlformats.org/officeDocument/2006/relationships/image" Target="../media/image53.png"/><Relationship Id="rId1" Type="http://schemas.openxmlformats.org/officeDocument/2006/relationships/slideLayout" Target="../slideLayouts/slideLayout12.xml"/><Relationship Id="rId2" Type="http://schemas.openxmlformats.org/officeDocument/2006/relationships/notesSlide" Target="../notesSlides/notesSlide13.xml"/></Relationships>
</file>

<file path=ppt/slides/_rels/slide44.xml.rels><?xml version="1.0" encoding="UTF-8" standalone="yes"?>
<Relationships xmlns="http://schemas.openxmlformats.org/package/2006/relationships"><Relationship Id="rId3" Type="http://schemas.openxmlformats.org/officeDocument/2006/relationships/image" Target="../media/image54.png"/><Relationship Id="rId4" Type="http://schemas.openxmlformats.org/officeDocument/2006/relationships/image" Target="../media/image11.png"/><Relationship Id="rId5" Type="http://schemas.openxmlformats.org/officeDocument/2006/relationships/image" Target="../media/image53.png"/><Relationship Id="rId1" Type="http://schemas.openxmlformats.org/officeDocument/2006/relationships/slideLayout" Target="../slideLayouts/slideLayout12.xml"/><Relationship Id="rId2" Type="http://schemas.openxmlformats.org/officeDocument/2006/relationships/notesSlide" Target="../notesSlides/notesSlide14.xml"/></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7.png"/><Relationship Id="rId1" Type="http://schemas.openxmlformats.org/officeDocument/2006/relationships/slideLayout" Target="../slideLayouts/slideLayout12.xml"/><Relationship Id="rId2" Type="http://schemas.openxmlformats.org/officeDocument/2006/relationships/notesSlide" Target="../notesSlides/notesSlide15.xm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55.png"/><Relationship Id="rId5" Type="http://schemas.openxmlformats.org/officeDocument/2006/relationships/oleObject" Target="../embeddings/oleObject2.bin"/><Relationship Id="rId6" Type="http://schemas.openxmlformats.org/officeDocument/2006/relationships/image" Target="../media/image56.png"/><Relationship Id="rId7" Type="http://schemas.openxmlformats.org/officeDocument/2006/relationships/image" Target="../media/image57.jpeg"/><Relationship Id="rId1" Type="http://schemas.openxmlformats.org/officeDocument/2006/relationships/vmlDrawing" Target="../drawings/vmlDrawing1.vml"/><Relationship Id="rId2"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png"/><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png"/><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Shape 53"/>
          <p:cNvSpPr txBox="1">
            <a:spLocks noGrp="1"/>
          </p:cNvSpPr>
          <p:nvPr>
            <p:ph type="ctrTitle"/>
          </p:nvPr>
        </p:nvSpPr>
        <p:spPr>
          <a:xfrm>
            <a:off x="369350" y="323475"/>
            <a:ext cx="8520599" cy="1705200"/>
          </a:xfrm>
          <a:prstGeom prst="rect">
            <a:avLst/>
          </a:prstGeom>
        </p:spPr>
        <p:txBody>
          <a:bodyPr lIns="91425" tIns="91425" rIns="91425" bIns="91425" anchor="b" anchorCtr="0">
            <a:noAutofit/>
          </a:bodyPr>
          <a:lstStyle/>
          <a:p>
            <a:pPr>
              <a:spcBef>
                <a:spcPts val="0"/>
              </a:spcBef>
              <a:buNone/>
            </a:pPr>
            <a:r>
              <a:rPr lang="pt-BR" dirty="0" smtClean="0">
                <a:solidFill>
                  <a:srgbClr val="00997D"/>
                </a:solidFill>
              </a:rPr>
              <a:t>A</a:t>
            </a:r>
            <a:r>
              <a:rPr lang="en" dirty="0" smtClean="0">
                <a:solidFill>
                  <a:srgbClr val="00997D"/>
                </a:solidFill>
              </a:rPr>
              <a:t>prendizado de máquina</a:t>
            </a:r>
            <a:endParaRPr lang="en" dirty="0">
              <a:solidFill>
                <a:srgbClr val="00997D"/>
              </a:solidFill>
            </a:endParaRPr>
          </a:p>
        </p:txBody>
      </p:sp>
      <p:sp>
        <p:nvSpPr>
          <p:cNvPr id="54" name="Shape 54"/>
          <p:cNvSpPr txBox="1">
            <a:spLocks noGrp="1"/>
          </p:cNvSpPr>
          <p:nvPr>
            <p:ph type="subTitle" idx="1"/>
          </p:nvPr>
        </p:nvSpPr>
        <p:spPr>
          <a:xfrm>
            <a:off x="1763688" y="2242218"/>
            <a:ext cx="5112121" cy="1841700"/>
          </a:xfrm>
          <a:prstGeom prst="rect">
            <a:avLst/>
          </a:prstGeom>
        </p:spPr>
        <p:txBody>
          <a:bodyPr lIns="91425" tIns="91425" rIns="91425" bIns="91425" anchor="t" anchorCtr="0">
            <a:noAutofit/>
          </a:bodyPr>
          <a:lstStyle/>
          <a:p>
            <a:pPr algn="ctr" rtl="0">
              <a:spcBef>
                <a:spcPts val="0"/>
              </a:spcBef>
              <a:buNone/>
            </a:pPr>
            <a:r>
              <a:rPr lang="en" sz="3200" dirty="0" smtClean="0">
                <a:solidFill>
                  <a:schemeClr val="bg1"/>
                </a:solidFill>
              </a:rPr>
              <a:t>Eduardo Bezerra (CEFET/RJ)</a:t>
            </a:r>
            <a:endParaRPr lang="en" sz="3200" dirty="0">
              <a:solidFill>
                <a:schemeClr val="bg1"/>
              </a:solidFill>
            </a:endParaRPr>
          </a:p>
          <a:p>
            <a:pPr algn="ctr" rtl="0">
              <a:spcBef>
                <a:spcPts val="0"/>
              </a:spcBef>
              <a:buNone/>
            </a:pPr>
            <a:r>
              <a:rPr lang="en" sz="2400" dirty="0" smtClean="0">
                <a:solidFill>
                  <a:schemeClr val="bg1"/>
                </a:solidFill>
              </a:rPr>
              <a:t>ebezerra@cefet-rj.br</a:t>
            </a:r>
            <a:endParaRPr sz="3200" dirty="0">
              <a:solidFill>
                <a:schemeClr val="bg1"/>
              </a:solidFill>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Neurônio artificial - pré-ativação</a:t>
            </a:r>
            <a:endParaRPr lang="pt-BR" dirty="0"/>
          </a:p>
        </p:txBody>
      </p:sp>
      <p:sp>
        <p:nvSpPr>
          <p:cNvPr id="3" name="Espaço Reservado para Texto 2"/>
          <p:cNvSpPr>
            <a:spLocks noGrp="1"/>
          </p:cNvSpPr>
          <p:nvPr>
            <p:ph type="body" idx="1"/>
          </p:nvPr>
        </p:nvSpPr>
        <p:spPr/>
        <p:txBody>
          <a:bodyPr/>
          <a:lstStyle/>
          <a:p>
            <a:endParaRPr lang="pt-BR"/>
          </a:p>
        </p:txBody>
      </p:sp>
      <p:sp>
        <p:nvSpPr>
          <p:cNvPr id="4" name="Espaço Reservado para Número de Slide 3"/>
          <p:cNvSpPr>
            <a:spLocks noGrp="1"/>
          </p:cNvSpPr>
          <p:nvPr>
            <p:ph type="sldNum" idx="12"/>
          </p:nvPr>
        </p:nvSpPr>
        <p:spPr/>
        <p:txBody>
          <a:bodyPr/>
          <a:lstStyle/>
          <a:p>
            <a:pPr lvl="0" rtl="0">
              <a:spcBef>
                <a:spcPts val="0"/>
              </a:spcBef>
              <a:buNone/>
            </a:pPr>
            <a:fld id="{00000000-1234-1234-1234-123412341234}" type="slidenum">
              <a:rPr lang="en" smtClean="0"/>
              <a:pPr lvl="0" rtl="0">
                <a:spcBef>
                  <a:spcPts val="0"/>
                </a:spcBef>
                <a:buNone/>
              </a:pPr>
              <a:t>10</a:t>
            </a:fld>
            <a:endParaRPr lang="en"/>
          </a:p>
        </p:txBody>
      </p:sp>
      <p:pic>
        <p:nvPicPr>
          <p:cNvPr id="131076" name="Picture 4"/>
          <p:cNvPicPr>
            <a:picLocks noChangeAspect="1" noChangeArrowheads="1"/>
          </p:cNvPicPr>
          <p:nvPr/>
        </p:nvPicPr>
        <p:blipFill>
          <a:blip r:embed="rId2"/>
          <a:srcRect/>
          <a:stretch>
            <a:fillRect/>
          </a:stretch>
        </p:blipFill>
        <p:spPr bwMode="auto">
          <a:xfrm>
            <a:off x="2339752" y="1265293"/>
            <a:ext cx="4563021" cy="3682721"/>
          </a:xfrm>
          <a:prstGeom prst="rect">
            <a:avLst/>
          </a:prstGeom>
          <a:noFill/>
          <a:ln w="9525">
            <a:noFill/>
            <a:miter lim="800000"/>
            <a:headEnd/>
            <a:tailEnd/>
          </a:ln>
        </p:spPr>
      </p:pic>
      <p:sp>
        <p:nvSpPr>
          <p:cNvPr id="7" name="Retângulo 6"/>
          <p:cNvSpPr/>
          <p:nvPr/>
        </p:nvSpPr>
        <p:spPr>
          <a:xfrm>
            <a:off x="3510930" y="2831206"/>
            <a:ext cx="1286619" cy="648073"/>
          </a:xfrm>
          <a:prstGeom prst="rect">
            <a:avLst/>
          </a:prstGeom>
          <a:solidFill>
            <a:srgbClr val="FFFF00">
              <a:alpha val="48000"/>
            </a:srgbClr>
          </a:solidFill>
          <a:ln w="15875">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Neurônio artificial – função de ativação</a:t>
            </a:r>
            <a:endParaRPr lang="pt-BR" dirty="0"/>
          </a:p>
        </p:txBody>
      </p:sp>
      <p:sp>
        <p:nvSpPr>
          <p:cNvPr id="3" name="Espaço Reservado para Texto 2"/>
          <p:cNvSpPr>
            <a:spLocks noGrp="1"/>
          </p:cNvSpPr>
          <p:nvPr>
            <p:ph type="body" idx="1"/>
          </p:nvPr>
        </p:nvSpPr>
        <p:spPr/>
        <p:txBody>
          <a:bodyPr/>
          <a:lstStyle/>
          <a:p>
            <a:endParaRPr lang="pt-BR"/>
          </a:p>
        </p:txBody>
      </p:sp>
      <p:sp>
        <p:nvSpPr>
          <p:cNvPr id="4" name="Espaço Reservado para Número de Slide 3"/>
          <p:cNvSpPr>
            <a:spLocks noGrp="1"/>
          </p:cNvSpPr>
          <p:nvPr>
            <p:ph type="sldNum" idx="12"/>
          </p:nvPr>
        </p:nvSpPr>
        <p:spPr/>
        <p:txBody>
          <a:bodyPr/>
          <a:lstStyle/>
          <a:p>
            <a:pPr lvl="0" rtl="0">
              <a:spcBef>
                <a:spcPts val="0"/>
              </a:spcBef>
              <a:buNone/>
            </a:pPr>
            <a:fld id="{00000000-1234-1234-1234-123412341234}" type="slidenum">
              <a:rPr lang="en" smtClean="0"/>
              <a:pPr lvl="0" rtl="0">
                <a:spcBef>
                  <a:spcPts val="0"/>
                </a:spcBef>
                <a:buNone/>
              </a:pPr>
              <a:t>11</a:t>
            </a:fld>
            <a:endParaRPr lang="en"/>
          </a:p>
        </p:txBody>
      </p:sp>
      <p:pic>
        <p:nvPicPr>
          <p:cNvPr id="131076" name="Picture 4"/>
          <p:cNvPicPr>
            <a:picLocks noChangeAspect="1" noChangeArrowheads="1"/>
          </p:cNvPicPr>
          <p:nvPr/>
        </p:nvPicPr>
        <p:blipFill>
          <a:blip r:embed="rId3"/>
          <a:srcRect/>
          <a:stretch>
            <a:fillRect/>
          </a:stretch>
        </p:blipFill>
        <p:spPr bwMode="auto">
          <a:xfrm>
            <a:off x="2339752" y="1265293"/>
            <a:ext cx="4563021" cy="3682721"/>
          </a:xfrm>
          <a:prstGeom prst="rect">
            <a:avLst/>
          </a:prstGeom>
          <a:noFill/>
          <a:ln w="9525">
            <a:noFill/>
            <a:miter lim="800000"/>
            <a:headEnd/>
            <a:tailEnd/>
          </a:ln>
        </p:spPr>
      </p:pic>
      <p:sp>
        <p:nvSpPr>
          <p:cNvPr id="6" name="Retângulo 5"/>
          <p:cNvSpPr/>
          <p:nvPr/>
        </p:nvSpPr>
        <p:spPr>
          <a:xfrm>
            <a:off x="4932040" y="2831206"/>
            <a:ext cx="936104" cy="648073"/>
          </a:xfrm>
          <a:prstGeom prst="rect">
            <a:avLst/>
          </a:prstGeom>
          <a:solidFill>
            <a:srgbClr val="FFFF00">
              <a:alpha val="48000"/>
            </a:srgbClr>
          </a:solidFill>
          <a:ln w="15875">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
        <p:nvSpPr>
          <p:cNvPr id="7" name="Espaço Reservado para Número de Slide 17"/>
          <p:cNvSpPr txBox="1">
            <a:spLocks/>
          </p:cNvSpPr>
          <p:nvPr/>
        </p:nvSpPr>
        <p:spPr>
          <a:xfrm>
            <a:off x="8472457" y="4663216"/>
            <a:ext cx="548699" cy="393600"/>
          </a:xfrm>
          <a:prstGeom prst="rect">
            <a:avLst/>
          </a:prstGeom>
        </p:spPr>
        <p:txBody>
          <a:bodyPr vert="horz"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400" b="1" i="0" u="none" strike="noStrike" kern="0" cap="none" spc="0" normalizeH="0" baseline="0" noProof="0" smtClean="0">
                <a:ln>
                  <a:noFill/>
                </a:ln>
                <a:solidFill>
                  <a:srgbClr val="FFFFFF"/>
                </a:solidFill>
                <a:effectLst/>
                <a:uLnTx/>
                <a:uFillTx/>
                <a:latin typeface="Arial"/>
                <a:ea typeface="Arial"/>
                <a:cs typeface="Arial"/>
                <a:sym typeface="Arial"/>
              </a:rPr>
              <a:pPr marL="0" marR="0" lvl="0" indent="0" algn="ctr" defTabSz="914400" rtl="0" eaLnBrk="1" fontAlgn="auto" latinLnBrk="0" hangingPunct="1">
                <a:lnSpc>
                  <a:spcPct val="100000"/>
                </a:lnSpc>
                <a:spcBef>
                  <a:spcPts val="0"/>
                </a:spcBef>
                <a:spcAft>
                  <a:spcPts val="0"/>
                </a:spcAft>
                <a:buClrTx/>
                <a:buSzTx/>
                <a:buFontTx/>
                <a:buNone/>
                <a:tabLst/>
                <a:defRPr/>
              </a:pPr>
              <a:t>11</a:t>
            </a:fld>
            <a:endParaRPr kumimoji="0" lang="en" sz="1400" b="1" i="0" u="none" strike="noStrike" kern="0" cap="none" spc="0" normalizeH="0" baseline="0" noProof="0">
              <a:ln>
                <a:noFill/>
              </a:ln>
              <a:solidFill>
                <a:srgbClr val="FFFFFF"/>
              </a:solidFill>
              <a:effectLst/>
              <a:uLnTx/>
              <a:uFillTx/>
              <a:latin typeface="Arial"/>
              <a:ea typeface="Arial"/>
              <a:cs typeface="Arial"/>
              <a:sym typeface="Arial"/>
            </a:endParaRPr>
          </a:p>
        </p:txBody>
      </p:sp>
      <p:pic>
        <p:nvPicPr>
          <p:cNvPr id="8" name="Picture 2" descr="Image result for linear algebra"/>
          <p:cNvPicPr>
            <a:picLocks noChangeAspect="1" noChangeArrowheads="1"/>
          </p:cNvPicPr>
          <p:nvPr/>
        </p:nvPicPr>
        <p:blipFill>
          <a:blip r:embed="rId4"/>
          <a:srcRect/>
          <a:stretch>
            <a:fillRect/>
          </a:stretch>
        </p:blipFill>
        <p:spPr bwMode="auto">
          <a:xfrm>
            <a:off x="5220072" y="3939902"/>
            <a:ext cx="1331640" cy="966771"/>
          </a:xfrm>
          <a:prstGeom prst="rect">
            <a:avLst/>
          </a:prstGeom>
          <a:noFill/>
        </p:spPr>
      </p:pic>
      <p:sp>
        <p:nvSpPr>
          <p:cNvPr id="9" name="Retângulo 8"/>
          <p:cNvSpPr/>
          <p:nvPr/>
        </p:nvSpPr>
        <p:spPr>
          <a:xfrm>
            <a:off x="6462464" y="3867894"/>
            <a:ext cx="2358008" cy="954107"/>
          </a:xfrm>
          <a:prstGeom prst="rect">
            <a:avLst/>
          </a:prstGeom>
        </p:spPr>
        <p:txBody>
          <a:bodyPr wrap="square">
            <a:spAutoFit/>
          </a:bodyPr>
          <a:lstStyle/>
          <a:p>
            <a:pPr algn="ctr"/>
            <a:r>
              <a:rPr lang="pt-BR" kern="1200" dirty="0" smtClean="0">
                <a:solidFill>
                  <a:schemeClr val="tx1"/>
                </a:solidFill>
              </a:rPr>
              <a:t>“A composição de transformações lineares também é uma transformação linear”</a:t>
            </a:r>
            <a:endParaRPr lang="pt-BR" dirty="0"/>
          </a:p>
        </p:txBody>
      </p:sp>
      <p:sp>
        <p:nvSpPr>
          <p:cNvPr id="10" name="Retângulo 9"/>
          <p:cNvSpPr/>
          <p:nvPr/>
        </p:nvSpPr>
        <p:spPr>
          <a:xfrm>
            <a:off x="6300192" y="1419622"/>
            <a:ext cx="2736304" cy="954107"/>
          </a:xfrm>
          <a:prstGeom prst="rect">
            <a:avLst/>
          </a:prstGeom>
        </p:spPr>
        <p:txBody>
          <a:bodyPr wrap="square">
            <a:spAutoFit/>
          </a:bodyPr>
          <a:lstStyle/>
          <a:p>
            <a:pPr algn="ctr"/>
            <a:r>
              <a:rPr lang="pt-BR" dirty="0" smtClean="0">
                <a:solidFill>
                  <a:srgbClr val="FF0000"/>
                </a:solidFill>
              </a:rPr>
              <a:t>Não linearidades são necessárias para que a rede possa aprender representações complexas dos dados.</a:t>
            </a:r>
            <a:endParaRPr lang="en-US" kern="1200" dirty="0" smtClean="0">
              <a:solidFill>
                <a:srgbClr val="FF0000"/>
              </a:solidFill>
            </a:endParaRP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Neurônio artificial – </a:t>
            </a:r>
            <a:r>
              <a:rPr lang="pt-BR" smtClean="0"/>
              <a:t>função de ativação</a:t>
            </a:r>
            <a:endParaRPr lang="pt-BR" dirty="0"/>
          </a:p>
        </p:txBody>
      </p:sp>
      <p:sp>
        <p:nvSpPr>
          <p:cNvPr id="3" name="Espaço Reservado para Texto 2"/>
          <p:cNvSpPr>
            <a:spLocks noGrp="1"/>
          </p:cNvSpPr>
          <p:nvPr>
            <p:ph type="body" idx="1"/>
          </p:nvPr>
        </p:nvSpPr>
        <p:spPr/>
        <p:txBody>
          <a:bodyPr/>
          <a:lstStyle/>
          <a:p>
            <a:endParaRPr lang="pt-BR"/>
          </a:p>
        </p:txBody>
      </p:sp>
      <p:sp>
        <p:nvSpPr>
          <p:cNvPr id="4" name="Espaço Reservado para Número de Slide 3"/>
          <p:cNvSpPr>
            <a:spLocks noGrp="1"/>
          </p:cNvSpPr>
          <p:nvPr>
            <p:ph type="sldNum" idx="12"/>
          </p:nvPr>
        </p:nvSpPr>
        <p:spPr/>
        <p:txBody>
          <a:bodyPr/>
          <a:lstStyle/>
          <a:p>
            <a:pPr lvl="0" rtl="0">
              <a:spcBef>
                <a:spcPts val="0"/>
              </a:spcBef>
              <a:buNone/>
            </a:pPr>
            <a:fld id="{00000000-1234-1234-1234-123412341234}" type="slidenum">
              <a:rPr lang="en" smtClean="0"/>
              <a:pPr lvl="0" rtl="0">
                <a:spcBef>
                  <a:spcPts val="0"/>
                </a:spcBef>
                <a:buNone/>
              </a:pPr>
              <a:t>12</a:t>
            </a:fld>
            <a:endParaRPr lang="en"/>
          </a:p>
        </p:txBody>
      </p:sp>
      <p:pic>
        <p:nvPicPr>
          <p:cNvPr id="44034" name="Picture 2"/>
          <p:cNvPicPr>
            <a:picLocks noChangeAspect="1" noChangeArrowheads="1"/>
          </p:cNvPicPr>
          <p:nvPr/>
        </p:nvPicPr>
        <p:blipFill>
          <a:blip r:embed="rId2"/>
          <a:srcRect/>
          <a:stretch>
            <a:fillRect/>
          </a:stretch>
        </p:blipFill>
        <p:spPr bwMode="auto">
          <a:xfrm>
            <a:off x="323528" y="1347614"/>
            <a:ext cx="8496944" cy="3044322"/>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p:cNvSpPr>
            <a:spLocks noGrp="1"/>
          </p:cNvSpPr>
          <p:nvPr>
            <p:ph type="body" idx="1"/>
          </p:nvPr>
        </p:nvSpPr>
        <p:spPr/>
        <p:txBody>
          <a:bodyPr/>
          <a:lstStyle/>
          <a:p>
            <a:endParaRPr lang="pt-BR"/>
          </a:p>
        </p:txBody>
      </p:sp>
      <p:sp>
        <p:nvSpPr>
          <p:cNvPr id="3" name="Título 2"/>
          <p:cNvSpPr>
            <a:spLocks noGrp="1"/>
          </p:cNvSpPr>
          <p:nvPr>
            <p:ph type="title"/>
          </p:nvPr>
        </p:nvSpPr>
        <p:spPr/>
        <p:txBody>
          <a:bodyPr>
            <a:noAutofit/>
          </a:bodyPr>
          <a:lstStyle/>
          <a:p>
            <a:r>
              <a:rPr lang="pt-BR" sz="3200" dirty="0"/>
              <a:t>Rede </a:t>
            </a:r>
            <a:r>
              <a:rPr lang="pt-BR" sz="3200" dirty="0" smtClean="0"/>
              <a:t>Neural Artificial</a:t>
            </a:r>
            <a:endParaRPr lang="pt-BR" sz="3200" dirty="0"/>
          </a:p>
        </p:txBody>
      </p:sp>
      <p:sp>
        <p:nvSpPr>
          <p:cNvPr id="4" name="Espaço Reservado para Número de Slide 3"/>
          <p:cNvSpPr>
            <a:spLocks noGrp="1"/>
          </p:cNvSpPr>
          <p:nvPr>
            <p:ph type="sldNum" sz="quarter" idx="11"/>
          </p:nvPr>
        </p:nvSpPr>
        <p:spPr/>
        <p:txBody>
          <a:bodyPr/>
          <a:lstStyle/>
          <a:p>
            <a:pPr lvl="0" algn="r" rtl="0">
              <a:spcBef>
                <a:spcPts val="0"/>
              </a:spcBef>
              <a:buNone/>
            </a:pPr>
            <a:fld id="{00000000-1234-1234-1234-123412341234}" type="slidenum">
              <a:rPr lang="en" sz="1000" smtClean="0">
                <a:solidFill>
                  <a:schemeClr val="dk2"/>
                </a:solidFill>
              </a:rPr>
              <a:pPr lvl="0" algn="r" rtl="0">
                <a:spcBef>
                  <a:spcPts val="0"/>
                </a:spcBef>
                <a:buNone/>
              </a:pPr>
              <a:t>13</a:t>
            </a:fld>
            <a:endParaRPr lang="en" sz="1000">
              <a:solidFill>
                <a:schemeClr val="dk2"/>
              </a:solidFill>
            </a:endParaRPr>
          </a:p>
        </p:txBody>
      </p:sp>
    </p:spTree>
    <p:extLst>
      <p:ext uri="{BB962C8B-B14F-4D97-AF65-F5344CB8AC3E}">
        <p14:creationId xmlns:p14="http://schemas.microsoft.com/office/powerpoint/2010/main" val="240916504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Rede neural artificial</a:t>
            </a:r>
            <a:endParaRPr lang="pt-BR" dirty="0"/>
          </a:p>
        </p:txBody>
      </p:sp>
      <p:sp>
        <p:nvSpPr>
          <p:cNvPr id="3" name="Espaço Reservado para Texto 2"/>
          <p:cNvSpPr>
            <a:spLocks noGrp="1"/>
          </p:cNvSpPr>
          <p:nvPr>
            <p:ph type="body" idx="1"/>
          </p:nvPr>
        </p:nvSpPr>
        <p:spPr/>
        <p:txBody>
          <a:bodyPr/>
          <a:lstStyle/>
          <a:p>
            <a:r>
              <a:rPr lang="pt-BR" dirty="0" smtClean="0"/>
              <a:t>É possível arquitetar redes arbitrariamente complexas usando o neurônio artificial como componente básico.</a:t>
            </a:r>
            <a:endParaRPr lang="pt-BR" dirty="0"/>
          </a:p>
        </p:txBody>
      </p:sp>
      <p:sp>
        <p:nvSpPr>
          <p:cNvPr id="4" name="Espaço Reservado para Número de Slide 3"/>
          <p:cNvSpPr>
            <a:spLocks noGrp="1"/>
          </p:cNvSpPr>
          <p:nvPr>
            <p:ph type="sldNum" idx="12"/>
          </p:nvPr>
        </p:nvSpPr>
        <p:spPr/>
        <p:txBody>
          <a:bodyPr/>
          <a:lstStyle/>
          <a:p>
            <a:pPr lvl="0" rtl="0">
              <a:spcBef>
                <a:spcPts val="0"/>
              </a:spcBef>
              <a:buNone/>
            </a:pPr>
            <a:fld id="{00000000-1234-1234-1234-123412341234}" type="slidenum">
              <a:rPr lang="en" smtClean="0"/>
              <a:pPr lvl="0" rtl="0">
                <a:spcBef>
                  <a:spcPts val="0"/>
                </a:spcBef>
                <a:buNone/>
              </a:pPr>
              <a:t>14</a:t>
            </a:fld>
            <a:endParaRPr lang="en"/>
          </a:p>
        </p:txBody>
      </p:sp>
      <p:pic>
        <p:nvPicPr>
          <p:cNvPr id="5" name="Picture 4"/>
          <p:cNvPicPr>
            <a:picLocks noChangeAspect="1" noChangeArrowheads="1"/>
          </p:cNvPicPr>
          <p:nvPr/>
        </p:nvPicPr>
        <p:blipFill>
          <a:blip r:embed="rId2"/>
          <a:srcRect/>
          <a:stretch>
            <a:fillRect/>
          </a:stretch>
        </p:blipFill>
        <p:spPr bwMode="auto">
          <a:xfrm>
            <a:off x="1259632" y="2427734"/>
            <a:ext cx="2834829" cy="2287933"/>
          </a:xfrm>
          <a:prstGeom prst="rect">
            <a:avLst/>
          </a:prstGeom>
          <a:noFill/>
          <a:ln w="9525">
            <a:noFill/>
            <a:miter lim="800000"/>
            <a:headEnd/>
            <a:tailEnd/>
          </a:ln>
        </p:spPr>
      </p:pic>
      <p:pic>
        <p:nvPicPr>
          <p:cNvPr id="134146" name="Picture 2" descr="Image result for let's play lego"/>
          <p:cNvPicPr>
            <a:picLocks noChangeAspect="1" noChangeArrowheads="1"/>
          </p:cNvPicPr>
          <p:nvPr/>
        </p:nvPicPr>
        <p:blipFill>
          <a:blip r:embed="rId3"/>
          <a:srcRect/>
          <a:stretch>
            <a:fillRect/>
          </a:stretch>
        </p:blipFill>
        <p:spPr bwMode="auto">
          <a:xfrm>
            <a:off x="5292080" y="2280324"/>
            <a:ext cx="2566318" cy="1443554"/>
          </a:xfrm>
          <a:prstGeom prst="rect">
            <a:avLst/>
          </a:prstGeom>
          <a:noFill/>
        </p:spPr>
      </p:pic>
      <p:pic>
        <p:nvPicPr>
          <p:cNvPr id="134148" name="Picture 4" descr="Image result for lego pieces"/>
          <p:cNvPicPr>
            <a:picLocks noChangeAspect="1" noChangeArrowheads="1"/>
          </p:cNvPicPr>
          <p:nvPr/>
        </p:nvPicPr>
        <p:blipFill>
          <a:blip r:embed="rId4"/>
          <a:srcRect/>
          <a:stretch>
            <a:fillRect/>
          </a:stretch>
        </p:blipFill>
        <p:spPr bwMode="auto">
          <a:xfrm>
            <a:off x="5649198" y="3817565"/>
            <a:ext cx="1803122" cy="1202457"/>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Rede neural artificial</a:t>
            </a:r>
            <a:endParaRPr lang="pt-BR" dirty="0"/>
          </a:p>
        </p:txBody>
      </p:sp>
      <p:sp>
        <p:nvSpPr>
          <p:cNvPr id="3" name="Espaço Reservado para Texto 2"/>
          <p:cNvSpPr>
            <a:spLocks noGrp="1"/>
          </p:cNvSpPr>
          <p:nvPr>
            <p:ph type="body" idx="1"/>
          </p:nvPr>
        </p:nvSpPr>
        <p:spPr/>
        <p:txBody>
          <a:bodyPr/>
          <a:lstStyle/>
          <a:p>
            <a:endParaRPr lang="pt-BR"/>
          </a:p>
        </p:txBody>
      </p:sp>
      <p:pic>
        <p:nvPicPr>
          <p:cNvPr id="41986" name="Picture 2"/>
          <p:cNvPicPr>
            <a:picLocks noChangeAspect="1" noChangeArrowheads="1"/>
          </p:cNvPicPr>
          <p:nvPr/>
        </p:nvPicPr>
        <p:blipFill>
          <a:blip r:embed="rId3"/>
          <a:srcRect/>
          <a:stretch>
            <a:fillRect/>
          </a:stretch>
        </p:blipFill>
        <p:spPr bwMode="auto">
          <a:xfrm>
            <a:off x="973261" y="1190972"/>
            <a:ext cx="7271147" cy="3649190"/>
          </a:xfrm>
          <a:prstGeom prst="rect">
            <a:avLst/>
          </a:prstGeom>
          <a:noFill/>
          <a:ln w="9525">
            <a:noFill/>
            <a:miter lim="800000"/>
            <a:headEnd/>
            <a:tailEnd/>
          </a:ln>
        </p:spPr>
      </p:pic>
      <p:sp>
        <p:nvSpPr>
          <p:cNvPr id="5" name="Espaço Reservado para Número de Slide 4"/>
          <p:cNvSpPr>
            <a:spLocks noGrp="1"/>
          </p:cNvSpPr>
          <p:nvPr>
            <p:ph type="sldNum" idx="12"/>
          </p:nvPr>
        </p:nvSpPr>
        <p:spPr/>
        <p:txBody>
          <a:bodyPr/>
          <a:lstStyle/>
          <a:p>
            <a:pPr lvl="0" rtl="0">
              <a:spcBef>
                <a:spcPts val="0"/>
              </a:spcBef>
              <a:buNone/>
            </a:pPr>
            <a:fld id="{00000000-1234-1234-1234-123412341234}" type="slidenum">
              <a:rPr lang="en" smtClean="0"/>
              <a:pPr lvl="0" rtl="0">
                <a:spcBef>
                  <a:spcPts val="0"/>
                </a:spcBef>
                <a:buNone/>
              </a:pPr>
              <a:t>15</a:t>
            </a:fld>
            <a:endParaRPr lang="en"/>
          </a:p>
        </p:txBody>
      </p:sp>
      <p:sp>
        <p:nvSpPr>
          <p:cNvPr id="4" name="Rectangle 3"/>
          <p:cNvSpPr/>
          <p:nvPr/>
        </p:nvSpPr>
        <p:spPr>
          <a:xfrm>
            <a:off x="2805036" y="4784253"/>
            <a:ext cx="4261103" cy="307777"/>
          </a:xfrm>
          <a:prstGeom prst="rect">
            <a:avLst/>
          </a:prstGeom>
        </p:spPr>
        <p:txBody>
          <a:bodyPr wrap="none">
            <a:spAutoFit/>
          </a:bodyPr>
          <a:lstStyle/>
          <a:p>
            <a:r>
              <a:rPr lang="pt-BR" dirty="0"/>
              <a:t>Rede de propagação adiante </a:t>
            </a:r>
            <a:r>
              <a:rPr lang="pt-BR" sz="1000" dirty="0" smtClean="0"/>
              <a:t>(</a:t>
            </a:r>
            <a:r>
              <a:rPr lang="pt-BR" sz="1000" i="1" dirty="0" err="1" smtClean="0"/>
              <a:t>Feedforward</a:t>
            </a:r>
            <a:r>
              <a:rPr lang="pt-BR" sz="1000" i="1" dirty="0" smtClean="0"/>
              <a:t> Neural Network</a:t>
            </a:r>
            <a:r>
              <a:rPr lang="pt-BR" sz="1000" dirty="0" smtClean="0"/>
              <a:t>)</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Rede neural artificial - camadas</a:t>
            </a:r>
            <a:endParaRPr lang="pt-BR" dirty="0"/>
          </a:p>
        </p:txBody>
      </p:sp>
      <p:sp>
        <p:nvSpPr>
          <p:cNvPr id="3" name="Espaço Reservado para Texto 2"/>
          <p:cNvSpPr>
            <a:spLocks noGrp="1"/>
          </p:cNvSpPr>
          <p:nvPr>
            <p:ph type="body" idx="1"/>
          </p:nvPr>
        </p:nvSpPr>
        <p:spPr>
          <a:xfrm>
            <a:off x="311700" y="1152474"/>
            <a:ext cx="8520599" cy="3867548"/>
          </a:xfrm>
        </p:spPr>
        <p:txBody>
          <a:bodyPr>
            <a:normAutofit lnSpcReduction="10000"/>
          </a:bodyPr>
          <a:lstStyle/>
          <a:p>
            <a:r>
              <a:rPr lang="pt-BR" dirty="0" smtClean="0"/>
              <a:t>Em uma RNA:</a:t>
            </a:r>
          </a:p>
          <a:p>
            <a:pPr lvl="1"/>
            <a:r>
              <a:rPr lang="pt-BR" dirty="0" smtClean="0"/>
              <a:t>Primeira camada: </a:t>
            </a:r>
            <a:r>
              <a:rPr lang="pt-BR" dirty="0" smtClean="0">
                <a:solidFill>
                  <a:srgbClr val="FF0000"/>
                </a:solidFill>
              </a:rPr>
              <a:t>camada de entrada</a:t>
            </a:r>
            <a:r>
              <a:rPr lang="pt-BR" dirty="0" smtClean="0"/>
              <a:t> </a:t>
            </a:r>
            <a:r>
              <a:rPr lang="pt-BR" sz="1600" dirty="0" smtClean="0"/>
              <a:t>(</a:t>
            </a:r>
            <a:r>
              <a:rPr lang="pt-BR" sz="1600" i="1" dirty="0" smtClean="0"/>
              <a:t>input </a:t>
            </a:r>
            <a:r>
              <a:rPr lang="pt-BR" sz="1600" i="1" dirty="0" err="1" smtClean="0"/>
              <a:t>layer</a:t>
            </a:r>
            <a:r>
              <a:rPr lang="pt-BR" sz="1600" dirty="0" smtClean="0"/>
              <a:t>)</a:t>
            </a:r>
            <a:r>
              <a:rPr lang="pt-BR" dirty="0" smtClean="0"/>
              <a:t> – padrões de entrada.</a:t>
            </a:r>
            <a:endParaRPr lang="pt-BR" dirty="0" smtClean="0">
              <a:solidFill>
                <a:srgbClr val="FF0000"/>
              </a:solidFill>
            </a:endParaRPr>
          </a:p>
          <a:p>
            <a:pPr lvl="1"/>
            <a:r>
              <a:rPr lang="pt-BR" dirty="0" smtClean="0"/>
              <a:t>Última camada: </a:t>
            </a:r>
            <a:r>
              <a:rPr lang="pt-BR" dirty="0" smtClean="0">
                <a:solidFill>
                  <a:srgbClr val="FF0000"/>
                </a:solidFill>
              </a:rPr>
              <a:t>camada de saída</a:t>
            </a:r>
            <a:r>
              <a:rPr lang="pt-BR" dirty="0" smtClean="0"/>
              <a:t> </a:t>
            </a:r>
            <a:r>
              <a:rPr lang="pt-BR" sz="1600" dirty="0" smtClean="0"/>
              <a:t>(</a:t>
            </a:r>
            <a:r>
              <a:rPr lang="pt-BR" sz="1600" i="1" dirty="0" smtClean="0"/>
              <a:t>output </a:t>
            </a:r>
            <a:r>
              <a:rPr lang="pt-BR" sz="1600" i="1" dirty="0" err="1" smtClean="0"/>
              <a:t>layer</a:t>
            </a:r>
            <a:r>
              <a:rPr lang="pt-BR" sz="1600" dirty="0" smtClean="0"/>
              <a:t>)</a:t>
            </a:r>
            <a:r>
              <a:rPr lang="pt-BR" dirty="0" smtClean="0"/>
              <a:t> – resultado da computação realizada.</a:t>
            </a:r>
          </a:p>
          <a:p>
            <a:pPr lvl="1"/>
            <a:r>
              <a:rPr lang="pt-BR" dirty="0" smtClean="0"/>
              <a:t>Demais camadas: </a:t>
            </a:r>
            <a:r>
              <a:rPr lang="pt-BR" dirty="0" smtClean="0">
                <a:solidFill>
                  <a:srgbClr val="FF0000"/>
                </a:solidFill>
              </a:rPr>
              <a:t>camadas ocultas</a:t>
            </a:r>
            <a:r>
              <a:rPr lang="pt-BR" dirty="0" smtClean="0"/>
              <a:t> ou </a:t>
            </a:r>
            <a:r>
              <a:rPr lang="pt-BR" dirty="0" smtClean="0">
                <a:solidFill>
                  <a:srgbClr val="FF0000"/>
                </a:solidFill>
              </a:rPr>
              <a:t>escondidas</a:t>
            </a:r>
            <a:r>
              <a:rPr lang="pt-BR" dirty="0" smtClean="0"/>
              <a:t> </a:t>
            </a:r>
            <a:r>
              <a:rPr lang="pt-BR" sz="1600" dirty="0" smtClean="0"/>
              <a:t>(</a:t>
            </a:r>
            <a:r>
              <a:rPr lang="pt-BR" sz="1600" i="1" dirty="0" err="1" smtClean="0"/>
              <a:t>hidden</a:t>
            </a:r>
            <a:r>
              <a:rPr lang="pt-BR" sz="1600" i="1" dirty="0" smtClean="0"/>
              <a:t> </a:t>
            </a:r>
            <a:r>
              <a:rPr lang="pt-BR" sz="1600" i="1" dirty="0" err="1" smtClean="0"/>
              <a:t>layers</a:t>
            </a:r>
            <a:r>
              <a:rPr lang="pt-BR" sz="1600" dirty="0" smtClean="0"/>
              <a:t>)</a:t>
            </a:r>
            <a:r>
              <a:rPr lang="pt-BR" dirty="0" smtClean="0"/>
              <a:t>.</a:t>
            </a:r>
          </a:p>
          <a:p>
            <a:r>
              <a:rPr lang="pt-BR" dirty="0" smtClean="0"/>
              <a:t>Qtd. de camadas e qtd. de unidades por camada define a </a:t>
            </a:r>
            <a:r>
              <a:rPr lang="pt-BR" dirty="0" smtClean="0">
                <a:solidFill>
                  <a:srgbClr val="FF0000"/>
                </a:solidFill>
              </a:rPr>
              <a:t>arquitetura</a:t>
            </a:r>
            <a:r>
              <a:rPr lang="pt-BR" dirty="0" smtClean="0"/>
              <a:t> da RNA.</a:t>
            </a:r>
          </a:p>
          <a:p>
            <a:pPr lvl="1"/>
            <a:endParaRPr lang="pt-BR" dirty="0"/>
          </a:p>
        </p:txBody>
      </p:sp>
      <p:sp>
        <p:nvSpPr>
          <p:cNvPr id="4" name="Espaço Reservado para Número de Slide 3"/>
          <p:cNvSpPr>
            <a:spLocks noGrp="1"/>
          </p:cNvSpPr>
          <p:nvPr>
            <p:ph type="sldNum" idx="12"/>
          </p:nvPr>
        </p:nvSpPr>
        <p:spPr/>
        <p:txBody>
          <a:bodyPr/>
          <a:lstStyle/>
          <a:p>
            <a:pPr lvl="0" rtl="0">
              <a:spcBef>
                <a:spcPts val="0"/>
              </a:spcBef>
              <a:buNone/>
            </a:pPr>
            <a:fld id="{00000000-1234-1234-1234-123412341234}" type="slidenum">
              <a:rPr lang="en" smtClean="0"/>
              <a:pPr lvl="0" rtl="0">
                <a:spcBef>
                  <a:spcPts val="0"/>
                </a:spcBef>
                <a:buNone/>
              </a:pPr>
              <a:t>16</a:t>
            </a:fld>
            <a:endParaRPr lang="en"/>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Exemplo: </a:t>
            </a:r>
            <a:r>
              <a:rPr lang="pt-BR" dirty="0" err="1" smtClean="0"/>
              <a:t>AlexNet</a:t>
            </a:r>
            <a:r>
              <a:rPr lang="pt-BR" dirty="0" smtClean="0"/>
              <a:t> </a:t>
            </a:r>
            <a:r>
              <a:rPr lang="pt-BR" sz="2700" dirty="0" smtClean="0"/>
              <a:t>(2012)</a:t>
            </a:r>
            <a:endParaRPr lang="pt-BR" dirty="0"/>
          </a:p>
        </p:txBody>
      </p:sp>
      <p:sp>
        <p:nvSpPr>
          <p:cNvPr id="3" name="Espaço Reservado para Texto 2"/>
          <p:cNvSpPr>
            <a:spLocks noGrp="1"/>
          </p:cNvSpPr>
          <p:nvPr>
            <p:ph type="body" idx="1"/>
          </p:nvPr>
        </p:nvSpPr>
        <p:spPr/>
        <p:txBody>
          <a:bodyPr/>
          <a:lstStyle/>
          <a:p>
            <a:endParaRPr lang="pt-BR"/>
          </a:p>
        </p:txBody>
      </p:sp>
      <p:sp>
        <p:nvSpPr>
          <p:cNvPr id="4" name="Espaço Reservado para Número de Slide 3"/>
          <p:cNvSpPr>
            <a:spLocks noGrp="1"/>
          </p:cNvSpPr>
          <p:nvPr>
            <p:ph type="sldNum" idx="12"/>
          </p:nvPr>
        </p:nvSpPr>
        <p:spPr/>
        <p:txBody>
          <a:bodyPr/>
          <a:lstStyle/>
          <a:p>
            <a:pPr lvl="0" rtl="0">
              <a:spcBef>
                <a:spcPts val="0"/>
              </a:spcBef>
              <a:buNone/>
            </a:pPr>
            <a:fld id="{00000000-1234-1234-1234-123412341234}" type="slidenum">
              <a:rPr lang="en" smtClean="0"/>
              <a:pPr lvl="0" rtl="0">
                <a:spcBef>
                  <a:spcPts val="0"/>
                </a:spcBef>
                <a:buNone/>
              </a:pPr>
              <a:t>17</a:t>
            </a:fld>
            <a:endParaRPr lang="en"/>
          </a:p>
        </p:txBody>
      </p:sp>
      <p:pic>
        <p:nvPicPr>
          <p:cNvPr id="140294" name="Picture 6" descr="https://world4jason.gitbooks.io/research-log/content/deepLearning/CNN/Model%20&amp;%20ImgNet/alexnet/img/alexnet2.png"/>
          <p:cNvPicPr>
            <a:picLocks noChangeAspect="1" noChangeArrowheads="1"/>
          </p:cNvPicPr>
          <p:nvPr/>
        </p:nvPicPr>
        <p:blipFill>
          <a:blip r:embed="rId2"/>
          <a:srcRect/>
          <a:stretch>
            <a:fillRect/>
          </a:stretch>
        </p:blipFill>
        <p:spPr bwMode="auto">
          <a:xfrm>
            <a:off x="1043608" y="1203598"/>
            <a:ext cx="7048500" cy="3657600"/>
          </a:xfrm>
          <a:prstGeom prst="rect">
            <a:avLst/>
          </a:prstGeom>
          <a:noFill/>
        </p:spPr>
      </p:pic>
      <p:sp>
        <p:nvSpPr>
          <p:cNvPr id="8" name="Retângulo 7"/>
          <p:cNvSpPr/>
          <p:nvPr/>
        </p:nvSpPr>
        <p:spPr>
          <a:xfrm>
            <a:off x="6300192" y="411510"/>
            <a:ext cx="2736304" cy="307777"/>
          </a:xfrm>
          <a:prstGeom prst="rect">
            <a:avLst/>
          </a:prstGeom>
        </p:spPr>
        <p:txBody>
          <a:bodyPr wrap="square">
            <a:spAutoFit/>
          </a:bodyPr>
          <a:lstStyle/>
          <a:p>
            <a:pPr algn="ctr"/>
            <a:r>
              <a:rPr lang="pt-BR" dirty="0" smtClean="0">
                <a:solidFill>
                  <a:srgbClr val="FF0000"/>
                </a:solidFill>
              </a:rPr>
              <a:t>8 camadas</a:t>
            </a:r>
            <a:endParaRPr lang="en-US" kern="1200" dirty="0" smtClean="0">
              <a:solidFill>
                <a:srgbClr val="FF0000"/>
              </a:solidFill>
            </a:endParaRP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Exemplo: </a:t>
            </a:r>
            <a:r>
              <a:rPr lang="pt-BR" dirty="0" err="1" smtClean="0"/>
              <a:t>GoogleNet</a:t>
            </a:r>
            <a:r>
              <a:rPr lang="pt-BR" dirty="0" smtClean="0"/>
              <a:t> </a:t>
            </a:r>
            <a:r>
              <a:rPr lang="pt-BR" sz="2700" dirty="0" smtClean="0"/>
              <a:t>(2014)</a:t>
            </a:r>
            <a:endParaRPr lang="pt-BR" dirty="0"/>
          </a:p>
        </p:txBody>
      </p:sp>
      <p:sp>
        <p:nvSpPr>
          <p:cNvPr id="3" name="Espaço Reservado para Texto 2"/>
          <p:cNvSpPr>
            <a:spLocks noGrp="1"/>
          </p:cNvSpPr>
          <p:nvPr>
            <p:ph type="body" idx="1"/>
          </p:nvPr>
        </p:nvSpPr>
        <p:spPr/>
        <p:txBody>
          <a:bodyPr/>
          <a:lstStyle/>
          <a:p>
            <a:endParaRPr lang="pt-BR"/>
          </a:p>
        </p:txBody>
      </p:sp>
      <p:sp>
        <p:nvSpPr>
          <p:cNvPr id="4" name="Espaço Reservado para Número de Slide 3"/>
          <p:cNvSpPr>
            <a:spLocks noGrp="1"/>
          </p:cNvSpPr>
          <p:nvPr>
            <p:ph type="sldNum" idx="12"/>
          </p:nvPr>
        </p:nvSpPr>
        <p:spPr/>
        <p:txBody>
          <a:bodyPr/>
          <a:lstStyle/>
          <a:p>
            <a:pPr lvl="0" rtl="0">
              <a:spcBef>
                <a:spcPts val="0"/>
              </a:spcBef>
              <a:buNone/>
            </a:pPr>
            <a:fld id="{00000000-1234-1234-1234-123412341234}" type="slidenum">
              <a:rPr lang="en" smtClean="0"/>
              <a:pPr lvl="0" rtl="0">
                <a:spcBef>
                  <a:spcPts val="0"/>
                </a:spcBef>
                <a:buNone/>
              </a:pPr>
              <a:t>18</a:t>
            </a:fld>
            <a:endParaRPr lang="en"/>
          </a:p>
        </p:txBody>
      </p:sp>
      <p:pic>
        <p:nvPicPr>
          <p:cNvPr id="141316" name="Picture 4" descr="architecture of Google's inception network"/>
          <p:cNvPicPr>
            <a:picLocks noChangeAspect="1" noChangeArrowheads="1"/>
          </p:cNvPicPr>
          <p:nvPr/>
        </p:nvPicPr>
        <p:blipFill>
          <a:blip r:embed="rId2"/>
          <a:srcRect/>
          <a:stretch>
            <a:fillRect/>
          </a:stretch>
        </p:blipFill>
        <p:spPr bwMode="auto">
          <a:xfrm>
            <a:off x="899592" y="2067694"/>
            <a:ext cx="7522518" cy="2009354"/>
          </a:xfrm>
          <a:prstGeom prst="rect">
            <a:avLst/>
          </a:prstGeom>
          <a:noFill/>
        </p:spPr>
      </p:pic>
      <p:sp>
        <p:nvSpPr>
          <p:cNvPr id="7" name="Retângulo 6"/>
          <p:cNvSpPr/>
          <p:nvPr/>
        </p:nvSpPr>
        <p:spPr>
          <a:xfrm>
            <a:off x="6300192" y="411510"/>
            <a:ext cx="2736304" cy="307777"/>
          </a:xfrm>
          <a:prstGeom prst="rect">
            <a:avLst/>
          </a:prstGeom>
        </p:spPr>
        <p:txBody>
          <a:bodyPr wrap="square">
            <a:spAutoFit/>
          </a:bodyPr>
          <a:lstStyle/>
          <a:p>
            <a:pPr algn="ctr"/>
            <a:r>
              <a:rPr lang="pt-BR" smtClean="0">
                <a:solidFill>
                  <a:srgbClr val="FF0000"/>
                </a:solidFill>
              </a:rPr>
              <a:t>22 </a:t>
            </a:r>
            <a:r>
              <a:rPr lang="pt-BR" dirty="0" smtClean="0">
                <a:solidFill>
                  <a:srgbClr val="FF0000"/>
                </a:solidFill>
              </a:rPr>
              <a:t>camadas</a:t>
            </a:r>
            <a:endParaRPr lang="en-US" kern="1200" dirty="0" smtClean="0">
              <a:solidFill>
                <a:srgbClr val="FF0000"/>
              </a:solidFill>
            </a:endParaRP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Exemplo: </a:t>
            </a:r>
            <a:r>
              <a:rPr lang="pt-BR" dirty="0" err="1" smtClean="0"/>
              <a:t>ResNet</a:t>
            </a:r>
            <a:r>
              <a:rPr lang="pt-BR" dirty="0" smtClean="0"/>
              <a:t> </a:t>
            </a:r>
            <a:r>
              <a:rPr lang="pt-BR" sz="2700" dirty="0" smtClean="0"/>
              <a:t>(2015)</a:t>
            </a:r>
            <a:endParaRPr lang="pt-BR" dirty="0"/>
          </a:p>
        </p:txBody>
      </p:sp>
      <p:sp>
        <p:nvSpPr>
          <p:cNvPr id="3" name="Espaço Reservado para Texto 2"/>
          <p:cNvSpPr>
            <a:spLocks noGrp="1"/>
          </p:cNvSpPr>
          <p:nvPr>
            <p:ph type="body" idx="1"/>
          </p:nvPr>
        </p:nvSpPr>
        <p:spPr/>
        <p:txBody>
          <a:bodyPr/>
          <a:lstStyle/>
          <a:p>
            <a:endParaRPr lang="pt-BR"/>
          </a:p>
        </p:txBody>
      </p:sp>
      <p:sp>
        <p:nvSpPr>
          <p:cNvPr id="4" name="Espaço Reservado para Número de Slide 3"/>
          <p:cNvSpPr>
            <a:spLocks noGrp="1"/>
          </p:cNvSpPr>
          <p:nvPr>
            <p:ph type="sldNum" idx="12"/>
          </p:nvPr>
        </p:nvSpPr>
        <p:spPr/>
        <p:txBody>
          <a:bodyPr/>
          <a:lstStyle/>
          <a:p>
            <a:pPr lvl="0" rtl="0">
              <a:spcBef>
                <a:spcPts val="0"/>
              </a:spcBef>
              <a:buNone/>
            </a:pPr>
            <a:fld id="{00000000-1234-1234-1234-123412341234}" type="slidenum">
              <a:rPr lang="en" smtClean="0"/>
              <a:pPr lvl="0" rtl="0">
                <a:spcBef>
                  <a:spcPts val="0"/>
                </a:spcBef>
                <a:buNone/>
              </a:pPr>
              <a:t>19</a:t>
            </a:fld>
            <a:endParaRPr lang="en"/>
          </a:p>
        </p:txBody>
      </p:sp>
      <p:pic>
        <p:nvPicPr>
          <p:cNvPr id="143362" name="Picture 2" descr="Image result for resnet"/>
          <p:cNvPicPr>
            <a:picLocks noChangeAspect="1" noChangeArrowheads="1"/>
          </p:cNvPicPr>
          <p:nvPr/>
        </p:nvPicPr>
        <p:blipFill>
          <a:blip r:embed="rId2"/>
          <a:srcRect/>
          <a:stretch>
            <a:fillRect/>
          </a:stretch>
        </p:blipFill>
        <p:spPr bwMode="auto">
          <a:xfrm>
            <a:off x="1331640" y="1419622"/>
            <a:ext cx="6076950" cy="3419475"/>
          </a:xfrm>
          <a:prstGeom prst="rect">
            <a:avLst/>
          </a:prstGeom>
          <a:noFill/>
        </p:spPr>
      </p:pic>
      <p:sp>
        <p:nvSpPr>
          <p:cNvPr id="6" name="Retângulo 5"/>
          <p:cNvSpPr/>
          <p:nvPr/>
        </p:nvSpPr>
        <p:spPr>
          <a:xfrm>
            <a:off x="6300192" y="411510"/>
            <a:ext cx="2736304" cy="307777"/>
          </a:xfrm>
          <a:prstGeom prst="rect">
            <a:avLst/>
          </a:prstGeom>
        </p:spPr>
        <p:txBody>
          <a:bodyPr wrap="square">
            <a:spAutoFit/>
          </a:bodyPr>
          <a:lstStyle/>
          <a:p>
            <a:pPr algn="ctr"/>
            <a:r>
              <a:rPr lang="pt-BR" dirty="0" smtClean="0">
                <a:solidFill>
                  <a:srgbClr val="FF0000"/>
                </a:solidFill>
              </a:rPr>
              <a:t>152 camadas</a:t>
            </a:r>
            <a:endParaRPr lang="en-US" kern="1200" dirty="0" smtClean="0">
              <a:solidFill>
                <a:srgbClr val="FF0000"/>
              </a:solidFill>
            </a:endParaRP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ctrTitle"/>
          </p:nvPr>
        </p:nvSpPr>
        <p:spPr>
          <a:xfrm>
            <a:off x="304800" y="3010644"/>
            <a:ext cx="8610600" cy="857250"/>
          </a:xfrm>
        </p:spPr>
        <p:txBody>
          <a:bodyPr>
            <a:normAutofit/>
          </a:bodyPr>
          <a:lstStyle/>
          <a:p>
            <a:pPr algn="ctr"/>
            <a:r>
              <a:rPr lang="pt-BR" dirty="0" smtClean="0"/>
              <a:t>Redes neurais artificiais</a:t>
            </a:r>
            <a:endParaRPr lang="pt-BR" altLang="pt-BR" dirty="0" smtClean="0"/>
          </a:p>
        </p:txBody>
      </p:sp>
      <p:sp>
        <p:nvSpPr>
          <p:cNvPr id="15364" name="Rectangle 3"/>
          <p:cNvSpPr>
            <a:spLocks noGrp="1" noChangeArrowheads="1"/>
          </p:cNvSpPr>
          <p:nvPr>
            <p:ph type="subTitle" idx="1"/>
          </p:nvPr>
        </p:nvSpPr>
        <p:spPr/>
        <p:txBody>
          <a:bodyPr>
            <a:normAutofit lnSpcReduction="10000"/>
          </a:bodyPr>
          <a:lstStyle/>
          <a:p>
            <a:r>
              <a:rPr lang="pt-BR" sz="2800" dirty="0" smtClean="0"/>
              <a:t>Representação do Modelo</a:t>
            </a:r>
            <a:endParaRPr lang="pt-BR" altLang="pt-BR" dirty="0" smtClean="0"/>
          </a:p>
        </p:txBody>
      </p:sp>
    </p:spTree>
    <p:extLst>
      <p:ext uri="{BB962C8B-B14F-4D97-AF65-F5344CB8AC3E}">
        <p14:creationId xmlns:p14="http://schemas.microsoft.com/office/powerpoint/2010/main" val="243099228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Redes Profundas</a:t>
            </a:r>
            <a:endParaRPr lang="pt-BR" dirty="0"/>
          </a:p>
        </p:txBody>
      </p:sp>
      <p:sp>
        <p:nvSpPr>
          <p:cNvPr id="3" name="Espaço Reservado para Texto 2"/>
          <p:cNvSpPr>
            <a:spLocks noGrp="1"/>
          </p:cNvSpPr>
          <p:nvPr>
            <p:ph type="body" idx="1"/>
          </p:nvPr>
        </p:nvSpPr>
        <p:spPr/>
        <p:txBody>
          <a:bodyPr/>
          <a:lstStyle/>
          <a:p>
            <a:endParaRPr lang="pt-BR"/>
          </a:p>
        </p:txBody>
      </p:sp>
      <p:sp>
        <p:nvSpPr>
          <p:cNvPr id="4" name="Espaço Reservado para Número de Slide 3"/>
          <p:cNvSpPr>
            <a:spLocks noGrp="1"/>
          </p:cNvSpPr>
          <p:nvPr>
            <p:ph type="sldNum" idx="12"/>
          </p:nvPr>
        </p:nvSpPr>
        <p:spPr/>
        <p:txBody>
          <a:bodyPr/>
          <a:lstStyle/>
          <a:p>
            <a:pPr lvl="0" rtl="0">
              <a:spcBef>
                <a:spcPts val="0"/>
              </a:spcBef>
              <a:buNone/>
            </a:pPr>
            <a:fld id="{00000000-1234-1234-1234-123412341234}" type="slidenum">
              <a:rPr lang="en" smtClean="0"/>
              <a:pPr lvl="0" rtl="0">
                <a:spcBef>
                  <a:spcPts val="0"/>
                </a:spcBef>
                <a:buNone/>
              </a:pPr>
              <a:t>20</a:t>
            </a:fld>
            <a:endParaRPr lang="en"/>
          </a:p>
        </p:txBody>
      </p:sp>
      <p:pic>
        <p:nvPicPr>
          <p:cNvPr id="142338" name="Picture 2" descr="itdadao-#Deep Learning回顾#之LeNet、AlexNet、GoogLeNet、VGG、ResNet"/>
          <p:cNvPicPr>
            <a:picLocks noChangeAspect="1" noChangeArrowheads="1"/>
          </p:cNvPicPr>
          <p:nvPr/>
        </p:nvPicPr>
        <p:blipFill>
          <a:blip r:embed="rId2"/>
          <a:srcRect/>
          <a:stretch>
            <a:fillRect/>
          </a:stretch>
        </p:blipFill>
        <p:spPr bwMode="auto">
          <a:xfrm>
            <a:off x="1907704" y="1792957"/>
            <a:ext cx="5238750" cy="2867025"/>
          </a:xfrm>
          <a:prstGeom prst="rect">
            <a:avLst/>
          </a:prstGeom>
          <a:noFill/>
        </p:spPr>
      </p:pic>
      <p:pic>
        <p:nvPicPr>
          <p:cNvPr id="142339" name="Picture 3"/>
          <p:cNvPicPr>
            <a:picLocks noChangeAspect="1" noChangeArrowheads="1"/>
          </p:cNvPicPr>
          <p:nvPr/>
        </p:nvPicPr>
        <p:blipFill>
          <a:blip r:embed="rId3"/>
          <a:srcRect/>
          <a:stretch>
            <a:fillRect/>
          </a:stretch>
        </p:blipFill>
        <p:spPr bwMode="auto">
          <a:xfrm>
            <a:off x="6156176" y="195486"/>
            <a:ext cx="2793504" cy="1571346"/>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Rede neural artificial - notação</a:t>
            </a:r>
            <a:endParaRPr lang="pt-BR" dirty="0"/>
          </a:p>
        </p:txBody>
      </p:sp>
      <p:sp>
        <p:nvSpPr>
          <p:cNvPr id="3" name="Espaço Reservado para Texto 2"/>
          <p:cNvSpPr>
            <a:spLocks noGrp="1"/>
          </p:cNvSpPr>
          <p:nvPr>
            <p:ph type="body" idx="1"/>
          </p:nvPr>
        </p:nvSpPr>
        <p:spPr/>
        <p:txBody>
          <a:bodyPr/>
          <a:lstStyle/>
          <a:p>
            <a:r>
              <a:rPr lang="pt-BR" dirty="0" smtClean="0"/>
              <a:t>Notação para </a:t>
            </a:r>
            <a:r>
              <a:rPr lang="pt-BR" dirty="0" smtClean="0">
                <a:solidFill>
                  <a:srgbClr val="FF0000"/>
                </a:solidFill>
              </a:rPr>
              <a:t>pré-ativação</a:t>
            </a:r>
            <a:r>
              <a:rPr lang="pt-BR" dirty="0" smtClean="0"/>
              <a:t>:</a:t>
            </a:r>
          </a:p>
          <a:p>
            <a:endParaRPr lang="pt-BR" dirty="0" smtClean="0"/>
          </a:p>
          <a:p>
            <a:endParaRPr lang="pt-BR" dirty="0" smtClean="0"/>
          </a:p>
          <a:p>
            <a:r>
              <a:rPr lang="pt-BR" dirty="0" smtClean="0"/>
              <a:t>Notação para </a:t>
            </a:r>
            <a:r>
              <a:rPr lang="pt-BR" dirty="0" smtClean="0">
                <a:solidFill>
                  <a:srgbClr val="FF0000"/>
                </a:solidFill>
              </a:rPr>
              <a:t>ativação</a:t>
            </a:r>
            <a:r>
              <a:rPr lang="pt-BR" dirty="0" smtClean="0"/>
              <a:t>:</a:t>
            </a:r>
            <a:endParaRPr lang="pt-BR" dirty="0"/>
          </a:p>
        </p:txBody>
      </p:sp>
      <p:sp>
        <p:nvSpPr>
          <p:cNvPr id="4" name="Espaço Reservado para Número de Slide 3"/>
          <p:cNvSpPr>
            <a:spLocks noGrp="1"/>
          </p:cNvSpPr>
          <p:nvPr>
            <p:ph type="sldNum" idx="12"/>
          </p:nvPr>
        </p:nvSpPr>
        <p:spPr/>
        <p:txBody>
          <a:bodyPr/>
          <a:lstStyle/>
          <a:p>
            <a:pPr lvl="0" rtl="0">
              <a:spcBef>
                <a:spcPts val="0"/>
              </a:spcBef>
              <a:buNone/>
            </a:pPr>
            <a:fld id="{00000000-1234-1234-1234-123412341234}" type="slidenum">
              <a:rPr lang="en" smtClean="0"/>
              <a:pPr lvl="0" rtl="0">
                <a:spcBef>
                  <a:spcPts val="0"/>
                </a:spcBef>
                <a:buNone/>
              </a:pPr>
              <a:t>21</a:t>
            </a:fld>
            <a:endParaRPr lang="en"/>
          </a:p>
        </p:txBody>
      </p:sp>
      <p:pic>
        <p:nvPicPr>
          <p:cNvPr id="145410" name="Picture 2"/>
          <p:cNvPicPr>
            <a:picLocks noChangeAspect="1" noChangeArrowheads="1"/>
          </p:cNvPicPr>
          <p:nvPr/>
        </p:nvPicPr>
        <p:blipFill>
          <a:blip r:embed="rId2"/>
          <a:srcRect/>
          <a:stretch>
            <a:fillRect/>
          </a:stretch>
        </p:blipFill>
        <p:spPr bwMode="auto">
          <a:xfrm>
            <a:off x="1187624" y="1760984"/>
            <a:ext cx="6381750" cy="666750"/>
          </a:xfrm>
          <a:prstGeom prst="rect">
            <a:avLst/>
          </a:prstGeom>
          <a:noFill/>
          <a:ln w="9525">
            <a:noFill/>
            <a:miter lim="800000"/>
            <a:headEnd/>
            <a:tailEnd/>
          </a:ln>
        </p:spPr>
      </p:pic>
      <p:pic>
        <p:nvPicPr>
          <p:cNvPr id="8" name="Picture 2"/>
          <p:cNvPicPr>
            <a:picLocks noChangeAspect="1" noChangeArrowheads="1"/>
          </p:cNvPicPr>
          <p:nvPr/>
        </p:nvPicPr>
        <p:blipFill>
          <a:blip r:embed="rId3"/>
          <a:srcRect/>
          <a:stretch>
            <a:fillRect/>
          </a:stretch>
        </p:blipFill>
        <p:spPr bwMode="auto">
          <a:xfrm>
            <a:off x="1115616" y="3499331"/>
            <a:ext cx="6483077" cy="656595"/>
          </a:xfrm>
          <a:prstGeom prst="rect">
            <a:avLst/>
          </a:prstGeom>
          <a:solidFill>
            <a:srgbClr val="FFFF00">
              <a:alpha val="44000"/>
            </a:srgbClr>
          </a:solid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Rede neural artificial - notação</a:t>
            </a:r>
            <a:endParaRPr lang="pt-BR" dirty="0"/>
          </a:p>
        </p:txBody>
      </p:sp>
      <p:sp>
        <p:nvSpPr>
          <p:cNvPr id="3" name="Espaço Reservado para Texto 2"/>
          <p:cNvSpPr>
            <a:spLocks noGrp="1"/>
          </p:cNvSpPr>
          <p:nvPr>
            <p:ph type="body" idx="1"/>
          </p:nvPr>
        </p:nvSpPr>
        <p:spPr/>
        <p:txBody>
          <a:bodyPr/>
          <a:lstStyle/>
          <a:p>
            <a:r>
              <a:rPr lang="pt-BR" dirty="0" smtClean="0"/>
              <a:t>e.g., em uma RNA de duas camadas:</a:t>
            </a:r>
            <a:endParaRPr lang="pt-BR" dirty="0"/>
          </a:p>
        </p:txBody>
      </p:sp>
      <p:sp>
        <p:nvSpPr>
          <p:cNvPr id="4" name="Espaço Reservado para Número de Slide 3"/>
          <p:cNvSpPr>
            <a:spLocks noGrp="1"/>
          </p:cNvSpPr>
          <p:nvPr>
            <p:ph type="sldNum" idx="12"/>
          </p:nvPr>
        </p:nvSpPr>
        <p:spPr/>
        <p:txBody>
          <a:bodyPr/>
          <a:lstStyle/>
          <a:p>
            <a:pPr lvl="0" rtl="0">
              <a:spcBef>
                <a:spcPts val="0"/>
              </a:spcBef>
              <a:buNone/>
            </a:pPr>
            <a:fld id="{00000000-1234-1234-1234-123412341234}" type="slidenum">
              <a:rPr lang="en" smtClean="0"/>
              <a:pPr lvl="0" rtl="0">
                <a:spcBef>
                  <a:spcPts val="0"/>
                </a:spcBef>
                <a:buNone/>
              </a:pPr>
              <a:t>22</a:t>
            </a:fld>
            <a:endParaRPr lang="en"/>
          </a:p>
        </p:txBody>
      </p:sp>
      <p:pic>
        <p:nvPicPr>
          <p:cNvPr id="6" name="Picture 2" descr="https://d3c33hcgiwev3.cloudfront.net/imageAssetProxy.v1/svogd3rcEeeA3RJRlG3Uqg_76207ca9fa3c209fbf43892870e5338f_1layer.png?expiry=1507593600000&amp;hmac=Db5WKHAPkfKly2uW8nR82y04_OvZ3tgq03i05jUfeoY"/>
          <p:cNvPicPr>
            <a:picLocks noChangeAspect="1" noChangeArrowheads="1"/>
          </p:cNvPicPr>
          <p:nvPr/>
        </p:nvPicPr>
        <p:blipFill>
          <a:blip r:embed="rId3"/>
          <a:srcRect/>
          <a:stretch>
            <a:fillRect/>
          </a:stretch>
        </p:blipFill>
        <p:spPr bwMode="auto">
          <a:xfrm>
            <a:off x="467544" y="1995686"/>
            <a:ext cx="3840427" cy="2880320"/>
          </a:xfrm>
          <a:prstGeom prst="rect">
            <a:avLst/>
          </a:prstGeom>
          <a:noFill/>
        </p:spPr>
      </p:pic>
      <p:sp>
        <p:nvSpPr>
          <p:cNvPr id="8" name="Retângulo 7"/>
          <p:cNvSpPr/>
          <p:nvPr/>
        </p:nvSpPr>
        <p:spPr>
          <a:xfrm>
            <a:off x="5508104" y="1923678"/>
            <a:ext cx="2736304" cy="523220"/>
          </a:xfrm>
          <a:prstGeom prst="rect">
            <a:avLst/>
          </a:prstGeom>
        </p:spPr>
        <p:txBody>
          <a:bodyPr wrap="square">
            <a:spAutoFit/>
          </a:bodyPr>
          <a:lstStyle/>
          <a:p>
            <a:pPr algn="ctr"/>
            <a:r>
              <a:rPr lang="pt-BR" dirty="0" smtClean="0">
                <a:solidFill>
                  <a:srgbClr val="FF0000"/>
                </a:solidFill>
              </a:rPr>
              <a:t>Computações na </a:t>
            </a:r>
          </a:p>
          <a:p>
            <a:pPr algn="ctr"/>
            <a:r>
              <a:rPr lang="pt-BR" dirty="0" smtClean="0">
                <a:solidFill>
                  <a:srgbClr val="FF0000"/>
                </a:solidFill>
              </a:rPr>
              <a:t>primeira camada:</a:t>
            </a:r>
            <a:endParaRPr lang="en-US" kern="1200" dirty="0" smtClean="0">
              <a:solidFill>
                <a:srgbClr val="FF0000"/>
              </a:solidFill>
            </a:endParaRPr>
          </a:p>
        </p:txBody>
      </p:sp>
      <p:pic>
        <p:nvPicPr>
          <p:cNvPr id="130053" name="Picture 5"/>
          <p:cNvPicPr>
            <a:picLocks noChangeAspect="1" noChangeArrowheads="1"/>
          </p:cNvPicPr>
          <p:nvPr/>
        </p:nvPicPr>
        <p:blipFill>
          <a:blip r:embed="rId4"/>
          <a:srcRect/>
          <a:stretch>
            <a:fillRect/>
          </a:stretch>
        </p:blipFill>
        <p:spPr bwMode="auto">
          <a:xfrm>
            <a:off x="5004048" y="2499742"/>
            <a:ext cx="3990975" cy="18669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Rede neural artificial - notação</a:t>
            </a:r>
            <a:endParaRPr lang="pt-BR" dirty="0"/>
          </a:p>
        </p:txBody>
      </p:sp>
      <p:sp>
        <p:nvSpPr>
          <p:cNvPr id="3" name="Espaço Reservado para Texto 2"/>
          <p:cNvSpPr>
            <a:spLocks noGrp="1"/>
          </p:cNvSpPr>
          <p:nvPr>
            <p:ph type="body" idx="1"/>
          </p:nvPr>
        </p:nvSpPr>
        <p:spPr/>
        <p:txBody>
          <a:bodyPr/>
          <a:lstStyle/>
          <a:p>
            <a:r>
              <a:rPr lang="pt-BR" dirty="0" smtClean="0"/>
              <a:t>e.g., em uma RNA de duas camadas:</a:t>
            </a:r>
            <a:endParaRPr lang="pt-BR" dirty="0"/>
          </a:p>
        </p:txBody>
      </p:sp>
      <p:sp>
        <p:nvSpPr>
          <p:cNvPr id="4" name="Espaço Reservado para Número de Slide 3"/>
          <p:cNvSpPr>
            <a:spLocks noGrp="1"/>
          </p:cNvSpPr>
          <p:nvPr>
            <p:ph type="sldNum" idx="12"/>
          </p:nvPr>
        </p:nvSpPr>
        <p:spPr/>
        <p:txBody>
          <a:bodyPr/>
          <a:lstStyle/>
          <a:p>
            <a:pPr lvl="0" rtl="0">
              <a:spcBef>
                <a:spcPts val="0"/>
              </a:spcBef>
              <a:buNone/>
            </a:pPr>
            <a:fld id="{00000000-1234-1234-1234-123412341234}" type="slidenum">
              <a:rPr lang="en" smtClean="0"/>
              <a:pPr lvl="0" rtl="0">
                <a:spcBef>
                  <a:spcPts val="0"/>
                </a:spcBef>
                <a:buNone/>
              </a:pPr>
              <a:t>23</a:t>
            </a:fld>
            <a:endParaRPr lang="en"/>
          </a:p>
        </p:txBody>
      </p:sp>
      <p:pic>
        <p:nvPicPr>
          <p:cNvPr id="6" name="Picture 2" descr="https://d3c33hcgiwev3.cloudfront.net/imageAssetProxy.v1/svogd3rcEeeA3RJRlG3Uqg_76207ca9fa3c209fbf43892870e5338f_1layer.png?expiry=1507593600000&amp;hmac=Db5WKHAPkfKly2uW8nR82y04_OvZ3tgq03i05jUfeoY"/>
          <p:cNvPicPr>
            <a:picLocks noChangeAspect="1" noChangeArrowheads="1"/>
          </p:cNvPicPr>
          <p:nvPr/>
        </p:nvPicPr>
        <p:blipFill>
          <a:blip r:embed="rId3"/>
          <a:srcRect/>
          <a:stretch>
            <a:fillRect/>
          </a:stretch>
        </p:blipFill>
        <p:spPr bwMode="auto">
          <a:xfrm>
            <a:off x="467544" y="1995686"/>
            <a:ext cx="3840427" cy="2880320"/>
          </a:xfrm>
          <a:prstGeom prst="rect">
            <a:avLst/>
          </a:prstGeom>
          <a:noFill/>
        </p:spPr>
      </p:pic>
      <p:sp>
        <p:nvSpPr>
          <p:cNvPr id="8" name="Retângulo 7"/>
          <p:cNvSpPr/>
          <p:nvPr/>
        </p:nvSpPr>
        <p:spPr>
          <a:xfrm>
            <a:off x="5508104" y="1923678"/>
            <a:ext cx="2736304" cy="523220"/>
          </a:xfrm>
          <a:prstGeom prst="rect">
            <a:avLst/>
          </a:prstGeom>
        </p:spPr>
        <p:txBody>
          <a:bodyPr wrap="square">
            <a:spAutoFit/>
          </a:bodyPr>
          <a:lstStyle/>
          <a:p>
            <a:pPr algn="ctr"/>
            <a:r>
              <a:rPr lang="pt-BR" dirty="0" smtClean="0">
                <a:solidFill>
                  <a:srgbClr val="FF0000"/>
                </a:solidFill>
              </a:rPr>
              <a:t>Computações na </a:t>
            </a:r>
          </a:p>
          <a:p>
            <a:pPr algn="ctr"/>
            <a:r>
              <a:rPr lang="pt-BR" dirty="0" smtClean="0">
                <a:solidFill>
                  <a:srgbClr val="FF0000"/>
                </a:solidFill>
              </a:rPr>
              <a:t>primeira camada:</a:t>
            </a:r>
            <a:endParaRPr lang="en-US" kern="1200" dirty="0" smtClean="0">
              <a:solidFill>
                <a:srgbClr val="FF0000"/>
              </a:solidFill>
            </a:endParaRPr>
          </a:p>
        </p:txBody>
      </p:sp>
      <p:pic>
        <p:nvPicPr>
          <p:cNvPr id="130053" name="Picture 5"/>
          <p:cNvPicPr>
            <a:picLocks noChangeAspect="1" noChangeArrowheads="1"/>
          </p:cNvPicPr>
          <p:nvPr/>
        </p:nvPicPr>
        <p:blipFill>
          <a:blip r:embed="rId4"/>
          <a:srcRect/>
          <a:stretch>
            <a:fillRect/>
          </a:stretch>
        </p:blipFill>
        <p:spPr bwMode="auto">
          <a:xfrm>
            <a:off x="5004048" y="2499742"/>
            <a:ext cx="3990975" cy="18669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p:cNvSpPr>
            <a:spLocks noGrp="1"/>
          </p:cNvSpPr>
          <p:nvPr>
            <p:ph type="body" idx="1"/>
          </p:nvPr>
        </p:nvSpPr>
        <p:spPr/>
        <p:txBody>
          <a:bodyPr/>
          <a:lstStyle/>
          <a:p>
            <a:endParaRPr lang="pt-BR"/>
          </a:p>
        </p:txBody>
      </p:sp>
      <p:sp>
        <p:nvSpPr>
          <p:cNvPr id="3" name="Título 2"/>
          <p:cNvSpPr>
            <a:spLocks noGrp="1"/>
          </p:cNvSpPr>
          <p:nvPr>
            <p:ph type="title"/>
          </p:nvPr>
        </p:nvSpPr>
        <p:spPr/>
        <p:txBody>
          <a:bodyPr>
            <a:noAutofit/>
          </a:bodyPr>
          <a:lstStyle/>
          <a:p>
            <a:r>
              <a:rPr lang="pt-BR" sz="3200" dirty="0" smtClean="0"/>
              <a:t>Vetorização</a:t>
            </a:r>
            <a:endParaRPr lang="pt-BR" sz="3200" dirty="0"/>
          </a:p>
        </p:txBody>
      </p:sp>
      <p:sp>
        <p:nvSpPr>
          <p:cNvPr id="4" name="Espaço Reservado para Número de Slide 3"/>
          <p:cNvSpPr>
            <a:spLocks noGrp="1"/>
          </p:cNvSpPr>
          <p:nvPr>
            <p:ph type="sldNum" sz="quarter" idx="11"/>
          </p:nvPr>
        </p:nvSpPr>
        <p:spPr/>
        <p:txBody>
          <a:bodyPr/>
          <a:lstStyle/>
          <a:p>
            <a:pPr lvl="0" algn="r" rtl="0">
              <a:spcBef>
                <a:spcPts val="0"/>
              </a:spcBef>
              <a:buNone/>
            </a:pPr>
            <a:fld id="{00000000-1234-1234-1234-123412341234}" type="slidenum">
              <a:rPr lang="en" sz="1000" smtClean="0">
                <a:solidFill>
                  <a:schemeClr val="dk2"/>
                </a:solidFill>
              </a:rPr>
              <a:pPr lvl="0" algn="r" rtl="0">
                <a:spcBef>
                  <a:spcPts val="0"/>
                </a:spcBef>
                <a:buNone/>
              </a:pPr>
              <a:t>24</a:t>
            </a:fld>
            <a:endParaRPr lang="en" sz="1000">
              <a:solidFill>
                <a:schemeClr val="dk2"/>
              </a:solidFill>
            </a:endParaRPr>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Notação</a:t>
            </a:r>
            <a:endParaRPr lang="pt-BR" dirty="0"/>
          </a:p>
        </p:txBody>
      </p:sp>
      <p:sp>
        <p:nvSpPr>
          <p:cNvPr id="3" name="Espaço Reservado para Texto 2"/>
          <p:cNvSpPr>
            <a:spLocks noGrp="1"/>
          </p:cNvSpPr>
          <p:nvPr>
            <p:ph type="body" idx="1"/>
          </p:nvPr>
        </p:nvSpPr>
        <p:spPr/>
        <p:txBody>
          <a:bodyPr/>
          <a:lstStyle/>
          <a:p>
            <a:r>
              <a:rPr lang="pt-BR" dirty="0" smtClean="0"/>
              <a:t>Pré-ativação:</a:t>
            </a:r>
          </a:p>
          <a:p>
            <a:endParaRPr lang="pt-BR" dirty="0" smtClean="0"/>
          </a:p>
          <a:p>
            <a:r>
              <a:rPr lang="pt-BR" dirty="0" smtClean="0"/>
              <a:t>Ativação:</a:t>
            </a:r>
          </a:p>
          <a:p>
            <a:endParaRPr lang="pt-BR" dirty="0" smtClean="0"/>
          </a:p>
          <a:p>
            <a:r>
              <a:rPr lang="pt-BR" dirty="0" smtClean="0"/>
              <a:t>Bias:</a:t>
            </a:r>
            <a:endParaRPr lang="pt-BR" dirty="0"/>
          </a:p>
        </p:txBody>
      </p:sp>
      <p:sp>
        <p:nvSpPr>
          <p:cNvPr id="4" name="Espaço Reservado para Número de Slide 3"/>
          <p:cNvSpPr>
            <a:spLocks noGrp="1"/>
          </p:cNvSpPr>
          <p:nvPr>
            <p:ph type="sldNum" idx="12"/>
          </p:nvPr>
        </p:nvSpPr>
        <p:spPr/>
        <p:txBody>
          <a:bodyPr/>
          <a:lstStyle/>
          <a:p>
            <a:pPr lvl="0" rtl="0">
              <a:spcBef>
                <a:spcPts val="0"/>
              </a:spcBef>
              <a:buNone/>
            </a:pPr>
            <a:fld id="{00000000-1234-1234-1234-123412341234}" type="slidenum">
              <a:rPr lang="en" smtClean="0"/>
              <a:pPr lvl="0" rtl="0">
                <a:spcBef>
                  <a:spcPts val="0"/>
                </a:spcBef>
                <a:buNone/>
              </a:pPr>
              <a:t>25</a:t>
            </a:fld>
            <a:endParaRPr lang="en"/>
          </a:p>
        </p:txBody>
      </p:sp>
      <p:pic>
        <p:nvPicPr>
          <p:cNvPr id="148482" name="Picture 2"/>
          <p:cNvPicPr>
            <a:picLocks noChangeAspect="1" noChangeArrowheads="1"/>
          </p:cNvPicPr>
          <p:nvPr/>
        </p:nvPicPr>
        <p:blipFill>
          <a:blip r:embed="rId2"/>
          <a:srcRect/>
          <a:stretch>
            <a:fillRect/>
          </a:stretch>
        </p:blipFill>
        <p:spPr bwMode="auto">
          <a:xfrm>
            <a:off x="2152650" y="1664221"/>
            <a:ext cx="6226394" cy="576064"/>
          </a:xfrm>
          <a:prstGeom prst="rect">
            <a:avLst/>
          </a:prstGeom>
          <a:noFill/>
          <a:ln w="9525">
            <a:noFill/>
            <a:miter lim="800000"/>
            <a:headEnd/>
            <a:tailEnd/>
          </a:ln>
        </p:spPr>
      </p:pic>
      <p:pic>
        <p:nvPicPr>
          <p:cNvPr id="148483" name="Picture 3"/>
          <p:cNvPicPr>
            <a:picLocks noChangeAspect="1" noChangeArrowheads="1"/>
          </p:cNvPicPr>
          <p:nvPr/>
        </p:nvPicPr>
        <p:blipFill>
          <a:blip r:embed="rId3"/>
          <a:srcRect/>
          <a:stretch>
            <a:fillRect/>
          </a:stretch>
        </p:blipFill>
        <p:spPr bwMode="auto">
          <a:xfrm>
            <a:off x="2120999" y="2528317"/>
            <a:ext cx="5748383" cy="576064"/>
          </a:xfrm>
          <a:prstGeom prst="rect">
            <a:avLst/>
          </a:prstGeom>
          <a:noFill/>
          <a:ln w="9525">
            <a:noFill/>
            <a:miter lim="800000"/>
            <a:headEnd/>
            <a:tailEnd/>
          </a:ln>
        </p:spPr>
      </p:pic>
      <p:pic>
        <p:nvPicPr>
          <p:cNvPr id="148484" name="Picture 4"/>
          <p:cNvPicPr>
            <a:picLocks noChangeAspect="1" noChangeArrowheads="1"/>
          </p:cNvPicPr>
          <p:nvPr/>
        </p:nvPicPr>
        <p:blipFill>
          <a:blip r:embed="rId4"/>
          <a:srcRect/>
          <a:stretch>
            <a:fillRect/>
          </a:stretch>
        </p:blipFill>
        <p:spPr bwMode="auto">
          <a:xfrm>
            <a:off x="2127870" y="3664818"/>
            <a:ext cx="4547229" cy="576064"/>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Vetorização (para </a:t>
            </a:r>
            <a:r>
              <a:rPr lang="pt-BR" b="1" dirty="0" smtClean="0"/>
              <a:t>um</a:t>
            </a:r>
            <a:r>
              <a:rPr lang="pt-BR" dirty="0" smtClean="0"/>
              <a:t> exemplo)</a:t>
            </a:r>
            <a:endParaRPr lang="pt-BR" dirty="0"/>
          </a:p>
        </p:txBody>
      </p:sp>
      <p:sp>
        <p:nvSpPr>
          <p:cNvPr id="3" name="Espaço Reservado para Texto 2"/>
          <p:cNvSpPr>
            <a:spLocks noGrp="1"/>
          </p:cNvSpPr>
          <p:nvPr>
            <p:ph type="body" idx="1"/>
          </p:nvPr>
        </p:nvSpPr>
        <p:spPr/>
        <p:txBody>
          <a:bodyPr/>
          <a:lstStyle/>
          <a:p>
            <a:r>
              <a:rPr lang="pt-BR" dirty="0" smtClean="0"/>
              <a:t>A computação de uma RNA pode ser </a:t>
            </a:r>
            <a:r>
              <a:rPr lang="pt-BR" dirty="0" smtClean="0">
                <a:solidFill>
                  <a:srgbClr val="FF0000"/>
                </a:solidFill>
              </a:rPr>
              <a:t>vetorizada</a:t>
            </a:r>
            <a:r>
              <a:rPr lang="pt-BR" dirty="0" smtClean="0"/>
              <a:t>.</a:t>
            </a:r>
            <a:endParaRPr lang="pt-BR" dirty="0"/>
          </a:p>
        </p:txBody>
      </p:sp>
      <p:sp>
        <p:nvSpPr>
          <p:cNvPr id="4" name="Espaço Reservado para Número de Slide 3"/>
          <p:cNvSpPr>
            <a:spLocks noGrp="1"/>
          </p:cNvSpPr>
          <p:nvPr>
            <p:ph type="sldNum" idx="12"/>
          </p:nvPr>
        </p:nvSpPr>
        <p:spPr/>
        <p:txBody>
          <a:bodyPr/>
          <a:lstStyle/>
          <a:p>
            <a:pPr lvl="0" rtl="0">
              <a:spcBef>
                <a:spcPts val="0"/>
              </a:spcBef>
              <a:buNone/>
            </a:pPr>
            <a:fld id="{00000000-1234-1234-1234-123412341234}" type="slidenum">
              <a:rPr lang="en" smtClean="0"/>
              <a:pPr lvl="0" rtl="0">
                <a:spcBef>
                  <a:spcPts val="0"/>
                </a:spcBef>
                <a:buNone/>
              </a:pPr>
              <a:t>26</a:t>
            </a:fld>
            <a:endParaRPr lang="en"/>
          </a:p>
        </p:txBody>
      </p:sp>
      <p:pic>
        <p:nvPicPr>
          <p:cNvPr id="5" name="Picture 2" descr="https://d3c33hcgiwev3.cloudfront.net/imageAssetProxy.v1/svogd3rcEeeA3RJRlG3Uqg_76207ca9fa3c209fbf43892870e5338f_1layer.png?expiry=1507593600000&amp;hmac=Db5WKHAPkfKly2uW8nR82y04_OvZ3tgq03i05jUfeoY"/>
          <p:cNvPicPr>
            <a:picLocks noChangeAspect="1" noChangeArrowheads="1"/>
          </p:cNvPicPr>
          <p:nvPr/>
        </p:nvPicPr>
        <p:blipFill>
          <a:blip r:embed="rId2"/>
          <a:srcRect/>
          <a:stretch>
            <a:fillRect/>
          </a:stretch>
        </p:blipFill>
        <p:spPr bwMode="auto">
          <a:xfrm>
            <a:off x="467544" y="1995686"/>
            <a:ext cx="3840427" cy="2880320"/>
          </a:xfrm>
          <a:prstGeom prst="rect">
            <a:avLst/>
          </a:prstGeom>
          <a:noFill/>
        </p:spPr>
      </p:pic>
      <p:pic>
        <p:nvPicPr>
          <p:cNvPr id="149506" name="Picture 2"/>
          <p:cNvPicPr>
            <a:picLocks noChangeAspect="1" noChangeArrowheads="1"/>
          </p:cNvPicPr>
          <p:nvPr/>
        </p:nvPicPr>
        <p:blipFill>
          <a:blip r:embed="rId3"/>
          <a:srcRect/>
          <a:stretch>
            <a:fillRect/>
          </a:stretch>
        </p:blipFill>
        <p:spPr bwMode="auto">
          <a:xfrm>
            <a:off x="4788024" y="2355726"/>
            <a:ext cx="3990975" cy="18669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Vetorização (para </a:t>
            </a:r>
            <a:r>
              <a:rPr lang="pt-BR" b="1" dirty="0" smtClean="0"/>
              <a:t>um</a:t>
            </a:r>
            <a:r>
              <a:rPr lang="pt-BR" dirty="0" smtClean="0"/>
              <a:t> exemplo)</a:t>
            </a:r>
            <a:endParaRPr lang="pt-BR" dirty="0"/>
          </a:p>
        </p:txBody>
      </p:sp>
      <p:sp>
        <p:nvSpPr>
          <p:cNvPr id="3" name="Espaço Reservado para Texto 2"/>
          <p:cNvSpPr>
            <a:spLocks noGrp="1"/>
          </p:cNvSpPr>
          <p:nvPr>
            <p:ph type="body" idx="1"/>
          </p:nvPr>
        </p:nvSpPr>
        <p:spPr/>
        <p:txBody>
          <a:bodyPr/>
          <a:lstStyle/>
          <a:p>
            <a:r>
              <a:rPr lang="pt-BR" dirty="0" smtClean="0"/>
              <a:t>A computação de uma RNA pode ser </a:t>
            </a:r>
            <a:r>
              <a:rPr lang="pt-BR" dirty="0" smtClean="0">
                <a:solidFill>
                  <a:srgbClr val="FF0000"/>
                </a:solidFill>
              </a:rPr>
              <a:t>vetorizada</a:t>
            </a:r>
            <a:r>
              <a:rPr lang="pt-BR" dirty="0" smtClean="0"/>
              <a:t>.</a:t>
            </a:r>
            <a:endParaRPr lang="pt-BR" dirty="0"/>
          </a:p>
        </p:txBody>
      </p:sp>
      <p:sp>
        <p:nvSpPr>
          <p:cNvPr id="4" name="Espaço Reservado para Número de Slide 3"/>
          <p:cNvSpPr>
            <a:spLocks noGrp="1"/>
          </p:cNvSpPr>
          <p:nvPr>
            <p:ph type="sldNum" idx="12"/>
          </p:nvPr>
        </p:nvSpPr>
        <p:spPr/>
        <p:txBody>
          <a:bodyPr/>
          <a:lstStyle/>
          <a:p>
            <a:pPr lvl="0" rtl="0">
              <a:spcBef>
                <a:spcPts val="0"/>
              </a:spcBef>
              <a:buNone/>
            </a:pPr>
            <a:fld id="{00000000-1234-1234-1234-123412341234}" type="slidenum">
              <a:rPr lang="en" smtClean="0"/>
              <a:pPr lvl="0" rtl="0">
                <a:spcBef>
                  <a:spcPts val="0"/>
                </a:spcBef>
                <a:buNone/>
              </a:pPr>
              <a:t>27</a:t>
            </a:fld>
            <a:endParaRPr lang="en"/>
          </a:p>
        </p:txBody>
      </p:sp>
      <p:pic>
        <p:nvPicPr>
          <p:cNvPr id="5" name="Picture 2" descr="https://d3c33hcgiwev3.cloudfront.net/imageAssetProxy.v1/svogd3rcEeeA3RJRlG3Uqg_76207ca9fa3c209fbf43892870e5338f_1layer.png?expiry=1507593600000&amp;hmac=Db5WKHAPkfKly2uW8nR82y04_OvZ3tgq03i05jUfeoY"/>
          <p:cNvPicPr>
            <a:picLocks noChangeAspect="1" noChangeArrowheads="1"/>
          </p:cNvPicPr>
          <p:nvPr/>
        </p:nvPicPr>
        <p:blipFill>
          <a:blip r:embed="rId2"/>
          <a:srcRect/>
          <a:stretch>
            <a:fillRect/>
          </a:stretch>
        </p:blipFill>
        <p:spPr bwMode="auto">
          <a:xfrm>
            <a:off x="467544" y="1995686"/>
            <a:ext cx="3840427" cy="2880320"/>
          </a:xfrm>
          <a:prstGeom prst="rect">
            <a:avLst/>
          </a:prstGeom>
          <a:noFill/>
        </p:spPr>
      </p:pic>
      <p:pic>
        <p:nvPicPr>
          <p:cNvPr id="146437" name="Picture 5"/>
          <p:cNvPicPr>
            <a:picLocks noChangeAspect="1" noChangeArrowheads="1"/>
          </p:cNvPicPr>
          <p:nvPr/>
        </p:nvPicPr>
        <p:blipFill>
          <a:blip r:embed="rId3"/>
          <a:srcRect/>
          <a:stretch>
            <a:fillRect/>
          </a:stretch>
        </p:blipFill>
        <p:spPr bwMode="auto">
          <a:xfrm>
            <a:off x="6212160" y="4596730"/>
            <a:ext cx="1600200" cy="495300"/>
          </a:xfrm>
          <a:prstGeom prst="rect">
            <a:avLst/>
          </a:prstGeom>
          <a:noFill/>
          <a:ln w="9525">
            <a:noFill/>
            <a:miter lim="800000"/>
            <a:headEnd/>
            <a:tailEnd/>
          </a:ln>
        </p:spPr>
      </p:pic>
      <p:pic>
        <p:nvPicPr>
          <p:cNvPr id="146438" name="Picture 6"/>
          <p:cNvPicPr>
            <a:picLocks noChangeAspect="1" noChangeArrowheads="1"/>
          </p:cNvPicPr>
          <p:nvPr/>
        </p:nvPicPr>
        <p:blipFill>
          <a:blip r:embed="rId4"/>
          <a:srcRect/>
          <a:stretch>
            <a:fillRect/>
          </a:stretch>
        </p:blipFill>
        <p:spPr bwMode="auto">
          <a:xfrm>
            <a:off x="4644008" y="3137239"/>
            <a:ext cx="4320480" cy="1306719"/>
          </a:xfrm>
          <a:prstGeom prst="rect">
            <a:avLst/>
          </a:prstGeom>
          <a:noFill/>
          <a:ln w="9525">
            <a:noFill/>
            <a:miter lim="800000"/>
            <a:headEnd/>
            <a:tailEnd/>
          </a:ln>
        </p:spPr>
      </p:pic>
      <p:pic>
        <p:nvPicPr>
          <p:cNvPr id="13" name="Picture 2"/>
          <p:cNvPicPr>
            <a:picLocks noChangeAspect="1" noChangeArrowheads="1"/>
          </p:cNvPicPr>
          <p:nvPr/>
        </p:nvPicPr>
        <p:blipFill>
          <a:blip r:embed="rId5"/>
          <a:srcRect/>
          <a:stretch>
            <a:fillRect/>
          </a:stretch>
        </p:blipFill>
        <p:spPr bwMode="auto">
          <a:xfrm>
            <a:off x="5508104" y="1851670"/>
            <a:ext cx="2262148" cy="1119649"/>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Vetorização (para um </a:t>
            </a:r>
            <a:r>
              <a:rPr lang="pt-BR" b="1" dirty="0" smtClean="0"/>
              <a:t>lote</a:t>
            </a:r>
            <a:r>
              <a:rPr lang="pt-BR" dirty="0" smtClean="0"/>
              <a:t> de exemplos)</a:t>
            </a:r>
            <a:endParaRPr lang="pt-BR" dirty="0"/>
          </a:p>
        </p:txBody>
      </p:sp>
      <p:sp>
        <p:nvSpPr>
          <p:cNvPr id="3" name="Espaço Reservado para Texto 2"/>
          <p:cNvSpPr>
            <a:spLocks noGrp="1"/>
          </p:cNvSpPr>
          <p:nvPr>
            <p:ph type="body" idx="1"/>
          </p:nvPr>
        </p:nvSpPr>
        <p:spPr/>
        <p:txBody>
          <a:bodyPr/>
          <a:lstStyle/>
          <a:p>
            <a:r>
              <a:rPr lang="pt-BR" dirty="0" smtClean="0"/>
              <a:t>É possível organizar um </a:t>
            </a:r>
            <a:r>
              <a:rPr lang="pt-BR" dirty="0" smtClean="0">
                <a:solidFill>
                  <a:srgbClr val="FF0000"/>
                </a:solidFill>
              </a:rPr>
              <a:t>lote</a:t>
            </a:r>
            <a:r>
              <a:rPr lang="pt-BR" dirty="0" smtClean="0"/>
              <a:t> (</a:t>
            </a:r>
            <a:r>
              <a:rPr lang="pt-BR" i="1" dirty="0" smtClean="0"/>
              <a:t>batch</a:t>
            </a:r>
            <a:r>
              <a:rPr lang="pt-BR" dirty="0" smtClean="0"/>
              <a:t>) de </a:t>
            </a:r>
            <a:r>
              <a:rPr lang="pt-BR" i="1" dirty="0" smtClean="0"/>
              <a:t>m</a:t>
            </a:r>
            <a:r>
              <a:rPr lang="pt-BR" dirty="0" smtClean="0"/>
              <a:t> exemplos de treinamento em uma matriz:</a:t>
            </a:r>
            <a:endParaRPr lang="pt-BR" dirty="0"/>
          </a:p>
        </p:txBody>
      </p:sp>
      <p:sp>
        <p:nvSpPr>
          <p:cNvPr id="4" name="Espaço Reservado para Número de Slide 3"/>
          <p:cNvSpPr>
            <a:spLocks noGrp="1"/>
          </p:cNvSpPr>
          <p:nvPr>
            <p:ph type="sldNum" idx="12"/>
          </p:nvPr>
        </p:nvSpPr>
        <p:spPr/>
        <p:txBody>
          <a:bodyPr/>
          <a:lstStyle/>
          <a:p>
            <a:pPr lvl="0" rtl="0">
              <a:spcBef>
                <a:spcPts val="0"/>
              </a:spcBef>
              <a:buNone/>
            </a:pPr>
            <a:fld id="{00000000-1234-1234-1234-123412341234}" type="slidenum">
              <a:rPr lang="en" smtClean="0"/>
              <a:pPr lvl="0" rtl="0">
                <a:spcBef>
                  <a:spcPts val="0"/>
                </a:spcBef>
                <a:buNone/>
              </a:pPr>
              <a:t>28</a:t>
            </a:fld>
            <a:endParaRPr lang="en"/>
          </a:p>
        </p:txBody>
      </p:sp>
      <p:pic>
        <p:nvPicPr>
          <p:cNvPr id="150530" name="Picture 2"/>
          <p:cNvPicPr>
            <a:picLocks noChangeAspect="1" noChangeArrowheads="1"/>
          </p:cNvPicPr>
          <p:nvPr/>
        </p:nvPicPr>
        <p:blipFill>
          <a:blip r:embed="rId2"/>
          <a:srcRect/>
          <a:stretch>
            <a:fillRect/>
          </a:stretch>
        </p:blipFill>
        <p:spPr bwMode="auto">
          <a:xfrm>
            <a:off x="2957513" y="2250554"/>
            <a:ext cx="3228975" cy="12573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Vetorização (para um </a:t>
            </a:r>
            <a:r>
              <a:rPr lang="pt-BR" b="1" dirty="0" smtClean="0"/>
              <a:t>lote</a:t>
            </a:r>
            <a:r>
              <a:rPr lang="pt-BR" dirty="0" smtClean="0"/>
              <a:t> de exemplos)</a:t>
            </a:r>
            <a:endParaRPr lang="pt-BR" dirty="0"/>
          </a:p>
        </p:txBody>
      </p:sp>
      <p:sp>
        <p:nvSpPr>
          <p:cNvPr id="3" name="Espaço Reservado para Texto 2"/>
          <p:cNvSpPr>
            <a:spLocks noGrp="1"/>
          </p:cNvSpPr>
          <p:nvPr>
            <p:ph type="body" idx="1"/>
          </p:nvPr>
        </p:nvSpPr>
        <p:spPr/>
        <p:txBody>
          <a:bodyPr/>
          <a:lstStyle/>
          <a:p>
            <a:r>
              <a:rPr lang="pt-BR" dirty="0" smtClean="0"/>
              <a:t>É também possível criar matrizes </a:t>
            </a:r>
            <a:r>
              <a:rPr lang="pt-BR" i="1" dirty="0" smtClean="0"/>
              <a:t>Z</a:t>
            </a:r>
            <a:r>
              <a:rPr lang="pt-BR" dirty="0" smtClean="0"/>
              <a:t> e </a:t>
            </a:r>
            <a:r>
              <a:rPr lang="pt-BR" i="1" dirty="0" smtClean="0"/>
              <a:t>A (para cada camada)</a:t>
            </a:r>
            <a:r>
              <a:rPr lang="pt-BR" dirty="0" smtClean="0"/>
              <a:t>, com a mesma quantidade de colunas de </a:t>
            </a:r>
            <a:r>
              <a:rPr lang="pt-BR" i="1" dirty="0" smtClean="0"/>
              <a:t>X</a:t>
            </a:r>
            <a:r>
              <a:rPr lang="pt-BR" dirty="0" smtClean="0"/>
              <a:t>:</a:t>
            </a:r>
            <a:endParaRPr lang="pt-BR" dirty="0"/>
          </a:p>
        </p:txBody>
      </p:sp>
      <p:sp>
        <p:nvSpPr>
          <p:cNvPr id="4" name="Espaço Reservado para Número de Slide 3"/>
          <p:cNvSpPr>
            <a:spLocks noGrp="1"/>
          </p:cNvSpPr>
          <p:nvPr>
            <p:ph type="sldNum" idx="12"/>
          </p:nvPr>
        </p:nvSpPr>
        <p:spPr/>
        <p:txBody>
          <a:bodyPr/>
          <a:lstStyle/>
          <a:p>
            <a:pPr lvl="0" rtl="0">
              <a:spcBef>
                <a:spcPts val="0"/>
              </a:spcBef>
              <a:buNone/>
            </a:pPr>
            <a:fld id="{00000000-1234-1234-1234-123412341234}" type="slidenum">
              <a:rPr lang="en" smtClean="0"/>
              <a:pPr lvl="0" rtl="0">
                <a:spcBef>
                  <a:spcPts val="0"/>
                </a:spcBef>
                <a:buNone/>
              </a:pPr>
              <a:t>29</a:t>
            </a:fld>
            <a:endParaRPr lang="en"/>
          </a:p>
        </p:txBody>
      </p:sp>
      <p:pic>
        <p:nvPicPr>
          <p:cNvPr id="150532" name="Picture 4"/>
          <p:cNvPicPr>
            <a:picLocks noChangeAspect="1" noChangeArrowheads="1"/>
          </p:cNvPicPr>
          <p:nvPr/>
        </p:nvPicPr>
        <p:blipFill>
          <a:blip r:embed="rId2"/>
          <a:srcRect/>
          <a:stretch>
            <a:fillRect/>
          </a:stretch>
        </p:blipFill>
        <p:spPr bwMode="auto">
          <a:xfrm>
            <a:off x="2267744" y="2355726"/>
            <a:ext cx="834777" cy="458186"/>
          </a:xfrm>
          <a:prstGeom prst="rect">
            <a:avLst/>
          </a:prstGeom>
          <a:noFill/>
          <a:ln w="9525">
            <a:noFill/>
            <a:miter lim="800000"/>
            <a:headEnd/>
            <a:tailEnd/>
          </a:ln>
        </p:spPr>
      </p:pic>
      <p:pic>
        <p:nvPicPr>
          <p:cNvPr id="150533" name="Picture 5"/>
          <p:cNvPicPr>
            <a:picLocks noChangeAspect="1" noChangeArrowheads="1"/>
          </p:cNvPicPr>
          <p:nvPr/>
        </p:nvPicPr>
        <p:blipFill>
          <a:blip r:embed="rId3"/>
          <a:srcRect/>
          <a:stretch>
            <a:fillRect/>
          </a:stretch>
        </p:blipFill>
        <p:spPr bwMode="auto">
          <a:xfrm>
            <a:off x="2267744" y="2931790"/>
            <a:ext cx="834777" cy="433080"/>
          </a:xfrm>
          <a:prstGeom prst="rect">
            <a:avLst/>
          </a:prstGeom>
          <a:noFill/>
          <a:ln w="9525">
            <a:noFill/>
            <a:miter lim="800000"/>
            <a:headEnd/>
            <a:tailEnd/>
          </a:ln>
        </p:spPr>
      </p:pic>
      <p:sp>
        <p:nvSpPr>
          <p:cNvPr id="9" name="Texto Explicativo 2 6"/>
          <p:cNvSpPr/>
          <p:nvPr/>
        </p:nvSpPr>
        <p:spPr>
          <a:xfrm>
            <a:off x="4860032" y="2355726"/>
            <a:ext cx="3960440" cy="504056"/>
          </a:xfrm>
          <a:prstGeom prst="borderCallout2">
            <a:avLst>
              <a:gd name="adj1" fmla="val 53209"/>
              <a:gd name="adj2" fmla="val -2141"/>
              <a:gd name="adj3" fmla="val 51065"/>
              <a:gd name="adj4" fmla="val -16806"/>
              <a:gd name="adj5" fmla="val 38311"/>
              <a:gd name="adj6" fmla="val -39671"/>
            </a:avLst>
          </a:prstGeom>
          <a:ln>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t>Pré-ativação da camada 1 para o </a:t>
            </a:r>
            <a:r>
              <a:rPr lang="pt-BR" dirty="0" err="1" smtClean="0"/>
              <a:t>i-ésimo</a:t>
            </a:r>
            <a:r>
              <a:rPr lang="pt-BR" dirty="0" smtClean="0"/>
              <a:t> exemplo</a:t>
            </a:r>
            <a:endParaRPr lang="pt-BR" dirty="0"/>
          </a:p>
        </p:txBody>
      </p:sp>
      <p:sp>
        <p:nvSpPr>
          <p:cNvPr id="10" name="Texto Explicativo 2 6"/>
          <p:cNvSpPr/>
          <p:nvPr/>
        </p:nvSpPr>
        <p:spPr>
          <a:xfrm>
            <a:off x="4860032" y="2931790"/>
            <a:ext cx="3960440" cy="504056"/>
          </a:xfrm>
          <a:prstGeom prst="borderCallout2">
            <a:avLst>
              <a:gd name="adj1" fmla="val 53209"/>
              <a:gd name="adj2" fmla="val -2141"/>
              <a:gd name="adj3" fmla="val 51065"/>
              <a:gd name="adj4" fmla="val -16806"/>
              <a:gd name="adj5" fmla="val 38311"/>
              <a:gd name="adj6" fmla="val -39671"/>
            </a:avLst>
          </a:prstGeom>
          <a:ln>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t>Ativação da camada 1 para o </a:t>
            </a:r>
            <a:r>
              <a:rPr lang="pt-BR" dirty="0" err="1" smtClean="0"/>
              <a:t>i-ésimo</a:t>
            </a:r>
            <a:r>
              <a:rPr lang="pt-BR" dirty="0" smtClean="0"/>
              <a:t> exemplo</a:t>
            </a:r>
            <a:endParaRPr lang="pt-BR" dirty="0"/>
          </a:p>
        </p:txBody>
      </p:sp>
      <p:pic>
        <p:nvPicPr>
          <p:cNvPr id="150534" name="Picture 6"/>
          <p:cNvPicPr>
            <a:picLocks noChangeAspect="1" noChangeArrowheads="1"/>
          </p:cNvPicPr>
          <p:nvPr/>
        </p:nvPicPr>
        <p:blipFill>
          <a:blip r:embed="rId4"/>
          <a:srcRect/>
          <a:stretch>
            <a:fillRect/>
          </a:stretch>
        </p:blipFill>
        <p:spPr bwMode="auto">
          <a:xfrm>
            <a:off x="467544" y="3723878"/>
            <a:ext cx="4071541" cy="1228768"/>
          </a:xfrm>
          <a:prstGeom prst="rect">
            <a:avLst/>
          </a:prstGeom>
          <a:noFill/>
          <a:ln w="9525">
            <a:noFill/>
            <a:miter lim="800000"/>
            <a:headEnd/>
            <a:tailEnd/>
          </a:ln>
        </p:spPr>
      </p:pic>
      <p:pic>
        <p:nvPicPr>
          <p:cNvPr id="150535" name="Picture 7"/>
          <p:cNvPicPr>
            <a:picLocks noChangeAspect="1" noChangeArrowheads="1"/>
          </p:cNvPicPr>
          <p:nvPr/>
        </p:nvPicPr>
        <p:blipFill>
          <a:blip r:embed="rId5"/>
          <a:srcRect/>
          <a:stretch>
            <a:fillRect/>
          </a:stretch>
        </p:blipFill>
        <p:spPr bwMode="auto">
          <a:xfrm>
            <a:off x="4847332" y="3677270"/>
            <a:ext cx="4071541" cy="118227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normAutofit fontScale="90000"/>
          </a:bodyPr>
          <a:lstStyle/>
          <a:p>
            <a:r>
              <a:rPr lang="pt-BR" dirty="0" smtClean="0"/>
              <a:t>Conteúdo</a:t>
            </a:r>
            <a:endParaRPr lang="pt-BR" dirty="0"/>
          </a:p>
        </p:txBody>
      </p:sp>
      <p:sp>
        <p:nvSpPr>
          <p:cNvPr id="4" name="Espaço Reservado para Número de Slide 3"/>
          <p:cNvSpPr>
            <a:spLocks noGrp="1"/>
          </p:cNvSpPr>
          <p:nvPr>
            <p:ph type="sldNum" sz="quarter" idx="12"/>
          </p:nvPr>
        </p:nvSpPr>
        <p:spPr/>
        <p:txBody>
          <a:bodyPr>
            <a:normAutofit fontScale="70000" lnSpcReduction="20000"/>
          </a:bodyPr>
          <a:lstStyle/>
          <a:p>
            <a:pPr lvl="0" algn="r" rtl="0">
              <a:spcBef>
                <a:spcPts val="0"/>
              </a:spcBef>
              <a:buNone/>
            </a:pPr>
            <a:fld id="{00000000-1234-1234-1234-123412341234}" type="slidenum">
              <a:rPr lang="en" sz="1000" smtClean="0">
                <a:solidFill>
                  <a:schemeClr val="dk2"/>
                </a:solidFill>
              </a:rPr>
              <a:pPr lvl="0" algn="r" rtl="0">
                <a:spcBef>
                  <a:spcPts val="0"/>
                </a:spcBef>
                <a:buNone/>
              </a:pPr>
              <a:t>3</a:t>
            </a:fld>
            <a:endParaRPr lang="en" sz="1000">
              <a:solidFill>
                <a:schemeClr val="dk2"/>
              </a:solidFill>
            </a:endParaRPr>
          </a:p>
        </p:txBody>
      </p:sp>
      <p:sp>
        <p:nvSpPr>
          <p:cNvPr id="6" name="Espaço Reservado para Conteúdo 5"/>
          <p:cNvSpPr>
            <a:spLocks noGrp="1"/>
          </p:cNvSpPr>
          <p:nvPr>
            <p:ph sz="quarter" idx="1"/>
          </p:nvPr>
        </p:nvSpPr>
        <p:spPr/>
        <p:txBody>
          <a:bodyPr/>
          <a:lstStyle/>
          <a:p>
            <a:r>
              <a:rPr lang="pt-BR" dirty="0" smtClean="0"/>
              <a:t>Neurônio Artificial</a:t>
            </a:r>
          </a:p>
          <a:p>
            <a:r>
              <a:rPr lang="pt-BR" dirty="0" smtClean="0"/>
              <a:t>Rede Neural Artificial</a:t>
            </a:r>
            <a:endParaRPr lang="pt-BR" dirty="0"/>
          </a:p>
          <a:p>
            <a:r>
              <a:rPr lang="pt-BR" sz="2800" dirty="0"/>
              <a:t>Vetorização </a:t>
            </a:r>
            <a:r>
              <a:rPr lang="pt-BR" sz="2800" dirty="0" smtClean="0"/>
              <a:t>da Computa</a:t>
            </a:r>
            <a:r>
              <a:rPr lang="pt-BR" sz="2800" dirty="0" smtClean="0"/>
              <a:t>ção de uma RNA</a:t>
            </a:r>
            <a:endParaRPr lang="pt-BR" sz="2800" dirty="0" smtClean="0"/>
          </a:p>
          <a:p>
            <a:r>
              <a:rPr lang="pt-BR" dirty="0" smtClean="0"/>
              <a:t>Funções de Ativação</a:t>
            </a:r>
            <a:endParaRPr lang="pt-BR" dirty="0"/>
          </a:p>
        </p:txBody>
      </p:sp>
    </p:spTree>
    <p:extLst>
      <p:ext uri="{BB962C8B-B14F-4D97-AF65-F5344CB8AC3E}">
        <p14:creationId xmlns:p14="http://schemas.microsoft.com/office/powerpoint/2010/main" val="42788322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Vetorização (para um </a:t>
            </a:r>
            <a:r>
              <a:rPr lang="pt-BR" b="1" dirty="0" smtClean="0"/>
              <a:t>lote</a:t>
            </a:r>
            <a:r>
              <a:rPr lang="pt-BR" dirty="0" smtClean="0"/>
              <a:t> de exemplos)</a:t>
            </a:r>
            <a:endParaRPr lang="pt-BR" dirty="0"/>
          </a:p>
        </p:txBody>
      </p:sp>
      <p:sp>
        <p:nvSpPr>
          <p:cNvPr id="3" name="Espaço Reservado para Texto 2"/>
          <p:cNvSpPr>
            <a:spLocks noGrp="1"/>
          </p:cNvSpPr>
          <p:nvPr>
            <p:ph type="body" idx="1"/>
          </p:nvPr>
        </p:nvSpPr>
        <p:spPr/>
        <p:txBody>
          <a:bodyPr/>
          <a:lstStyle/>
          <a:p>
            <a:r>
              <a:rPr lang="pt-BR" dirty="0" smtClean="0"/>
              <a:t>A computação de uma RNA pode ser </a:t>
            </a:r>
            <a:r>
              <a:rPr lang="pt-BR" dirty="0" smtClean="0">
                <a:solidFill>
                  <a:srgbClr val="FF0000"/>
                </a:solidFill>
              </a:rPr>
              <a:t>vetorizada</a:t>
            </a:r>
            <a:r>
              <a:rPr lang="pt-BR" dirty="0" smtClean="0"/>
              <a:t>.</a:t>
            </a:r>
            <a:endParaRPr lang="pt-BR" dirty="0"/>
          </a:p>
        </p:txBody>
      </p:sp>
      <p:sp>
        <p:nvSpPr>
          <p:cNvPr id="4" name="Espaço Reservado para Número de Slide 3"/>
          <p:cNvSpPr>
            <a:spLocks noGrp="1"/>
          </p:cNvSpPr>
          <p:nvPr>
            <p:ph type="sldNum" idx="12"/>
          </p:nvPr>
        </p:nvSpPr>
        <p:spPr/>
        <p:txBody>
          <a:bodyPr/>
          <a:lstStyle/>
          <a:p>
            <a:pPr lvl="0" rtl="0">
              <a:spcBef>
                <a:spcPts val="0"/>
              </a:spcBef>
              <a:buNone/>
            </a:pPr>
            <a:fld id="{00000000-1234-1234-1234-123412341234}" type="slidenum">
              <a:rPr lang="en" smtClean="0"/>
              <a:pPr lvl="0" rtl="0">
                <a:spcBef>
                  <a:spcPts val="0"/>
                </a:spcBef>
                <a:buNone/>
              </a:pPr>
              <a:t>30</a:t>
            </a:fld>
            <a:endParaRPr lang="en"/>
          </a:p>
        </p:txBody>
      </p:sp>
      <p:pic>
        <p:nvPicPr>
          <p:cNvPr id="5" name="Picture 2" descr="https://d3c33hcgiwev3.cloudfront.net/imageAssetProxy.v1/svogd3rcEeeA3RJRlG3Uqg_76207ca9fa3c209fbf43892870e5338f_1layer.png?expiry=1507593600000&amp;hmac=Db5WKHAPkfKly2uW8nR82y04_OvZ3tgq03i05jUfeoY"/>
          <p:cNvPicPr>
            <a:picLocks noChangeAspect="1" noChangeArrowheads="1"/>
          </p:cNvPicPr>
          <p:nvPr/>
        </p:nvPicPr>
        <p:blipFill>
          <a:blip r:embed="rId2"/>
          <a:srcRect/>
          <a:stretch>
            <a:fillRect/>
          </a:stretch>
        </p:blipFill>
        <p:spPr bwMode="auto">
          <a:xfrm>
            <a:off x="467544" y="1995686"/>
            <a:ext cx="3840427" cy="2880320"/>
          </a:xfrm>
          <a:prstGeom prst="rect">
            <a:avLst/>
          </a:prstGeom>
          <a:noFill/>
        </p:spPr>
      </p:pic>
      <p:pic>
        <p:nvPicPr>
          <p:cNvPr id="9" name="Picture 2"/>
          <p:cNvPicPr>
            <a:picLocks noChangeAspect="1" noChangeArrowheads="1"/>
          </p:cNvPicPr>
          <p:nvPr/>
        </p:nvPicPr>
        <p:blipFill>
          <a:blip r:embed="rId3"/>
          <a:srcRect/>
          <a:stretch>
            <a:fillRect/>
          </a:stretch>
        </p:blipFill>
        <p:spPr bwMode="auto">
          <a:xfrm>
            <a:off x="5001716" y="2283718"/>
            <a:ext cx="3314700" cy="200977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Vetorização (para um </a:t>
            </a:r>
            <a:r>
              <a:rPr lang="pt-BR" b="1" dirty="0" smtClean="0"/>
              <a:t>lote</a:t>
            </a:r>
            <a:r>
              <a:rPr lang="pt-BR" dirty="0" smtClean="0"/>
              <a:t> de exemplos)</a:t>
            </a:r>
            <a:endParaRPr lang="pt-BR" dirty="0"/>
          </a:p>
        </p:txBody>
      </p:sp>
      <p:sp>
        <p:nvSpPr>
          <p:cNvPr id="3" name="Espaço Reservado para Texto 2"/>
          <p:cNvSpPr>
            <a:spLocks noGrp="1"/>
          </p:cNvSpPr>
          <p:nvPr>
            <p:ph type="body" idx="1"/>
          </p:nvPr>
        </p:nvSpPr>
        <p:spPr/>
        <p:txBody>
          <a:bodyPr/>
          <a:lstStyle/>
          <a:p>
            <a:r>
              <a:rPr lang="pt-BR" dirty="0" smtClean="0"/>
              <a:t>A computação de uma RNA pode ser </a:t>
            </a:r>
            <a:r>
              <a:rPr lang="pt-BR" dirty="0" smtClean="0">
                <a:solidFill>
                  <a:srgbClr val="FF0000"/>
                </a:solidFill>
              </a:rPr>
              <a:t>vetorizada</a:t>
            </a:r>
            <a:r>
              <a:rPr lang="pt-BR" dirty="0" smtClean="0"/>
              <a:t>.</a:t>
            </a:r>
            <a:endParaRPr lang="pt-BR" dirty="0"/>
          </a:p>
        </p:txBody>
      </p:sp>
      <p:sp>
        <p:nvSpPr>
          <p:cNvPr id="4" name="Espaço Reservado para Número de Slide 3"/>
          <p:cNvSpPr>
            <a:spLocks noGrp="1"/>
          </p:cNvSpPr>
          <p:nvPr>
            <p:ph type="sldNum" idx="12"/>
          </p:nvPr>
        </p:nvSpPr>
        <p:spPr/>
        <p:txBody>
          <a:bodyPr/>
          <a:lstStyle/>
          <a:p>
            <a:pPr lvl="0" rtl="0">
              <a:spcBef>
                <a:spcPts val="0"/>
              </a:spcBef>
              <a:buNone/>
            </a:pPr>
            <a:fld id="{00000000-1234-1234-1234-123412341234}" type="slidenum">
              <a:rPr lang="en" smtClean="0"/>
              <a:pPr lvl="0" rtl="0">
                <a:spcBef>
                  <a:spcPts val="0"/>
                </a:spcBef>
                <a:buNone/>
              </a:pPr>
              <a:t>31</a:t>
            </a:fld>
            <a:endParaRPr lang="en"/>
          </a:p>
        </p:txBody>
      </p:sp>
      <p:pic>
        <p:nvPicPr>
          <p:cNvPr id="5" name="Picture 2" descr="https://d3c33hcgiwev3.cloudfront.net/imageAssetProxy.v1/svogd3rcEeeA3RJRlG3Uqg_76207ca9fa3c209fbf43892870e5338f_1layer.png?expiry=1507593600000&amp;hmac=Db5WKHAPkfKly2uW8nR82y04_OvZ3tgq03i05jUfeoY"/>
          <p:cNvPicPr>
            <a:picLocks noChangeAspect="1" noChangeArrowheads="1"/>
          </p:cNvPicPr>
          <p:nvPr/>
        </p:nvPicPr>
        <p:blipFill>
          <a:blip r:embed="rId2"/>
          <a:srcRect/>
          <a:stretch>
            <a:fillRect/>
          </a:stretch>
        </p:blipFill>
        <p:spPr bwMode="auto">
          <a:xfrm>
            <a:off x="467544" y="1995686"/>
            <a:ext cx="3840427" cy="2880320"/>
          </a:xfrm>
          <a:prstGeom prst="rect">
            <a:avLst/>
          </a:prstGeom>
          <a:noFill/>
        </p:spPr>
      </p:pic>
      <p:pic>
        <p:nvPicPr>
          <p:cNvPr id="151554" name="Picture 2"/>
          <p:cNvPicPr>
            <a:picLocks noChangeAspect="1" noChangeArrowheads="1"/>
          </p:cNvPicPr>
          <p:nvPr/>
        </p:nvPicPr>
        <p:blipFill>
          <a:blip r:embed="rId3"/>
          <a:srcRect/>
          <a:stretch>
            <a:fillRect/>
          </a:stretch>
        </p:blipFill>
        <p:spPr bwMode="auto">
          <a:xfrm>
            <a:off x="5004048" y="2067694"/>
            <a:ext cx="3571875" cy="256222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Vetorização (para um </a:t>
            </a:r>
            <a:r>
              <a:rPr lang="pt-BR" b="1" dirty="0" smtClean="0"/>
              <a:t>lote</a:t>
            </a:r>
            <a:r>
              <a:rPr lang="pt-BR" dirty="0" smtClean="0"/>
              <a:t> de exemplos)</a:t>
            </a:r>
            <a:endParaRPr lang="pt-BR" dirty="0"/>
          </a:p>
        </p:txBody>
      </p:sp>
      <p:sp>
        <p:nvSpPr>
          <p:cNvPr id="3" name="Espaço Reservado para Texto 2"/>
          <p:cNvSpPr>
            <a:spLocks noGrp="1"/>
          </p:cNvSpPr>
          <p:nvPr>
            <p:ph type="body" idx="1"/>
          </p:nvPr>
        </p:nvSpPr>
        <p:spPr/>
        <p:txBody>
          <a:bodyPr/>
          <a:lstStyle/>
          <a:p>
            <a:r>
              <a:rPr lang="pt-BR" dirty="0" smtClean="0"/>
              <a:t>Repare que, para as matrizes </a:t>
            </a:r>
            <a:r>
              <a:rPr lang="pt-BR" i="1" dirty="0" smtClean="0"/>
              <a:t>A</a:t>
            </a:r>
            <a:r>
              <a:rPr lang="pt-BR" dirty="0" smtClean="0"/>
              <a:t> e </a:t>
            </a:r>
            <a:r>
              <a:rPr lang="pt-BR" i="1" dirty="0" smtClean="0"/>
              <a:t>Z</a:t>
            </a:r>
            <a:r>
              <a:rPr lang="pt-BR" dirty="0" smtClean="0"/>
              <a:t> da camada  :</a:t>
            </a:r>
          </a:p>
          <a:p>
            <a:pPr lvl="1"/>
            <a:r>
              <a:rPr lang="pt-BR" dirty="0" smtClean="0"/>
              <a:t>A quantidade de colunas é igual à quantidade de exemplos no lote.</a:t>
            </a:r>
          </a:p>
          <a:p>
            <a:pPr lvl="1"/>
            <a:r>
              <a:rPr lang="pt-BR" dirty="0" smtClean="0"/>
              <a:t>A quantidade de linhas é igual à quantidade de neurônios na camada </a:t>
            </a:r>
            <a:r>
              <a:rPr lang="pt-BR" i="1" dirty="0" smtClean="0"/>
              <a:t> </a:t>
            </a:r>
            <a:r>
              <a:rPr lang="pt-BR" dirty="0" smtClean="0"/>
              <a:t>.</a:t>
            </a:r>
            <a:endParaRPr lang="pt-BR" dirty="0"/>
          </a:p>
        </p:txBody>
      </p:sp>
      <p:sp>
        <p:nvSpPr>
          <p:cNvPr id="4" name="Espaço Reservado para Número de Slide 3"/>
          <p:cNvSpPr>
            <a:spLocks noGrp="1"/>
          </p:cNvSpPr>
          <p:nvPr>
            <p:ph type="sldNum" idx="12"/>
          </p:nvPr>
        </p:nvSpPr>
        <p:spPr/>
        <p:txBody>
          <a:bodyPr/>
          <a:lstStyle/>
          <a:p>
            <a:pPr lvl="0" rtl="0">
              <a:spcBef>
                <a:spcPts val="0"/>
              </a:spcBef>
              <a:buNone/>
            </a:pPr>
            <a:fld id="{00000000-1234-1234-1234-123412341234}" type="slidenum">
              <a:rPr lang="en" smtClean="0"/>
              <a:pPr lvl="0" rtl="0">
                <a:spcBef>
                  <a:spcPts val="0"/>
                </a:spcBef>
                <a:buNone/>
              </a:pPr>
              <a:t>32</a:t>
            </a:fld>
            <a:endParaRPr lang="en"/>
          </a:p>
        </p:txBody>
      </p:sp>
      <p:pic>
        <p:nvPicPr>
          <p:cNvPr id="147459" name="Picture 3"/>
          <p:cNvPicPr>
            <a:picLocks noChangeAspect="1" noChangeArrowheads="1"/>
          </p:cNvPicPr>
          <p:nvPr/>
        </p:nvPicPr>
        <p:blipFill>
          <a:blip r:embed="rId2"/>
          <a:srcRect/>
          <a:stretch>
            <a:fillRect/>
          </a:stretch>
        </p:blipFill>
        <p:spPr bwMode="auto">
          <a:xfrm>
            <a:off x="3891754" y="2976180"/>
            <a:ext cx="77548" cy="216027"/>
          </a:xfrm>
          <a:prstGeom prst="rect">
            <a:avLst/>
          </a:prstGeom>
          <a:noFill/>
          <a:ln w="9525">
            <a:noFill/>
            <a:miter lim="800000"/>
            <a:headEnd/>
            <a:tailEnd/>
          </a:ln>
        </p:spPr>
      </p:pic>
      <p:pic>
        <p:nvPicPr>
          <p:cNvPr id="7" name="Picture 3"/>
          <p:cNvPicPr>
            <a:picLocks noChangeAspect="1" noChangeArrowheads="1"/>
          </p:cNvPicPr>
          <p:nvPr/>
        </p:nvPicPr>
        <p:blipFill>
          <a:blip r:embed="rId2"/>
          <a:srcRect/>
          <a:stretch>
            <a:fillRect/>
          </a:stretch>
        </p:blipFill>
        <p:spPr bwMode="auto">
          <a:xfrm>
            <a:off x="7884368" y="1392064"/>
            <a:ext cx="77548" cy="216027"/>
          </a:xfrm>
          <a:prstGeom prst="rect">
            <a:avLst/>
          </a:prstGeom>
          <a:noFill/>
          <a:ln w="9525">
            <a:noFill/>
            <a:miter lim="800000"/>
            <a:headEnd/>
            <a:tailEnd/>
          </a:ln>
        </p:spPr>
      </p:pic>
      <p:pic>
        <p:nvPicPr>
          <p:cNvPr id="147460" name="Picture 4"/>
          <p:cNvPicPr>
            <a:picLocks noChangeAspect="1" noChangeArrowheads="1"/>
          </p:cNvPicPr>
          <p:nvPr/>
        </p:nvPicPr>
        <p:blipFill>
          <a:blip r:embed="rId3"/>
          <a:srcRect/>
          <a:stretch>
            <a:fillRect/>
          </a:stretch>
        </p:blipFill>
        <p:spPr bwMode="auto">
          <a:xfrm>
            <a:off x="899592" y="3867894"/>
            <a:ext cx="3415085" cy="1093297"/>
          </a:xfrm>
          <a:prstGeom prst="rect">
            <a:avLst/>
          </a:prstGeom>
          <a:noFill/>
          <a:ln w="9525">
            <a:noFill/>
            <a:miter lim="800000"/>
            <a:headEnd/>
            <a:tailEnd/>
          </a:ln>
        </p:spPr>
      </p:pic>
      <p:pic>
        <p:nvPicPr>
          <p:cNvPr id="147461" name="Picture 5"/>
          <p:cNvPicPr>
            <a:picLocks noChangeAspect="1" noChangeArrowheads="1"/>
          </p:cNvPicPr>
          <p:nvPr/>
        </p:nvPicPr>
        <p:blipFill>
          <a:blip r:embed="rId4"/>
          <a:srcRect/>
          <a:stretch>
            <a:fillRect/>
          </a:stretch>
        </p:blipFill>
        <p:spPr bwMode="auto">
          <a:xfrm>
            <a:off x="4788024" y="3913268"/>
            <a:ext cx="3467986" cy="1046274"/>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endParaRPr lang="pt-BR"/>
          </a:p>
        </p:txBody>
      </p:sp>
      <p:sp>
        <p:nvSpPr>
          <p:cNvPr id="3" name="Espaço Reservado para Texto 2"/>
          <p:cNvSpPr>
            <a:spLocks noGrp="1"/>
          </p:cNvSpPr>
          <p:nvPr>
            <p:ph type="body" idx="1"/>
          </p:nvPr>
        </p:nvSpPr>
        <p:spPr/>
        <p:txBody>
          <a:bodyPr/>
          <a:lstStyle/>
          <a:p>
            <a:endParaRPr lang="pt-BR"/>
          </a:p>
        </p:txBody>
      </p:sp>
      <p:sp>
        <p:nvSpPr>
          <p:cNvPr id="4" name="Espaço Reservado para Número de Slide 3"/>
          <p:cNvSpPr>
            <a:spLocks noGrp="1"/>
          </p:cNvSpPr>
          <p:nvPr>
            <p:ph type="sldNum" idx="12"/>
          </p:nvPr>
        </p:nvSpPr>
        <p:spPr/>
        <p:txBody>
          <a:bodyPr/>
          <a:lstStyle/>
          <a:p>
            <a:pPr lvl="0" rtl="0">
              <a:spcBef>
                <a:spcPts val="0"/>
              </a:spcBef>
              <a:buNone/>
            </a:pPr>
            <a:fld id="{00000000-1234-1234-1234-123412341234}" type="slidenum">
              <a:rPr lang="en" smtClean="0"/>
              <a:pPr lvl="0" rtl="0">
                <a:spcBef>
                  <a:spcPts val="0"/>
                </a:spcBef>
                <a:buNone/>
              </a:pPr>
              <a:t>33</a:t>
            </a:fld>
            <a:endParaRPr lang="en"/>
          </a:p>
        </p:txBody>
      </p:sp>
      <p:pic>
        <p:nvPicPr>
          <p:cNvPr id="126978" name="Picture 2"/>
          <p:cNvPicPr>
            <a:picLocks noChangeAspect="1" noChangeArrowheads="1"/>
          </p:cNvPicPr>
          <p:nvPr/>
        </p:nvPicPr>
        <p:blipFill>
          <a:blip r:embed="rId2"/>
          <a:srcRect/>
          <a:stretch>
            <a:fillRect/>
          </a:stretch>
        </p:blipFill>
        <p:spPr bwMode="auto">
          <a:xfrm>
            <a:off x="1907704" y="1419622"/>
            <a:ext cx="5133975" cy="241935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ço Reservado para Texto 5"/>
          <p:cNvSpPr>
            <a:spLocks noGrp="1"/>
          </p:cNvSpPr>
          <p:nvPr>
            <p:ph type="body" idx="1"/>
          </p:nvPr>
        </p:nvSpPr>
        <p:spPr/>
        <p:txBody>
          <a:bodyPr/>
          <a:lstStyle/>
          <a:p>
            <a:endParaRPr lang="pt-BR"/>
          </a:p>
        </p:txBody>
      </p:sp>
      <p:sp>
        <p:nvSpPr>
          <p:cNvPr id="5" name="Título 4"/>
          <p:cNvSpPr>
            <a:spLocks noGrp="1"/>
          </p:cNvSpPr>
          <p:nvPr>
            <p:ph type="title"/>
          </p:nvPr>
        </p:nvSpPr>
        <p:spPr/>
        <p:txBody>
          <a:bodyPr>
            <a:normAutofit fontScale="90000"/>
          </a:bodyPr>
          <a:lstStyle/>
          <a:p>
            <a:r>
              <a:rPr lang="pt-BR" dirty="0" smtClean="0"/>
              <a:t>Funções de Ativação</a:t>
            </a:r>
            <a:endParaRPr lang="pt-BR" dirty="0"/>
          </a:p>
        </p:txBody>
      </p:sp>
      <p:sp>
        <p:nvSpPr>
          <p:cNvPr id="4" name="Espaço Reservado para Número de Slide 3"/>
          <p:cNvSpPr>
            <a:spLocks noGrp="1"/>
          </p:cNvSpPr>
          <p:nvPr>
            <p:ph type="sldNum" sz="quarter" idx="11"/>
          </p:nvPr>
        </p:nvSpPr>
        <p:spPr/>
        <p:txBody>
          <a:bodyPr/>
          <a:lstStyle/>
          <a:p>
            <a:pPr lvl="0" rtl="0">
              <a:spcBef>
                <a:spcPts val="0"/>
              </a:spcBef>
              <a:buNone/>
            </a:pPr>
            <a:fld id="{00000000-1234-1234-1234-123412341234}" type="slidenum">
              <a:rPr lang="en" smtClean="0"/>
              <a:pPr lvl="0" rtl="0">
                <a:spcBef>
                  <a:spcPts val="0"/>
                </a:spcBef>
                <a:buNone/>
              </a:pPr>
              <a:t>34</a:t>
            </a:fld>
            <a:endParaRPr lang="en"/>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Funções de ativação</a:t>
            </a:r>
            <a:endParaRPr lang="pt-BR" dirty="0"/>
          </a:p>
        </p:txBody>
      </p:sp>
      <p:sp>
        <p:nvSpPr>
          <p:cNvPr id="3" name="Espaço Reservado para Texto 2"/>
          <p:cNvSpPr>
            <a:spLocks noGrp="1"/>
          </p:cNvSpPr>
          <p:nvPr>
            <p:ph type="body" idx="1"/>
          </p:nvPr>
        </p:nvSpPr>
        <p:spPr/>
        <p:txBody>
          <a:bodyPr/>
          <a:lstStyle/>
          <a:p>
            <a:r>
              <a:rPr lang="pt-BR" dirty="0" smtClean="0"/>
              <a:t>Sigmoide Logística</a:t>
            </a:r>
          </a:p>
          <a:p>
            <a:r>
              <a:rPr lang="pt-BR" dirty="0" smtClean="0"/>
              <a:t>Tangente Hiperbólica</a:t>
            </a:r>
          </a:p>
          <a:p>
            <a:r>
              <a:rPr lang="pt-BR" dirty="0" err="1" smtClean="0"/>
              <a:t>ReLU</a:t>
            </a:r>
            <a:endParaRPr lang="pt-BR" dirty="0" smtClean="0"/>
          </a:p>
          <a:p>
            <a:r>
              <a:rPr lang="pt-BR" dirty="0" err="1" smtClean="0"/>
              <a:t>Leaky</a:t>
            </a:r>
            <a:r>
              <a:rPr lang="pt-BR" dirty="0" smtClean="0"/>
              <a:t> </a:t>
            </a:r>
            <a:r>
              <a:rPr lang="pt-BR" dirty="0" err="1" smtClean="0"/>
              <a:t>ReLU</a:t>
            </a:r>
            <a:endParaRPr lang="pt-BR" dirty="0" smtClean="0"/>
          </a:p>
          <a:p>
            <a:r>
              <a:rPr lang="pt-BR" dirty="0" err="1" smtClean="0"/>
              <a:t>softmax</a:t>
            </a:r>
            <a:endParaRPr lang="pt-BR" dirty="0" smtClean="0"/>
          </a:p>
          <a:p>
            <a:endParaRPr lang="pt-BR" dirty="0"/>
          </a:p>
        </p:txBody>
      </p:sp>
      <p:sp>
        <p:nvSpPr>
          <p:cNvPr id="4" name="Espaço Reservado para Número de Slide 3"/>
          <p:cNvSpPr>
            <a:spLocks noGrp="1"/>
          </p:cNvSpPr>
          <p:nvPr>
            <p:ph type="sldNum" idx="12"/>
          </p:nvPr>
        </p:nvSpPr>
        <p:spPr/>
        <p:txBody>
          <a:bodyPr/>
          <a:lstStyle/>
          <a:p>
            <a:pPr lvl="0" rtl="0">
              <a:spcBef>
                <a:spcPts val="0"/>
              </a:spcBef>
              <a:buNone/>
            </a:pPr>
            <a:fld id="{00000000-1234-1234-1234-123412341234}" type="slidenum">
              <a:rPr lang="en" smtClean="0"/>
              <a:pPr lvl="0" rtl="0">
                <a:spcBef>
                  <a:spcPts val="0"/>
                </a:spcBef>
                <a:buNone/>
              </a:pPr>
              <a:t>35</a:t>
            </a:fld>
            <a:endParaRPr lang="en"/>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Sigmoide Logística</a:t>
            </a:r>
            <a:endParaRPr lang="pt-BR" dirty="0"/>
          </a:p>
        </p:txBody>
      </p:sp>
      <p:sp>
        <p:nvSpPr>
          <p:cNvPr id="3" name="Espaço Reservado para Texto 2"/>
          <p:cNvSpPr>
            <a:spLocks noGrp="1"/>
          </p:cNvSpPr>
          <p:nvPr>
            <p:ph type="body" idx="1"/>
          </p:nvPr>
        </p:nvSpPr>
        <p:spPr>
          <a:xfrm>
            <a:off x="311701" y="1152475"/>
            <a:ext cx="6276523" cy="3416400"/>
          </a:xfrm>
        </p:spPr>
        <p:txBody>
          <a:bodyPr/>
          <a:lstStyle/>
          <a:p>
            <a:r>
              <a:rPr lang="pt-BR" dirty="0" smtClean="0"/>
              <a:t>Não usar!</a:t>
            </a:r>
          </a:p>
          <a:p>
            <a:pPr lvl="1"/>
            <a:r>
              <a:rPr lang="pt-BR" dirty="0" smtClean="0"/>
              <a:t>Resultado não é centrado em zero</a:t>
            </a:r>
          </a:p>
          <a:p>
            <a:pPr lvl="1"/>
            <a:r>
              <a:rPr lang="pt-BR" dirty="0" smtClean="0"/>
              <a:t>Prejudica o fluxo dos gradientes (</a:t>
            </a:r>
            <a:r>
              <a:rPr lang="pt-BR" i="1" dirty="0" err="1" smtClean="0"/>
              <a:t>vanishing</a:t>
            </a:r>
            <a:r>
              <a:rPr lang="pt-BR" i="1" dirty="0" smtClean="0"/>
              <a:t> </a:t>
            </a:r>
            <a:r>
              <a:rPr lang="pt-BR" i="1" dirty="0" err="1" smtClean="0"/>
              <a:t>gradients</a:t>
            </a:r>
            <a:r>
              <a:rPr lang="pt-BR" dirty="0" smtClean="0"/>
              <a:t>)...</a:t>
            </a:r>
          </a:p>
          <a:p>
            <a:r>
              <a:rPr lang="pt-BR" dirty="0" smtClean="0"/>
              <a:t>Exceção: camada de saída</a:t>
            </a:r>
          </a:p>
          <a:p>
            <a:pPr lvl="1"/>
            <a:r>
              <a:rPr lang="pt-BR" dirty="0" smtClean="0"/>
              <a:t>Quando precisamos que a RNA produza valores entre zero e um.</a:t>
            </a:r>
          </a:p>
          <a:p>
            <a:endParaRPr lang="pt-BR" dirty="0"/>
          </a:p>
        </p:txBody>
      </p:sp>
      <p:sp>
        <p:nvSpPr>
          <p:cNvPr id="4" name="Espaço Reservado para Número de Slide 3"/>
          <p:cNvSpPr>
            <a:spLocks noGrp="1"/>
          </p:cNvSpPr>
          <p:nvPr>
            <p:ph type="sldNum" idx="12"/>
          </p:nvPr>
        </p:nvSpPr>
        <p:spPr/>
        <p:txBody>
          <a:bodyPr/>
          <a:lstStyle/>
          <a:p>
            <a:pPr lvl="0" rtl="0">
              <a:spcBef>
                <a:spcPts val="0"/>
              </a:spcBef>
              <a:buNone/>
            </a:pPr>
            <a:fld id="{00000000-1234-1234-1234-123412341234}" type="slidenum">
              <a:rPr lang="en" smtClean="0"/>
              <a:pPr lvl="0" rtl="0">
                <a:spcBef>
                  <a:spcPts val="0"/>
                </a:spcBef>
                <a:buNone/>
              </a:pPr>
              <a:t>36</a:t>
            </a:fld>
            <a:endParaRPr lang="en"/>
          </a:p>
        </p:txBody>
      </p:sp>
      <p:pic>
        <p:nvPicPr>
          <p:cNvPr id="152578" name="Picture 2"/>
          <p:cNvPicPr>
            <a:picLocks noChangeAspect="1" noChangeArrowheads="1"/>
          </p:cNvPicPr>
          <p:nvPr/>
        </p:nvPicPr>
        <p:blipFill>
          <a:blip r:embed="rId3"/>
          <a:srcRect/>
          <a:stretch>
            <a:fillRect/>
          </a:stretch>
        </p:blipFill>
        <p:spPr bwMode="auto">
          <a:xfrm>
            <a:off x="6756788" y="1563638"/>
            <a:ext cx="2063684" cy="1872208"/>
          </a:xfrm>
          <a:prstGeom prst="rect">
            <a:avLst/>
          </a:prstGeom>
          <a:noFill/>
          <a:ln w="9525">
            <a:noFill/>
            <a:miter lim="800000"/>
            <a:headEnd/>
            <a:tailEnd/>
          </a:ln>
        </p:spPr>
      </p:pic>
      <p:pic>
        <p:nvPicPr>
          <p:cNvPr id="152579" name="Picture 3"/>
          <p:cNvPicPr>
            <a:picLocks noChangeAspect="1" noChangeArrowheads="1"/>
          </p:cNvPicPr>
          <p:nvPr/>
        </p:nvPicPr>
        <p:blipFill>
          <a:blip r:embed="rId4"/>
          <a:srcRect/>
          <a:stretch>
            <a:fillRect/>
          </a:stretch>
        </p:blipFill>
        <p:spPr bwMode="auto">
          <a:xfrm>
            <a:off x="6422454" y="3651870"/>
            <a:ext cx="2686050" cy="723900"/>
          </a:xfrm>
          <a:prstGeom prst="rect">
            <a:avLst/>
          </a:prstGeom>
          <a:noFill/>
          <a:ln w="9525">
            <a:noFill/>
            <a:miter lim="800000"/>
            <a:headEnd/>
            <a:tailEnd/>
          </a:ln>
        </p:spPr>
      </p:pic>
      <p:pic>
        <p:nvPicPr>
          <p:cNvPr id="8" name="Picture 2" descr="enter image description here"/>
          <p:cNvPicPr>
            <a:picLocks noChangeAspect="1" noChangeArrowheads="1"/>
          </p:cNvPicPr>
          <p:nvPr/>
        </p:nvPicPr>
        <p:blipFill>
          <a:blip r:embed="rId5"/>
          <a:srcRect/>
          <a:stretch>
            <a:fillRect/>
          </a:stretch>
        </p:blipFill>
        <p:spPr bwMode="auto">
          <a:xfrm>
            <a:off x="6012160" y="1204713"/>
            <a:ext cx="3048000" cy="1943101"/>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Sigmoide Logística</a:t>
            </a:r>
            <a:endParaRPr lang="pt-BR" dirty="0"/>
          </a:p>
        </p:txBody>
      </p:sp>
      <p:sp>
        <p:nvSpPr>
          <p:cNvPr id="3" name="Espaço Reservado para Texto 2"/>
          <p:cNvSpPr>
            <a:spLocks noGrp="1"/>
          </p:cNvSpPr>
          <p:nvPr>
            <p:ph type="body" idx="1"/>
          </p:nvPr>
        </p:nvSpPr>
        <p:spPr/>
        <p:txBody>
          <a:bodyPr/>
          <a:lstStyle/>
          <a:p>
            <a:r>
              <a:rPr lang="pt-BR" dirty="0" smtClean="0"/>
              <a:t>Sigmoide apresenta regiões de </a:t>
            </a:r>
            <a:r>
              <a:rPr lang="pt-BR" dirty="0" smtClean="0">
                <a:solidFill>
                  <a:srgbClr val="FF0000"/>
                </a:solidFill>
              </a:rPr>
              <a:t>saturação</a:t>
            </a:r>
            <a:r>
              <a:rPr lang="pt-BR" dirty="0" smtClean="0"/>
              <a:t> conforme z cresce em magnitude.</a:t>
            </a:r>
            <a:endParaRPr lang="pt-BR" dirty="0"/>
          </a:p>
        </p:txBody>
      </p:sp>
      <p:sp>
        <p:nvSpPr>
          <p:cNvPr id="4" name="Espaço Reservado para Número de Slide 3"/>
          <p:cNvSpPr>
            <a:spLocks noGrp="1"/>
          </p:cNvSpPr>
          <p:nvPr>
            <p:ph type="sldNum" idx="12"/>
          </p:nvPr>
        </p:nvSpPr>
        <p:spPr/>
        <p:txBody>
          <a:bodyPr/>
          <a:lstStyle/>
          <a:p>
            <a:pPr lvl="0" rtl="0">
              <a:spcBef>
                <a:spcPts val="0"/>
              </a:spcBef>
              <a:buNone/>
            </a:pPr>
            <a:fld id="{00000000-1234-1234-1234-123412341234}" type="slidenum">
              <a:rPr lang="en" smtClean="0"/>
              <a:pPr lvl="0" rtl="0">
                <a:spcBef>
                  <a:spcPts val="0"/>
                </a:spcBef>
                <a:buNone/>
              </a:pPr>
              <a:t>37</a:t>
            </a:fld>
            <a:endParaRPr lang="en"/>
          </a:p>
        </p:txBody>
      </p:sp>
      <p:pic>
        <p:nvPicPr>
          <p:cNvPr id="156674" name="Picture 2" descr="https://cdn-images-1.medium.com/max/1600/1*gkXI7LYwyGPLU5dn6Jb6B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2298922"/>
            <a:ext cx="7200900" cy="2505076"/>
          </a:xfrm>
          <a:prstGeom prst="rect">
            <a:avLst/>
          </a:prstGeom>
          <a:noFill/>
          <a:extLst>
            <a:ext uri="{909E8E84-426E-40dd-AFC4-6F175D3DCCD1}">
              <a14:hiddenFill xmlns:a14="http://schemas.microsoft.com/office/drawing/2010/main">
                <a:solidFill>
                  <a:srgbClr val="FFFFFF"/>
                </a:solidFill>
              </a14:hiddenFill>
            </a:ext>
          </a:extLst>
        </p:spPr>
      </p:pic>
      <p:sp>
        <p:nvSpPr>
          <p:cNvPr id="5" name="Retângulo 4"/>
          <p:cNvSpPr/>
          <p:nvPr/>
        </p:nvSpPr>
        <p:spPr>
          <a:xfrm>
            <a:off x="53752" y="4838114"/>
            <a:ext cx="5454352" cy="253916"/>
          </a:xfrm>
          <a:prstGeom prst="rect">
            <a:avLst/>
          </a:prstGeom>
        </p:spPr>
        <p:txBody>
          <a:bodyPr wrap="square">
            <a:spAutoFit/>
          </a:bodyPr>
          <a:lstStyle/>
          <a:p>
            <a:r>
              <a:rPr lang="pt-BR" sz="1050" dirty="0"/>
              <a:t>https://medium.com/@karpathy/yes-you-should-understand-backprop-e2f06eab496b</a:t>
            </a:r>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Tangente Hiperbólica</a:t>
            </a:r>
            <a:endParaRPr lang="pt-BR" dirty="0"/>
          </a:p>
        </p:txBody>
      </p:sp>
      <p:sp>
        <p:nvSpPr>
          <p:cNvPr id="3" name="Espaço Reservado para Texto 2"/>
          <p:cNvSpPr>
            <a:spLocks noGrp="1"/>
          </p:cNvSpPr>
          <p:nvPr>
            <p:ph type="body" idx="1"/>
          </p:nvPr>
        </p:nvSpPr>
        <p:spPr>
          <a:xfrm>
            <a:off x="311701" y="1152475"/>
            <a:ext cx="5628452" cy="3416400"/>
          </a:xfrm>
        </p:spPr>
        <p:txBody>
          <a:bodyPr/>
          <a:lstStyle/>
          <a:p>
            <a:r>
              <a:rPr lang="pt-BR" dirty="0" smtClean="0"/>
              <a:t>Saída é centrada em zero (facilita o treinamento).</a:t>
            </a:r>
          </a:p>
          <a:p>
            <a:pPr marL="320040" lvl="1" indent="-320040">
              <a:buClr>
                <a:schemeClr val="accent2"/>
              </a:buClr>
              <a:buSzPct val="60000"/>
              <a:buFont typeface="Wingdings"/>
              <a:buChar char=""/>
            </a:pPr>
            <a:r>
              <a:rPr lang="pt-BR" sz="2800" dirty="0" smtClean="0"/>
              <a:t>Assim como a sigmoide, também prejudica o fluxo dos gradientes.</a:t>
            </a:r>
          </a:p>
          <a:p>
            <a:endParaRPr lang="pt-BR" dirty="0"/>
          </a:p>
        </p:txBody>
      </p:sp>
      <p:sp>
        <p:nvSpPr>
          <p:cNvPr id="4" name="Espaço Reservado para Número de Slide 3"/>
          <p:cNvSpPr>
            <a:spLocks noGrp="1"/>
          </p:cNvSpPr>
          <p:nvPr>
            <p:ph type="sldNum" idx="12"/>
          </p:nvPr>
        </p:nvSpPr>
        <p:spPr/>
        <p:txBody>
          <a:bodyPr/>
          <a:lstStyle/>
          <a:p>
            <a:pPr lvl="0" rtl="0">
              <a:spcBef>
                <a:spcPts val="0"/>
              </a:spcBef>
              <a:buNone/>
            </a:pPr>
            <a:fld id="{00000000-1234-1234-1234-123412341234}" type="slidenum">
              <a:rPr lang="en" smtClean="0"/>
              <a:pPr lvl="0" rtl="0">
                <a:spcBef>
                  <a:spcPts val="0"/>
                </a:spcBef>
                <a:buNone/>
              </a:pPr>
              <a:t>38</a:t>
            </a:fld>
            <a:endParaRPr lang="en"/>
          </a:p>
        </p:txBody>
      </p:sp>
      <p:pic>
        <p:nvPicPr>
          <p:cNvPr id="153602" name="Picture 2"/>
          <p:cNvPicPr>
            <a:picLocks noChangeAspect="1" noChangeArrowheads="1"/>
          </p:cNvPicPr>
          <p:nvPr/>
        </p:nvPicPr>
        <p:blipFill>
          <a:blip r:embed="rId3"/>
          <a:srcRect/>
          <a:stretch>
            <a:fillRect/>
          </a:stretch>
        </p:blipFill>
        <p:spPr bwMode="auto">
          <a:xfrm>
            <a:off x="6809688" y="1576759"/>
            <a:ext cx="2010784" cy="1778770"/>
          </a:xfrm>
          <a:prstGeom prst="rect">
            <a:avLst/>
          </a:prstGeom>
          <a:noFill/>
          <a:ln w="9525">
            <a:noFill/>
            <a:miter lim="800000"/>
            <a:headEnd/>
            <a:tailEnd/>
          </a:ln>
        </p:spPr>
      </p:pic>
      <p:pic>
        <p:nvPicPr>
          <p:cNvPr id="153603" name="Picture 3"/>
          <p:cNvPicPr>
            <a:picLocks noChangeAspect="1" noChangeArrowheads="1"/>
          </p:cNvPicPr>
          <p:nvPr/>
        </p:nvPicPr>
        <p:blipFill>
          <a:blip r:embed="rId4"/>
          <a:srcRect/>
          <a:stretch>
            <a:fillRect/>
          </a:stretch>
        </p:blipFill>
        <p:spPr bwMode="auto">
          <a:xfrm>
            <a:off x="5868144" y="3699867"/>
            <a:ext cx="3133725" cy="600075"/>
          </a:xfrm>
          <a:prstGeom prst="rect">
            <a:avLst/>
          </a:prstGeom>
          <a:noFill/>
          <a:ln w="9525">
            <a:noFill/>
            <a:miter lim="800000"/>
            <a:headEnd/>
            <a:tailEnd/>
          </a:ln>
        </p:spPr>
      </p:pic>
      <p:pic>
        <p:nvPicPr>
          <p:cNvPr id="8" name="Picture 4" descr="enter image description here"/>
          <p:cNvPicPr>
            <a:picLocks noChangeAspect="1" noChangeArrowheads="1"/>
          </p:cNvPicPr>
          <p:nvPr/>
        </p:nvPicPr>
        <p:blipFill>
          <a:blip r:embed="rId5"/>
          <a:srcRect/>
          <a:stretch>
            <a:fillRect/>
          </a:stretch>
        </p:blipFill>
        <p:spPr bwMode="auto">
          <a:xfrm>
            <a:off x="6012160" y="1223763"/>
            <a:ext cx="3048000" cy="1924051"/>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err="1" smtClean="0"/>
              <a:t>ReLU</a:t>
            </a:r>
            <a:endParaRPr lang="pt-BR" dirty="0"/>
          </a:p>
        </p:txBody>
      </p:sp>
      <p:sp>
        <p:nvSpPr>
          <p:cNvPr id="3" name="Espaço Reservado para Texto 2"/>
          <p:cNvSpPr>
            <a:spLocks noGrp="1"/>
          </p:cNvSpPr>
          <p:nvPr>
            <p:ph type="body" idx="1"/>
          </p:nvPr>
        </p:nvSpPr>
        <p:spPr>
          <a:xfrm>
            <a:off x="311701" y="1152475"/>
            <a:ext cx="5988492" cy="3416400"/>
          </a:xfrm>
        </p:spPr>
        <p:txBody>
          <a:bodyPr/>
          <a:lstStyle/>
          <a:p>
            <a:r>
              <a:rPr lang="pt-BR" dirty="0" smtClean="0"/>
              <a:t>Função que está se tornando um padrão de fato.</a:t>
            </a:r>
          </a:p>
          <a:p>
            <a:r>
              <a:rPr lang="pt-BR" dirty="0" smtClean="0"/>
              <a:t>Computação mais simples</a:t>
            </a:r>
          </a:p>
          <a:p>
            <a:pPr lvl="1"/>
            <a:r>
              <a:rPr lang="pt-BR" dirty="0" smtClean="0"/>
              <a:t>menos custosa, não calcula exp.</a:t>
            </a:r>
          </a:p>
          <a:p>
            <a:r>
              <a:rPr lang="pt-BR" dirty="0" smtClean="0"/>
              <a:t>Menos prejudicial ao fluxo dos gradientes.</a:t>
            </a:r>
            <a:endParaRPr lang="pt-BR" dirty="0"/>
          </a:p>
        </p:txBody>
      </p:sp>
      <p:sp>
        <p:nvSpPr>
          <p:cNvPr id="4" name="Espaço Reservado para Número de Slide 3"/>
          <p:cNvSpPr>
            <a:spLocks noGrp="1"/>
          </p:cNvSpPr>
          <p:nvPr>
            <p:ph type="sldNum" idx="12"/>
          </p:nvPr>
        </p:nvSpPr>
        <p:spPr/>
        <p:txBody>
          <a:bodyPr/>
          <a:lstStyle/>
          <a:p>
            <a:pPr lvl="0" rtl="0">
              <a:spcBef>
                <a:spcPts val="0"/>
              </a:spcBef>
              <a:buNone/>
            </a:pPr>
            <a:fld id="{00000000-1234-1234-1234-123412341234}" type="slidenum">
              <a:rPr lang="en" smtClean="0"/>
              <a:pPr lvl="0" rtl="0">
                <a:spcBef>
                  <a:spcPts val="0"/>
                </a:spcBef>
                <a:buNone/>
              </a:pPr>
              <a:t>39</a:t>
            </a:fld>
            <a:endParaRPr lang="en"/>
          </a:p>
        </p:txBody>
      </p:sp>
      <p:pic>
        <p:nvPicPr>
          <p:cNvPr id="154626" name="Picture 2"/>
          <p:cNvPicPr>
            <a:picLocks noChangeAspect="1" noChangeArrowheads="1"/>
          </p:cNvPicPr>
          <p:nvPr/>
        </p:nvPicPr>
        <p:blipFill>
          <a:blip r:embed="rId3"/>
          <a:srcRect/>
          <a:stretch>
            <a:fillRect/>
          </a:stretch>
        </p:blipFill>
        <p:spPr bwMode="auto">
          <a:xfrm>
            <a:off x="6876256" y="1491630"/>
            <a:ext cx="1957795" cy="1872208"/>
          </a:xfrm>
          <a:prstGeom prst="rect">
            <a:avLst/>
          </a:prstGeom>
          <a:noFill/>
          <a:ln w="9525">
            <a:noFill/>
            <a:miter lim="800000"/>
            <a:headEnd/>
            <a:tailEnd/>
          </a:ln>
        </p:spPr>
      </p:pic>
      <p:pic>
        <p:nvPicPr>
          <p:cNvPr id="154627" name="Picture 3"/>
          <p:cNvPicPr>
            <a:picLocks noChangeAspect="1" noChangeArrowheads="1"/>
          </p:cNvPicPr>
          <p:nvPr/>
        </p:nvPicPr>
        <p:blipFill>
          <a:blip r:embed="rId4"/>
          <a:srcRect/>
          <a:stretch>
            <a:fillRect/>
          </a:stretch>
        </p:blipFill>
        <p:spPr bwMode="auto">
          <a:xfrm>
            <a:off x="5721796" y="3765401"/>
            <a:ext cx="3314700" cy="390525"/>
          </a:xfrm>
          <a:prstGeom prst="rect">
            <a:avLst/>
          </a:prstGeom>
          <a:noFill/>
          <a:ln w="9525">
            <a:noFill/>
            <a:miter lim="800000"/>
            <a:headEnd/>
            <a:tailEnd/>
          </a:ln>
        </p:spPr>
      </p:pic>
      <p:sp>
        <p:nvSpPr>
          <p:cNvPr id="9" name="Retângulo 8"/>
          <p:cNvSpPr/>
          <p:nvPr/>
        </p:nvSpPr>
        <p:spPr>
          <a:xfrm>
            <a:off x="35496" y="4861198"/>
            <a:ext cx="6750496" cy="230832"/>
          </a:xfrm>
          <a:prstGeom prst="rect">
            <a:avLst/>
          </a:prstGeom>
        </p:spPr>
        <p:txBody>
          <a:bodyPr wrap="square">
            <a:spAutoFit/>
          </a:bodyPr>
          <a:lstStyle/>
          <a:p>
            <a:r>
              <a:rPr lang="en-US" sz="900" dirty="0" err="1" smtClean="0"/>
              <a:t>Vinod</a:t>
            </a:r>
            <a:r>
              <a:rPr lang="en-US" sz="900" dirty="0" smtClean="0"/>
              <a:t> Nair and Geoffrey Hinton (2010). Rectified linear units improve restricted Boltzmann machines. ICML.</a:t>
            </a:r>
            <a:endParaRPr lang="pt-BR" sz="900" dirty="0"/>
          </a:p>
        </p:txBody>
      </p:sp>
      <p:pic>
        <p:nvPicPr>
          <p:cNvPr id="8" name="Picture 2" descr="enter image description here"/>
          <p:cNvPicPr>
            <a:picLocks noChangeAspect="1" noChangeArrowheads="1"/>
          </p:cNvPicPr>
          <p:nvPr/>
        </p:nvPicPr>
        <p:blipFill>
          <a:blip r:embed="rId5"/>
          <a:srcRect/>
          <a:stretch>
            <a:fillRect/>
          </a:stretch>
        </p:blipFill>
        <p:spPr bwMode="auto">
          <a:xfrm>
            <a:off x="6074221" y="1219571"/>
            <a:ext cx="2962275" cy="2000251"/>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p:cNvSpPr>
            <a:spLocks noGrp="1"/>
          </p:cNvSpPr>
          <p:nvPr>
            <p:ph type="body" idx="1"/>
          </p:nvPr>
        </p:nvSpPr>
        <p:spPr/>
        <p:txBody>
          <a:bodyPr/>
          <a:lstStyle/>
          <a:p>
            <a:endParaRPr lang="pt-BR"/>
          </a:p>
        </p:txBody>
      </p:sp>
      <p:sp>
        <p:nvSpPr>
          <p:cNvPr id="3" name="Título 2"/>
          <p:cNvSpPr>
            <a:spLocks noGrp="1"/>
          </p:cNvSpPr>
          <p:nvPr>
            <p:ph type="title"/>
          </p:nvPr>
        </p:nvSpPr>
        <p:spPr/>
        <p:txBody>
          <a:bodyPr>
            <a:noAutofit/>
          </a:bodyPr>
          <a:lstStyle/>
          <a:p>
            <a:r>
              <a:rPr lang="pt-BR" sz="3200" dirty="0" smtClean="0"/>
              <a:t>Neurônio Artificial</a:t>
            </a:r>
            <a:endParaRPr lang="pt-BR" sz="3200" dirty="0"/>
          </a:p>
        </p:txBody>
      </p:sp>
      <p:sp>
        <p:nvSpPr>
          <p:cNvPr id="4" name="Espaço Reservado para Número de Slide 3"/>
          <p:cNvSpPr>
            <a:spLocks noGrp="1"/>
          </p:cNvSpPr>
          <p:nvPr>
            <p:ph type="sldNum" sz="quarter" idx="11"/>
          </p:nvPr>
        </p:nvSpPr>
        <p:spPr/>
        <p:txBody>
          <a:bodyPr/>
          <a:lstStyle/>
          <a:p>
            <a:pPr lvl="0" algn="r" rtl="0">
              <a:spcBef>
                <a:spcPts val="0"/>
              </a:spcBef>
              <a:buNone/>
            </a:pPr>
            <a:fld id="{00000000-1234-1234-1234-123412341234}" type="slidenum">
              <a:rPr lang="en" sz="1000" smtClean="0">
                <a:solidFill>
                  <a:schemeClr val="dk2"/>
                </a:solidFill>
              </a:rPr>
              <a:pPr lvl="0" algn="r" rtl="0">
                <a:spcBef>
                  <a:spcPts val="0"/>
                </a:spcBef>
                <a:buNone/>
              </a:pPr>
              <a:t>4</a:t>
            </a:fld>
            <a:endParaRPr lang="en" sz="1000">
              <a:solidFill>
                <a:schemeClr val="dk2"/>
              </a:solidFill>
            </a:endParaRPr>
          </a:p>
        </p:txBody>
      </p:sp>
    </p:spTree>
    <p:extLst>
      <p:ext uri="{BB962C8B-B14F-4D97-AF65-F5344CB8AC3E}">
        <p14:creationId xmlns:p14="http://schemas.microsoft.com/office/powerpoint/2010/main" val="1445875429"/>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sz="4000" dirty="0" smtClean="0"/>
              <a:t>Unidades Lineares Retificadas </a:t>
            </a:r>
            <a:br>
              <a:rPr lang="pt-BR" sz="4000" dirty="0" smtClean="0"/>
            </a:br>
            <a:r>
              <a:rPr lang="pt-BR" sz="2700" dirty="0" smtClean="0"/>
              <a:t>(</a:t>
            </a:r>
            <a:r>
              <a:rPr lang="en-US" sz="2700" i="1" dirty="0"/>
              <a:t>rectified linear </a:t>
            </a:r>
            <a:r>
              <a:rPr lang="en-US" sz="2700" i="1" dirty="0" smtClean="0"/>
              <a:t>units, </a:t>
            </a:r>
            <a:r>
              <a:rPr lang="en-US" sz="2700" i="1" dirty="0" err="1" smtClean="0"/>
              <a:t>ReLU</a:t>
            </a:r>
            <a:r>
              <a:rPr lang="pt-BR" sz="2700" dirty="0" smtClean="0"/>
              <a:t>)</a:t>
            </a:r>
            <a:endParaRPr lang="pt-BR" dirty="0"/>
          </a:p>
        </p:txBody>
      </p:sp>
      <p:sp>
        <p:nvSpPr>
          <p:cNvPr id="3" name="Espaço Reservado para Número de Slide 2"/>
          <p:cNvSpPr>
            <a:spLocks noGrp="1"/>
          </p:cNvSpPr>
          <p:nvPr>
            <p:ph type="sldNum" sz="quarter" idx="12"/>
          </p:nvPr>
        </p:nvSpPr>
        <p:spPr/>
        <p:txBody>
          <a:bodyPr>
            <a:normAutofit fontScale="70000" lnSpcReduction="20000"/>
          </a:bodyPr>
          <a:lstStyle/>
          <a:p>
            <a:pPr lvl="0" algn="r" rtl="0">
              <a:spcBef>
                <a:spcPts val="0"/>
              </a:spcBef>
              <a:buNone/>
            </a:pPr>
            <a:fld id="{00000000-1234-1234-1234-123412341234}" type="slidenum">
              <a:rPr lang="en" sz="1000" smtClean="0">
                <a:solidFill>
                  <a:schemeClr val="dk2"/>
                </a:solidFill>
              </a:rPr>
              <a:pPr lvl="0" algn="r" rtl="0">
                <a:spcBef>
                  <a:spcPts val="0"/>
                </a:spcBef>
                <a:buNone/>
              </a:pPr>
              <a:t>40</a:t>
            </a:fld>
            <a:endParaRPr lang="en" sz="1000">
              <a:solidFill>
                <a:schemeClr val="dk2"/>
              </a:solidFill>
            </a:endParaRPr>
          </a:p>
        </p:txBody>
      </p:sp>
      <p:sp>
        <p:nvSpPr>
          <p:cNvPr id="4" name="Espaço Reservado para Conteúdo 3"/>
          <p:cNvSpPr>
            <a:spLocks noGrp="1"/>
          </p:cNvSpPr>
          <p:nvPr>
            <p:ph sz="quarter" idx="1"/>
          </p:nvPr>
        </p:nvSpPr>
        <p:spPr/>
        <p:txBody>
          <a:bodyPr/>
          <a:lstStyle/>
          <a:p>
            <a:r>
              <a:rPr lang="pt-BR" smtClean="0"/>
              <a:t>Durante anos, foi um consenso usar sigmoides!</a:t>
            </a:r>
          </a:p>
          <a:p>
            <a:r>
              <a:rPr lang="pt-BR" smtClean="0"/>
              <a:t>Propriedade indesejada:  sua </a:t>
            </a:r>
            <a:r>
              <a:rPr lang="pt-BR" smtClean="0">
                <a:solidFill>
                  <a:srgbClr val="FF0000"/>
                </a:solidFill>
              </a:rPr>
              <a:t>saturação</a:t>
            </a:r>
            <a:r>
              <a:rPr lang="pt-BR" smtClean="0"/>
              <a:t> prejudica o cálculo dos gradientes durante o SGD!</a:t>
            </a:r>
          </a:p>
          <a:p>
            <a:r>
              <a:rPr lang="pt-BR" smtClean="0"/>
              <a:t>Atualmente, o consenso é utilizar ReLUs</a:t>
            </a:r>
          </a:p>
          <a:p>
            <a:pPr lvl="1"/>
            <a:r>
              <a:rPr lang="pt-BR" smtClean="0"/>
              <a:t>são mais eficientes para o treinamento</a:t>
            </a:r>
          </a:p>
          <a:p>
            <a:pPr lvl="1"/>
            <a:r>
              <a:rPr lang="pt-BR" smtClean="0"/>
              <a:t>apresentam menos problemas de saturação</a:t>
            </a:r>
          </a:p>
          <a:p>
            <a:endParaRPr lang="pt-BR"/>
          </a:p>
        </p:txBody>
      </p:sp>
      <p:pic>
        <p:nvPicPr>
          <p:cNvPr id="217091" name="Picture 3"/>
          <p:cNvPicPr>
            <a:picLocks noChangeAspect="1" noChangeArrowheads="1"/>
          </p:cNvPicPr>
          <p:nvPr/>
        </p:nvPicPr>
        <p:blipFill>
          <a:blip r:embed="rId3"/>
          <a:srcRect/>
          <a:stretch>
            <a:fillRect/>
          </a:stretch>
        </p:blipFill>
        <p:spPr bwMode="auto">
          <a:xfrm>
            <a:off x="7114523" y="51470"/>
            <a:ext cx="1777957" cy="864096"/>
          </a:xfrm>
          <a:prstGeom prst="rect">
            <a:avLst/>
          </a:prstGeom>
          <a:noFill/>
          <a:ln w="9525">
            <a:noFill/>
            <a:miter lim="800000"/>
            <a:headEnd/>
            <a:tailEnd/>
          </a:ln>
        </p:spPr>
      </p:pic>
      <p:sp>
        <p:nvSpPr>
          <p:cNvPr id="5" name="Rectangle 4"/>
          <p:cNvSpPr/>
          <p:nvPr/>
        </p:nvSpPr>
        <p:spPr>
          <a:xfrm>
            <a:off x="35496" y="4830420"/>
            <a:ext cx="5436096" cy="261610"/>
          </a:xfrm>
          <a:prstGeom prst="rect">
            <a:avLst/>
          </a:prstGeom>
        </p:spPr>
        <p:txBody>
          <a:bodyPr wrap="square">
            <a:spAutoFit/>
          </a:bodyPr>
          <a:lstStyle/>
          <a:p>
            <a:r>
              <a:rPr lang="en-US" sz="1050" dirty="0"/>
              <a:t>R</a:t>
            </a:r>
            <a:r>
              <a:rPr lang="en-US" sz="1050" dirty="0" smtClean="0"/>
              <a:t>ectified </a:t>
            </a:r>
            <a:r>
              <a:rPr lang="en-US" sz="1050" dirty="0"/>
              <a:t>linear units improve restricted </a:t>
            </a:r>
            <a:r>
              <a:rPr lang="en-US" sz="1050" dirty="0" err="1"/>
              <a:t>boltzmann</a:t>
            </a:r>
            <a:r>
              <a:rPr lang="en-US" sz="1050" dirty="0"/>
              <a:t> </a:t>
            </a:r>
            <a:r>
              <a:rPr lang="en-US" sz="1050" dirty="0" smtClean="0"/>
              <a:t>machines, 2010</a:t>
            </a:r>
            <a:endParaRPr lang="en-US" sz="1050" dirty="0"/>
          </a:p>
        </p:txBody>
      </p:sp>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Número de Slide 2"/>
          <p:cNvSpPr>
            <a:spLocks noGrp="1"/>
          </p:cNvSpPr>
          <p:nvPr>
            <p:ph type="sldNum" sz="quarter" idx="12"/>
          </p:nvPr>
        </p:nvSpPr>
        <p:spPr/>
        <p:txBody>
          <a:bodyPr>
            <a:normAutofit fontScale="70000" lnSpcReduction="20000"/>
          </a:bodyPr>
          <a:lstStyle/>
          <a:p>
            <a:pPr lvl="0" algn="r" rtl="0">
              <a:spcBef>
                <a:spcPts val="0"/>
              </a:spcBef>
              <a:buNone/>
            </a:pPr>
            <a:fld id="{00000000-1234-1234-1234-123412341234}" type="slidenum">
              <a:rPr lang="en" sz="1000" smtClean="0">
                <a:solidFill>
                  <a:schemeClr val="dk2"/>
                </a:solidFill>
              </a:rPr>
              <a:pPr lvl="0" algn="r" rtl="0">
                <a:spcBef>
                  <a:spcPts val="0"/>
                </a:spcBef>
                <a:buNone/>
              </a:pPr>
              <a:t>41</a:t>
            </a:fld>
            <a:endParaRPr lang="en" sz="1000">
              <a:solidFill>
                <a:schemeClr val="dk2"/>
              </a:solidFill>
            </a:endParaRPr>
          </a:p>
        </p:txBody>
      </p:sp>
      <p:sp>
        <p:nvSpPr>
          <p:cNvPr id="4" name="Espaço Reservado para Conteúdo 3"/>
          <p:cNvSpPr>
            <a:spLocks noGrp="1"/>
          </p:cNvSpPr>
          <p:nvPr>
            <p:ph sz="quarter" idx="1"/>
          </p:nvPr>
        </p:nvSpPr>
        <p:spPr/>
        <p:txBody>
          <a:bodyPr>
            <a:normAutofit/>
          </a:bodyPr>
          <a:lstStyle/>
          <a:p>
            <a:r>
              <a:rPr lang="pt-BR" dirty="0" smtClean="0"/>
              <a:t>2011: o grupo de </a:t>
            </a:r>
            <a:r>
              <a:rPr lang="pt-BR" dirty="0" err="1" smtClean="0"/>
              <a:t>Yoshua</a:t>
            </a:r>
            <a:r>
              <a:rPr lang="pt-BR" dirty="0" smtClean="0"/>
              <a:t> </a:t>
            </a:r>
            <a:r>
              <a:rPr lang="pt-BR" dirty="0" err="1" smtClean="0"/>
              <a:t>Bengio</a:t>
            </a:r>
            <a:r>
              <a:rPr lang="pt-BR" dirty="0" smtClean="0"/>
              <a:t> demonstrou que </a:t>
            </a:r>
            <a:r>
              <a:rPr lang="pt-BR" dirty="0" err="1" smtClean="0"/>
              <a:t>ReLUs</a:t>
            </a:r>
            <a:r>
              <a:rPr lang="pt-BR" dirty="0" smtClean="0"/>
              <a:t> permitem o treinamento supervisionado sem a usar pré-treinamento não supervisionado. </a:t>
            </a:r>
          </a:p>
          <a:p>
            <a:r>
              <a:rPr lang="pt-BR" dirty="0" smtClean="0"/>
              <a:t>2015: uma rede </a:t>
            </a:r>
            <a:r>
              <a:rPr lang="pt-BR" dirty="0" err="1" smtClean="0"/>
              <a:t>convolucional</a:t>
            </a:r>
            <a:r>
              <a:rPr lang="pt-BR" dirty="0" smtClean="0"/>
              <a:t> treinada no </a:t>
            </a:r>
            <a:r>
              <a:rPr lang="pt-BR" dirty="0" err="1" smtClean="0"/>
              <a:t>ImageNet</a:t>
            </a:r>
            <a:r>
              <a:rPr lang="pt-BR" dirty="0" smtClean="0"/>
              <a:t> com </a:t>
            </a:r>
            <a:r>
              <a:rPr lang="pt-BR" dirty="0" err="1" smtClean="0"/>
              <a:t>ReLU</a:t>
            </a:r>
            <a:r>
              <a:rPr lang="pt-BR" dirty="0" smtClean="0"/>
              <a:t> pela primeira vez atingiu precisão super-humana.</a:t>
            </a:r>
            <a:endParaRPr lang="pt-BR" dirty="0"/>
          </a:p>
        </p:txBody>
      </p:sp>
      <p:sp>
        <p:nvSpPr>
          <p:cNvPr id="6" name="Título 1"/>
          <p:cNvSpPr>
            <a:spLocks noGrp="1"/>
          </p:cNvSpPr>
          <p:nvPr>
            <p:ph type="title"/>
          </p:nvPr>
        </p:nvSpPr>
        <p:spPr>
          <a:xfrm>
            <a:off x="612648" y="171450"/>
            <a:ext cx="8153400" cy="742950"/>
          </a:xfrm>
        </p:spPr>
        <p:txBody>
          <a:bodyPr>
            <a:normAutofit fontScale="90000"/>
          </a:bodyPr>
          <a:lstStyle/>
          <a:p>
            <a:r>
              <a:rPr lang="pt-BR" sz="4000" dirty="0" smtClean="0"/>
              <a:t>Unidades Lineares Retificadas </a:t>
            </a:r>
            <a:br>
              <a:rPr lang="pt-BR" sz="4000" dirty="0" smtClean="0"/>
            </a:br>
            <a:r>
              <a:rPr lang="pt-BR" sz="2700" dirty="0" smtClean="0"/>
              <a:t>(</a:t>
            </a:r>
            <a:r>
              <a:rPr lang="en-US" sz="2700" i="1" dirty="0"/>
              <a:t>rectified linear </a:t>
            </a:r>
            <a:r>
              <a:rPr lang="en-US" sz="2700" i="1" dirty="0" smtClean="0"/>
              <a:t>units, </a:t>
            </a:r>
            <a:r>
              <a:rPr lang="en-US" sz="2700" i="1" dirty="0" err="1" smtClean="0"/>
              <a:t>ReLU</a:t>
            </a:r>
            <a:r>
              <a:rPr lang="pt-BR" sz="2700" dirty="0" smtClean="0"/>
              <a:t>)</a:t>
            </a:r>
            <a:endParaRPr lang="pt-BR" dirty="0"/>
          </a:p>
        </p:txBody>
      </p:sp>
      <p:pic>
        <p:nvPicPr>
          <p:cNvPr id="7" name="Picture 3"/>
          <p:cNvPicPr>
            <a:picLocks noChangeAspect="1" noChangeArrowheads="1"/>
          </p:cNvPicPr>
          <p:nvPr/>
        </p:nvPicPr>
        <p:blipFill>
          <a:blip r:embed="rId3"/>
          <a:srcRect/>
          <a:stretch>
            <a:fillRect/>
          </a:stretch>
        </p:blipFill>
        <p:spPr bwMode="auto">
          <a:xfrm>
            <a:off x="7114523" y="51470"/>
            <a:ext cx="1777957" cy="864096"/>
          </a:xfrm>
          <a:prstGeom prst="rect">
            <a:avLst/>
          </a:prstGeom>
          <a:noFill/>
          <a:ln w="9525">
            <a:noFill/>
            <a:miter lim="800000"/>
            <a:headEnd/>
            <a:tailEnd/>
          </a:ln>
        </p:spPr>
      </p:pic>
      <p:sp>
        <p:nvSpPr>
          <p:cNvPr id="8" name="Rectangle 7"/>
          <p:cNvSpPr/>
          <p:nvPr/>
        </p:nvSpPr>
        <p:spPr>
          <a:xfrm>
            <a:off x="35496" y="4676532"/>
            <a:ext cx="6254471" cy="415498"/>
          </a:xfrm>
          <a:prstGeom prst="rect">
            <a:avLst/>
          </a:prstGeom>
        </p:spPr>
        <p:txBody>
          <a:bodyPr wrap="none">
            <a:spAutoFit/>
          </a:bodyPr>
          <a:lstStyle/>
          <a:p>
            <a:r>
              <a:rPr lang="en-US" sz="1050" dirty="0" smtClean="0"/>
              <a:t>Deep </a:t>
            </a:r>
            <a:r>
              <a:rPr lang="en-US" sz="1050" dirty="0"/>
              <a:t>sparse rectifier neural </a:t>
            </a:r>
            <a:r>
              <a:rPr lang="en-US" sz="1050" dirty="0" smtClean="0"/>
              <a:t>networks, 2011</a:t>
            </a:r>
          </a:p>
          <a:p>
            <a:r>
              <a:rPr lang="en-US" sz="1050" dirty="0"/>
              <a:t>Delving Deep into Rectifiers: Surpassing Human-Level Performance on </a:t>
            </a:r>
            <a:r>
              <a:rPr lang="en-US" sz="1050" dirty="0" err="1"/>
              <a:t>ImageNet</a:t>
            </a:r>
            <a:r>
              <a:rPr lang="en-US" sz="1050" dirty="0"/>
              <a:t> </a:t>
            </a:r>
            <a:r>
              <a:rPr lang="en-US" sz="1050" dirty="0" smtClean="0"/>
              <a:t>Classification, 2015</a:t>
            </a:r>
            <a:endParaRPr lang="en-US" sz="1050" dirty="0"/>
          </a:p>
        </p:txBody>
      </p:sp>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normAutofit fontScale="70000" lnSpcReduction="20000"/>
          </a:bodyPr>
          <a:lstStyle/>
          <a:p>
            <a:pPr lvl="0" algn="r" rtl="0">
              <a:spcBef>
                <a:spcPts val="0"/>
              </a:spcBef>
              <a:buNone/>
            </a:pPr>
            <a:fld id="{00000000-1234-1234-1234-123412341234}" type="slidenum">
              <a:rPr lang="en" sz="1000" smtClean="0">
                <a:solidFill>
                  <a:schemeClr val="dk2"/>
                </a:solidFill>
              </a:rPr>
              <a:pPr lvl="0" algn="r" rtl="0">
                <a:spcBef>
                  <a:spcPts val="0"/>
                </a:spcBef>
                <a:buNone/>
              </a:pPr>
              <a:t>42</a:t>
            </a:fld>
            <a:endParaRPr lang="en" sz="1000">
              <a:solidFill>
                <a:schemeClr val="dk2"/>
              </a:solidFill>
            </a:endParaRPr>
          </a:p>
        </p:txBody>
      </p:sp>
      <p:pic>
        <p:nvPicPr>
          <p:cNvPr id="11" name="Picture 10" descr="Captura de Tela 2016-10-04 às 08.00.4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74320" y="1419622"/>
            <a:ext cx="3700636" cy="2990795"/>
          </a:xfrm>
          <a:prstGeom prst="rect">
            <a:avLst/>
          </a:prstGeom>
        </p:spPr>
      </p:pic>
      <p:sp>
        <p:nvSpPr>
          <p:cNvPr id="12" name="Espaço Reservado para Conteúdo 3"/>
          <p:cNvSpPr>
            <a:spLocks noGrp="1"/>
          </p:cNvSpPr>
          <p:nvPr>
            <p:ph sz="quarter" idx="1"/>
          </p:nvPr>
        </p:nvSpPr>
        <p:spPr>
          <a:xfrm>
            <a:off x="612648" y="1200150"/>
            <a:ext cx="4751440" cy="3371850"/>
          </a:xfrm>
        </p:spPr>
        <p:txBody>
          <a:bodyPr>
            <a:normAutofit/>
          </a:bodyPr>
          <a:lstStyle/>
          <a:p>
            <a:r>
              <a:rPr lang="pt-BR" smtClean="0"/>
              <a:t>Convnet de 4 camadas com ReLUs.</a:t>
            </a:r>
          </a:p>
          <a:p>
            <a:pPr lvl="1"/>
            <a:r>
              <a:rPr lang="pt-BR" smtClean="0"/>
              <a:t>CIFAR-10 (60K, 32x32 imgs)</a:t>
            </a:r>
          </a:p>
          <a:p>
            <a:pPr lvl="1"/>
            <a:r>
              <a:rPr lang="pt-BR" smtClean="0"/>
              <a:t>Alcança o mesmo patamar de erro 6 vezes mais rápido que tanh.</a:t>
            </a:r>
          </a:p>
          <a:p>
            <a:pPr lvl="1"/>
            <a:endParaRPr lang="pt-BR" smtClean="0"/>
          </a:p>
          <a:p>
            <a:pPr lvl="1"/>
            <a:endParaRPr lang="pt-BR" smtClean="0"/>
          </a:p>
        </p:txBody>
      </p:sp>
      <p:sp>
        <p:nvSpPr>
          <p:cNvPr id="14" name="Título 1"/>
          <p:cNvSpPr>
            <a:spLocks noGrp="1"/>
          </p:cNvSpPr>
          <p:nvPr>
            <p:ph type="title"/>
          </p:nvPr>
        </p:nvSpPr>
        <p:spPr>
          <a:xfrm>
            <a:off x="612648" y="171450"/>
            <a:ext cx="8153400" cy="742950"/>
          </a:xfrm>
        </p:spPr>
        <p:txBody>
          <a:bodyPr>
            <a:normAutofit fontScale="90000"/>
          </a:bodyPr>
          <a:lstStyle/>
          <a:p>
            <a:r>
              <a:rPr lang="pt-BR" sz="4000" dirty="0" smtClean="0"/>
              <a:t>Unidades Lineares Retificadas </a:t>
            </a:r>
            <a:br>
              <a:rPr lang="pt-BR" sz="4000" dirty="0" smtClean="0"/>
            </a:br>
            <a:r>
              <a:rPr lang="pt-BR" sz="2700" dirty="0" smtClean="0"/>
              <a:t>(</a:t>
            </a:r>
            <a:r>
              <a:rPr lang="en-US" sz="2700" i="1" dirty="0"/>
              <a:t>rectified linear </a:t>
            </a:r>
            <a:r>
              <a:rPr lang="en-US" sz="2700" i="1" dirty="0" smtClean="0"/>
              <a:t>units, </a:t>
            </a:r>
            <a:r>
              <a:rPr lang="en-US" sz="2700" i="1" dirty="0" err="1" smtClean="0"/>
              <a:t>ReLU</a:t>
            </a:r>
            <a:r>
              <a:rPr lang="pt-BR" sz="2700" dirty="0" smtClean="0"/>
              <a:t>)</a:t>
            </a:r>
            <a:endParaRPr lang="pt-BR" dirty="0"/>
          </a:p>
        </p:txBody>
      </p:sp>
      <p:sp>
        <p:nvSpPr>
          <p:cNvPr id="15" name="Rectangle 14"/>
          <p:cNvSpPr/>
          <p:nvPr/>
        </p:nvSpPr>
        <p:spPr>
          <a:xfrm>
            <a:off x="35496" y="4784253"/>
            <a:ext cx="6750496" cy="261610"/>
          </a:xfrm>
          <a:prstGeom prst="rect">
            <a:avLst/>
          </a:prstGeom>
        </p:spPr>
        <p:txBody>
          <a:bodyPr wrap="square">
            <a:spAutoFit/>
          </a:bodyPr>
          <a:lstStyle/>
          <a:p>
            <a:r>
              <a:rPr lang="en-US" sz="1050" dirty="0" err="1"/>
              <a:t>ImageNet</a:t>
            </a:r>
            <a:r>
              <a:rPr lang="en-US" sz="1050" dirty="0"/>
              <a:t> Classification with Deep Convolutional Neural </a:t>
            </a:r>
            <a:r>
              <a:rPr lang="en-US" sz="1050" dirty="0" smtClean="0"/>
              <a:t>Networks, 2012.</a:t>
            </a:r>
            <a:endParaRPr lang="en-US" sz="1050" dirty="0"/>
          </a:p>
        </p:txBody>
      </p:sp>
    </p:spTree>
    <p:extLst>
      <p:ext uri="{BB962C8B-B14F-4D97-AF65-F5344CB8AC3E}">
        <p14:creationId xmlns:p14="http://schemas.microsoft.com/office/powerpoint/2010/main" val="410022287"/>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err="1" smtClean="0"/>
              <a:t>softmax</a:t>
            </a:r>
            <a:endParaRPr lang="pt-BR" dirty="0"/>
          </a:p>
        </p:txBody>
      </p:sp>
      <p:sp>
        <p:nvSpPr>
          <p:cNvPr id="3" name="Espaço Reservado para Texto 2"/>
          <p:cNvSpPr>
            <a:spLocks noGrp="1"/>
          </p:cNvSpPr>
          <p:nvPr>
            <p:ph type="body" idx="1"/>
          </p:nvPr>
        </p:nvSpPr>
        <p:spPr/>
        <p:txBody>
          <a:bodyPr/>
          <a:lstStyle/>
          <a:p>
            <a:r>
              <a:rPr lang="pt-BR" dirty="0" smtClean="0"/>
              <a:t>Quando o propósito de uma RNA é realizar a tarefa de classificação, é comum usar a função </a:t>
            </a:r>
            <a:r>
              <a:rPr lang="pt-BR" dirty="0" err="1" smtClean="0">
                <a:solidFill>
                  <a:srgbClr val="FF0000"/>
                </a:solidFill>
              </a:rPr>
              <a:t>softmax</a:t>
            </a:r>
            <a:r>
              <a:rPr lang="pt-BR" dirty="0" smtClean="0"/>
              <a:t>.</a:t>
            </a:r>
            <a:endParaRPr lang="pt-BR" dirty="0"/>
          </a:p>
        </p:txBody>
      </p:sp>
      <p:sp>
        <p:nvSpPr>
          <p:cNvPr id="4" name="Espaço Reservado para Número de Slide 3"/>
          <p:cNvSpPr>
            <a:spLocks noGrp="1"/>
          </p:cNvSpPr>
          <p:nvPr>
            <p:ph type="sldNum" idx="12"/>
          </p:nvPr>
        </p:nvSpPr>
        <p:spPr/>
        <p:txBody>
          <a:bodyPr/>
          <a:lstStyle/>
          <a:p>
            <a:pPr lvl="0" rtl="0">
              <a:spcBef>
                <a:spcPts val="0"/>
              </a:spcBef>
              <a:buNone/>
            </a:pPr>
            <a:fld id="{00000000-1234-1234-1234-123412341234}" type="slidenum">
              <a:rPr lang="en" smtClean="0"/>
              <a:pPr lvl="0" rtl="0">
                <a:spcBef>
                  <a:spcPts val="0"/>
                </a:spcBef>
                <a:buNone/>
              </a:pPr>
              <a:t>43</a:t>
            </a:fld>
            <a:endParaRPr lang="en"/>
          </a:p>
        </p:txBody>
      </p:sp>
      <p:pic>
        <p:nvPicPr>
          <p:cNvPr id="5" name="Shape 187"/>
          <p:cNvPicPr preferRelativeResize="0"/>
          <p:nvPr/>
        </p:nvPicPr>
        <p:blipFill>
          <a:blip r:embed="rId3">
            <a:alphaModFix/>
          </a:blip>
          <a:stretch>
            <a:fillRect/>
          </a:stretch>
        </p:blipFill>
        <p:spPr>
          <a:xfrm>
            <a:off x="759149" y="2510000"/>
            <a:ext cx="4334250" cy="1817875"/>
          </a:xfrm>
          <a:prstGeom prst="rect">
            <a:avLst/>
          </a:prstGeom>
          <a:noFill/>
          <a:ln>
            <a:noFill/>
          </a:ln>
        </p:spPr>
      </p:pic>
      <p:pic>
        <p:nvPicPr>
          <p:cNvPr id="6" name="Shape 188"/>
          <p:cNvPicPr preferRelativeResize="0"/>
          <p:nvPr/>
        </p:nvPicPr>
        <p:blipFill>
          <a:blip r:embed="rId4">
            <a:alphaModFix/>
          </a:blip>
          <a:stretch>
            <a:fillRect/>
          </a:stretch>
        </p:blipFill>
        <p:spPr>
          <a:xfrm>
            <a:off x="5320561" y="2510000"/>
            <a:ext cx="3245624" cy="874975"/>
          </a:xfrm>
          <a:prstGeom prst="rect">
            <a:avLst/>
          </a:prstGeom>
          <a:noFill/>
          <a:ln>
            <a:noFill/>
          </a:ln>
        </p:spPr>
      </p:pic>
      <p:pic>
        <p:nvPicPr>
          <p:cNvPr id="7" name="Shape 189"/>
          <p:cNvPicPr preferRelativeResize="0"/>
          <p:nvPr/>
        </p:nvPicPr>
        <p:blipFill>
          <a:blip r:embed="rId5">
            <a:alphaModFix/>
          </a:blip>
          <a:stretch>
            <a:fillRect/>
          </a:stretch>
        </p:blipFill>
        <p:spPr>
          <a:xfrm>
            <a:off x="5282299" y="3628425"/>
            <a:ext cx="3322149" cy="959549"/>
          </a:xfrm>
          <a:prstGeom prst="rect">
            <a:avLst/>
          </a:prstGeom>
          <a:noFill/>
          <a:ln>
            <a:noFill/>
          </a:ln>
        </p:spPr>
      </p:pic>
      <p:sp>
        <p:nvSpPr>
          <p:cNvPr id="8" name="Retângulo 7"/>
          <p:cNvSpPr/>
          <p:nvPr/>
        </p:nvSpPr>
        <p:spPr>
          <a:xfrm>
            <a:off x="35496" y="4876006"/>
            <a:ext cx="4572000" cy="215444"/>
          </a:xfrm>
          <a:prstGeom prst="rect">
            <a:avLst/>
          </a:prstGeom>
        </p:spPr>
        <p:txBody>
          <a:bodyPr>
            <a:spAutoFit/>
          </a:bodyPr>
          <a:lstStyle/>
          <a:p>
            <a:r>
              <a:rPr lang="pt-BR" sz="800" dirty="0" smtClean="0"/>
              <a:t>Fonte: https://www.tensorflow.org/versions/r0.9/tutorials/mnist/beginners/index.html</a:t>
            </a:r>
            <a:endParaRPr lang="pt-BR" sz="800" dirty="0"/>
          </a:p>
        </p:txBody>
      </p:sp>
      <p:pic>
        <p:nvPicPr>
          <p:cNvPr id="11" name="Picture 10"/>
          <p:cNvPicPr>
            <a:picLocks noChangeAspect="1"/>
          </p:cNvPicPr>
          <p:nvPr/>
        </p:nvPicPr>
        <p:blipFill>
          <a:blip r:embed="rId6"/>
          <a:stretch>
            <a:fillRect/>
          </a:stretch>
        </p:blipFill>
        <p:spPr>
          <a:xfrm>
            <a:off x="5508104" y="81592"/>
            <a:ext cx="3462040" cy="83397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tângulo 29"/>
          <p:cNvSpPr/>
          <p:nvPr/>
        </p:nvSpPr>
        <p:spPr>
          <a:xfrm>
            <a:off x="827584" y="2427734"/>
            <a:ext cx="4104456" cy="17281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Título 1"/>
          <p:cNvSpPr>
            <a:spLocks noGrp="1"/>
          </p:cNvSpPr>
          <p:nvPr>
            <p:ph type="title"/>
          </p:nvPr>
        </p:nvSpPr>
        <p:spPr/>
        <p:txBody>
          <a:bodyPr>
            <a:normAutofit fontScale="90000"/>
          </a:bodyPr>
          <a:lstStyle/>
          <a:p>
            <a:r>
              <a:rPr lang="pt-BR" dirty="0" err="1" smtClean="0"/>
              <a:t>softmax</a:t>
            </a:r>
            <a:endParaRPr lang="pt-BR" dirty="0"/>
          </a:p>
        </p:txBody>
      </p:sp>
      <p:sp>
        <p:nvSpPr>
          <p:cNvPr id="3" name="Espaço Reservado para Texto 2"/>
          <p:cNvSpPr>
            <a:spLocks noGrp="1"/>
          </p:cNvSpPr>
          <p:nvPr>
            <p:ph type="body" idx="1"/>
          </p:nvPr>
        </p:nvSpPr>
        <p:spPr/>
        <p:txBody>
          <a:bodyPr/>
          <a:lstStyle/>
          <a:p>
            <a:r>
              <a:rPr lang="pt-BR" dirty="0" smtClean="0"/>
              <a:t>Permite interpretar os valores da camada de saída como uma </a:t>
            </a:r>
            <a:r>
              <a:rPr lang="pt-BR" dirty="0" smtClean="0">
                <a:solidFill>
                  <a:srgbClr val="FF0000"/>
                </a:solidFill>
              </a:rPr>
              <a:t>distribuição de probabilidades</a:t>
            </a:r>
            <a:r>
              <a:rPr lang="pt-BR" dirty="0" smtClean="0"/>
              <a:t>. </a:t>
            </a:r>
            <a:endParaRPr lang="pt-BR" dirty="0"/>
          </a:p>
        </p:txBody>
      </p:sp>
      <p:sp>
        <p:nvSpPr>
          <p:cNvPr id="4" name="Espaço Reservado para Número de Slide 3"/>
          <p:cNvSpPr>
            <a:spLocks noGrp="1"/>
          </p:cNvSpPr>
          <p:nvPr>
            <p:ph type="sldNum" idx="12"/>
          </p:nvPr>
        </p:nvSpPr>
        <p:spPr/>
        <p:txBody>
          <a:bodyPr/>
          <a:lstStyle/>
          <a:p>
            <a:pPr lvl="0" rtl="0">
              <a:spcBef>
                <a:spcPts val="0"/>
              </a:spcBef>
              <a:buNone/>
            </a:pPr>
            <a:fld id="{00000000-1234-1234-1234-123412341234}" type="slidenum">
              <a:rPr lang="en" smtClean="0"/>
              <a:pPr lvl="0" rtl="0">
                <a:spcBef>
                  <a:spcPts val="0"/>
                </a:spcBef>
                <a:buNone/>
              </a:pPr>
              <a:t>44</a:t>
            </a:fld>
            <a:endParaRPr lang="en"/>
          </a:p>
        </p:txBody>
      </p:sp>
      <p:pic>
        <p:nvPicPr>
          <p:cNvPr id="45059" name="Picture 3"/>
          <p:cNvPicPr>
            <a:picLocks noChangeAspect="1" noChangeArrowheads="1"/>
          </p:cNvPicPr>
          <p:nvPr/>
        </p:nvPicPr>
        <p:blipFill>
          <a:blip r:embed="rId3"/>
          <a:srcRect/>
          <a:stretch>
            <a:fillRect/>
          </a:stretch>
        </p:blipFill>
        <p:spPr bwMode="auto">
          <a:xfrm>
            <a:off x="4459982" y="2512293"/>
            <a:ext cx="400050" cy="1562100"/>
          </a:xfrm>
          <a:prstGeom prst="rect">
            <a:avLst/>
          </a:prstGeom>
          <a:noFill/>
          <a:ln w="9525">
            <a:noFill/>
            <a:miter lim="800000"/>
            <a:headEnd/>
            <a:tailEnd/>
          </a:ln>
        </p:spPr>
      </p:pic>
      <p:pic>
        <p:nvPicPr>
          <p:cNvPr id="13" name="Picture 2"/>
          <p:cNvPicPr>
            <a:picLocks noChangeAspect="1" noChangeArrowheads="1"/>
          </p:cNvPicPr>
          <p:nvPr/>
        </p:nvPicPr>
        <p:blipFill>
          <a:blip r:embed="rId4"/>
          <a:srcRect/>
          <a:stretch>
            <a:fillRect/>
          </a:stretch>
        </p:blipFill>
        <p:spPr bwMode="auto">
          <a:xfrm>
            <a:off x="827584" y="2427734"/>
            <a:ext cx="3454723" cy="1733831"/>
          </a:xfrm>
          <a:prstGeom prst="rect">
            <a:avLst/>
          </a:prstGeom>
          <a:noFill/>
          <a:ln w="9525">
            <a:noFill/>
            <a:miter lim="800000"/>
            <a:headEnd/>
            <a:tailEnd/>
          </a:ln>
        </p:spPr>
      </p:pic>
      <p:cxnSp>
        <p:nvCxnSpPr>
          <p:cNvPr id="17" name="Conector de seta reta 16"/>
          <p:cNvCxnSpPr/>
          <p:nvPr/>
        </p:nvCxnSpPr>
        <p:spPr>
          <a:xfrm flipV="1">
            <a:off x="4277244" y="3278382"/>
            <a:ext cx="177675" cy="1307"/>
          </a:xfrm>
          <a:prstGeom prst="straightConnector1">
            <a:avLst/>
          </a:prstGeom>
          <a:ln w="3175">
            <a:solidFill>
              <a:schemeClr val="tx1"/>
            </a:solidFill>
            <a:tailEnd type="triangle" w="sm" len="med"/>
          </a:ln>
        </p:spPr>
        <p:style>
          <a:lnRef idx="1">
            <a:schemeClr val="accent1"/>
          </a:lnRef>
          <a:fillRef idx="0">
            <a:schemeClr val="accent1"/>
          </a:fillRef>
          <a:effectRef idx="0">
            <a:schemeClr val="accent1"/>
          </a:effectRef>
          <a:fontRef idx="minor">
            <a:schemeClr val="tx1"/>
          </a:fontRef>
        </p:style>
      </p:cxnSp>
      <p:grpSp>
        <p:nvGrpSpPr>
          <p:cNvPr id="5" name="Grupo 28"/>
          <p:cNvGrpSpPr/>
          <p:nvPr/>
        </p:nvGrpSpPr>
        <p:grpSpPr>
          <a:xfrm>
            <a:off x="6691896" y="2499742"/>
            <a:ext cx="1624520" cy="1562100"/>
            <a:chOff x="6691896" y="2499742"/>
            <a:chExt cx="1624520" cy="1562100"/>
          </a:xfrm>
        </p:grpSpPr>
        <p:cxnSp>
          <p:nvCxnSpPr>
            <p:cNvPr id="15" name="Conector de seta reta 14"/>
            <p:cNvCxnSpPr/>
            <p:nvPr/>
          </p:nvCxnSpPr>
          <p:spPr>
            <a:xfrm flipV="1">
              <a:off x="7058621" y="2859782"/>
              <a:ext cx="177675" cy="1307"/>
            </a:xfrm>
            <a:prstGeom prst="straightConnector1">
              <a:avLst/>
            </a:prstGeom>
            <a:ln w="3175">
              <a:solidFill>
                <a:schemeClr val="tx1"/>
              </a:solidFill>
              <a:tailEnd type="triangle" w="sm" len="med"/>
            </a:ln>
          </p:spPr>
          <p:style>
            <a:lnRef idx="1">
              <a:schemeClr val="accent1"/>
            </a:lnRef>
            <a:fillRef idx="0">
              <a:schemeClr val="accent1"/>
            </a:fillRef>
            <a:effectRef idx="0">
              <a:schemeClr val="accent1"/>
            </a:effectRef>
            <a:fontRef idx="minor">
              <a:schemeClr val="tx1"/>
            </a:fontRef>
          </p:style>
        </p:cxnSp>
        <p:pic>
          <p:nvPicPr>
            <p:cNvPr id="16" name="Picture 3"/>
            <p:cNvPicPr>
              <a:picLocks noChangeAspect="1" noChangeArrowheads="1"/>
            </p:cNvPicPr>
            <p:nvPr/>
          </p:nvPicPr>
          <p:blipFill>
            <a:blip r:embed="rId3"/>
            <a:srcRect/>
            <a:stretch>
              <a:fillRect/>
            </a:stretch>
          </p:blipFill>
          <p:spPr bwMode="auto">
            <a:xfrm>
              <a:off x="7249744" y="2499742"/>
              <a:ext cx="400050" cy="1562100"/>
            </a:xfrm>
            <a:prstGeom prst="rect">
              <a:avLst/>
            </a:prstGeom>
            <a:noFill/>
            <a:ln w="9525">
              <a:noFill/>
              <a:miter lim="800000"/>
              <a:headEnd/>
              <a:tailEnd/>
            </a:ln>
          </p:spPr>
        </p:pic>
        <p:cxnSp>
          <p:nvCxnSpPr>
            <p:cNvPr id="18" name="Conector de seta reta 17"/>
            <p:cNvCxnSpPr/>
            <p:nvPr/>
          </p:nvCxnSpPr>
          <p:spPr>
            <a:xfrm flipV="1">
              <a:off x="7058660" y="3291830"/>
              <a:ext cx="177675" cy="1307"/>
            </a:xfrm>
            <a:prstGeom prst="straightConnector1">
              <a:avLst/>
            </a:prstGeom>
            <a:ln w="3175">
              <a:solidFill>
                <a:schemeClr val="tx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19" name="Conector de seta reta 18"/>
            <p:cNvCxnSpPr/>
            <p:nvPr/>
          </p:nvCxnSpPr>
          <p:spPr>
            <a:xfrm flipV="1">
              <a:off x="7072108" y="3723878"/>
              <a:ext cx="177675" cy="1307"/>
            </a:xfrm>
            <a:prstGeom prst="straightConnector1">
              <a:avLst/>
            </a:prstGeom>
            <a:ln w="3175">
              <a:solidFill>
                <a:schemeClr val="tx1"/>
              </a:solidFill>
              <a:tailEnd type="triangle" w="sm" len="med"/>
            </a:ln>
          </p:spPr>
          <p:style>
            <a:lnRef idx="1">
              <a:schemeClr val="accent1"/>
            </a:lnRef>
            <a:fillRef idx="0">
              <a:schemeClr val="accent1"/>
            </a:fillRef>
            <a:effectRef idx="0">
              <a:schemeClr val="accent1"/>
            </a:effectRef>
            <a:fontRef idx="minor">
              <a:schemeClr val="tx1"/>
            </a:fontRef>
          </p:style>
        </p:cxnSp>
        <p:sp>
          <p:nvSpPr>
            <p:cNvPr id="20" name="Retângulo 19"/>
            <p:cNvSpPr/>
            <p:nvPr/>
          </p:nvSpPr>
          <p:spPr>
            <a:xfrm>
              <a:off x="6732240" y="2709469"/>
              <a:ext cx="284052" cy="307777"/>
            </a:xfrm>
            <a:prstGeom prst="rect">
              <a:avLst/>
            </a:prstGeom>
          </p:spPr>
          <p:txBody>
            <a:bodyPr wrap="none">
              <a:spAutoFit/>
            </a:bodyPr>
            <a:lstStyle/>
            <a:p>
              <a:r>
                <a:rPr lang="pt-BR" dirty="0" smtClean="0"/>
                <a:t>3</a:t>
              </a:r>
              <a:endParaRPr lang="pt-BR" dirty="0"/>
            </a:p>
          </p:txBody>
        </p:sp>
        <p:sp>
          <p:nvSpPr>
            <p:cNvPr id="21" name="Retângulo 20"/>
            <p:cNvSpPr/>
            <p:nvPr/>
          </p:nvSpPr>
          <p:spPr>
            <a:xfrm>
              <a:off x="6752412" y="3141517"/>
              <a:ext cx="284052" cy="307777"/>
            </a:xfrm>
            <a:prstGeom prst="rect">
              <a:avLst/>
            </a:prstGeom>
          </p:spPr>
          <p:txBody>
            <a:bodyPr wrap="none">
              <a:spAutoFit/>
            </a:bodyPr>
            <a:lstStyle/>
            <a:p>
              <a:r>
                <a:rPr lang="pt-BR" dirty="0" smtClean="0"/>
                <a:t>2</a:t>
              </a:r>
              <a:endParaRPr lang="pt-BR" dirty="0"/>
            </a:p>
          </p:txBody>
        </p:sp>
        <p:sp>
          <p:nvSpPr>
            <p:cNvPr id="22" name="Retângulo 21"/>
            <p:cNvSpPr/>
            <p:nvPr/>
          </p:nvSpPr>
          <p:spPr>
            <a:xfrm>
              <a:off x="6691896" y="3573565"/>
              <a:ext cx="433132" cy="307777"/>
            </a:xfrm>
            <a:prstGeom prst="rect">
              <a:avLst/>
            </a:prstGeom>
          </p:spPr>
          <p:txBody>
            <a:bodyPr wrap="none">
              <a:spAutoFit/>
            </a:bodyPr>
            <a:lstStyle/>
            <a:p>
              <a:r>
                <a:rPr lang="pt-BR" dirty="0" smtClean="0"/>
                <a:t>0,4</a:t>
              </a:r>
              <a:endParaRPr lang="pt-BR" dirty="0"/>
            </a:p>
          </p:txBody>
        </p:sp>
        <p:cxnSp>
          <p:nvCxnSpPr>
            <p:cNvPr id="23" name="Conector de seta reta 22"/>
            <p:cNvCxnSpPr/>
            <p:nvPr/>
          </p:nvCxnSpPr>
          <p:spPr>
            <a:xfrm flipV="1">
              <a:off x="7668344" y="2859355"/>
              <a:ext cx="177675" cy="1307"/>
            </a:xfrm>
            <a:prstGeom prst="straightConnector1">
              <a:avLst/>
            </a:prstGeom>
            <a:ln w="3175">
              <a:solidFill>
                <a:schemeClr val="tx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24" name="Conector de seta reta 23"/>
            <p:cNvCxnSpPr/>
            <p:nvPr/>
          </p:nvCxnSpPr>
          <p:spPr>
            <a:xfrm flipV="1">
              <a:off x="7668383" y="3291403"/>
              <a:ext cx="177675" cy="1307"/>
            </a:xfrm>
            <a:prstGeom prst="straightConnector1">
              <a:avLst/>
            </a:prstGeom>
            <a:ln w="3175">
              <a:solidFill>
                <a:schemeClr val="tx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25" name="Conector de seta reta 24"/>
            <p:cNvCxnSpPr/>
            <p:nvPr/>
          </p:nvCxnSpPr>
          <p:spPr>
            <a:xfrm flipV="1">
              <a:off x="7681831" y="3723451"/>
              <a:ext cx="177675" cy="1307"/>
            </a:xfrm>
            <a:prstGeom prst="straightConnector1">
              <a:avLst/>
            </a:prstGeom>
            <a:ln w="3175">
              <a:solidFill>
                <a:schemeClr val="tx1"/>
              </a:solidFill>
              <a:tailEnd type="triangle" w="sm" len="med"/>
            </a:ln>
          </p:spPr>
          <p:style>
            <a:lnRef idx="1">
              <a:schemeClr val="accent1"/>
            </a:lnRef>
            <a:fillRef idx="0">
              <a:schemeClr val="accent1"/>
            </a:fillRef>
            <a:effectRef idx="0">
              <a:schemeClr val="accent1"/>
            </a:effectRef>
            <a:fontRef idx="minor">
              <a:schemeClr val="tx1"/>
            </a:fontRef>
          </p:style>
        </p:cxnSp>
        <p:sp>
          <p:nvSpPr>
            <p:cNvPr id="26" name="Retângulo 25"/>
            <p:cNvSpPr/>
            <p:nvPr/>
          </p:nvSpPr>
          <p:spPr>
            <a:xfrm>
              <a:off x="7866152" y="2709042"/>
              <a:ext cx="433132" cy="307777"/>
            </a:xfrm>
            <a:prstGeom prst="rect">
              <a:avLst/>
            </a:prstGeom>
          </p:spPr>
          <p:txBody>
            <a:bodyPr wrap="none">
              <a:spAutoFit/>
            </a:bodyPr>
            <a:lstStyle/>
            <a:p>
              <a:r>
                <a:rPr lang="pt-BR" dirty="0" smtClean="0"/>
                <a:t>0,7</a:t>
              </a:r>
              <a:endParaRPr lang="pt-BR" dirty="0"/>
            </a:p>
          </p:txBody>
        </p:sp>
        <p:sp>
          <p:nvSpPr>
            <p:cNvPr id="27" name="Retângulo 26"/>
            <p:cNvSpPr/>
            <p:nvPr/>
          </p:nvSpPr>
          <p:spPr>
            <a:xfrm>
              <a:off x="7872876" y="3141090"/>
              <a:ext cx="433132" cy="307777"/>
            </a:xfrm>
            <a:prstGeom prst="rect">
              <a:avLst/>
            </a:prstGeom>
          </p:spPr>
          <p:txBody>
            <a:bodyPr wrap="none">
              <a:spAutoFit/>
            </a:bodyPr>
            <a:lstStyle/>
            <a:p>
              <a:r>
                <a:rPr lang="pt-BR" dirty="0" smtClean="0"/>
                <a:t>0,2</a:t>
              </a:r>
              <a:endParaRPr lang="pt-BR" dirty="0"/>
            </a:p>
          </p:txBody>
        </p:sp>
        <p:sp>
          <p:nvSpPr>
            <p:cNvPr id="28" name="Retângulo 27"/>
            <p:cNvSpPr/>
            <p:nvPr/>
          </p:nvSpPr>
          <p:spPr>
            <a:xfrm>
              <a:off x="7883284" y="3573138"/>
              <a:ext cx="433132" cy="307777"/>
            </a:xfrm>
            <a:prstGeom prst="rect">
              <a:avLst/>
            </a:prstGeom>
          </p:spPr>
          <p:txBody>
            <a:bodyPr wrap="none">
              <a:spAutoFit/>
            </a:bodyPr>
            <a:lstStyle/>
            <a:p>
              <a:r>
                <a:rPr lang="pt-BR" dirty="0" smtClean="0"/>
                <a:t>0,1</a:t>
              </a:r>
              <a:endParaRPr lang="pt-BR" dirty="0"/>
            </a:p>
          </p:txBody>
        </p:sp>
      </p:grpSp>
      <p:pic>
        <p:nvPicPr>
          <p:cNvPr id="32" name="Picture 31"/>
          <p:cNvPicPr>
            <a:picLocks noChangeAspect="1"/>
          </p:cNvPicPr>
          <p:nvPr/>
        </p:nvPicPr>
        <p:blipFill>
          <a:blip r:embed="rId5"/>
          <a:stretch>
            <a:fillRect/>
          </a:stretch>
        </p:blipFill>
        <p:spPr>
          <a:xfrm>
            <a:off x="5508104" y="81592"/>
            <a:ext cx="3462040" cy="833974"/>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Necessidade de funções não lineares</a:t>
            </a:r>
            <a:endParaRPr lang="pt-BR" dirty="0"/>
          </a:p>
        </p:txBody>
      </p:sp>
      <p:sp>
        <p:nvSpPr>
          <p:cNvPr id="3" name="Espaço Reservado para Texto 2"/>
          <p:cNvSpPr>
            <a:spLocks noGrp="1"/>
          </p:cNvSpPr>
          <p:nvPr>
            <p:ph type="body" idx="1"/>
          </p:nvPr>
        </p:nvSpPr>
        <p:spPr/>
        <p:txBody>
          <a:bodyPr/>
          <a:lstStyle/>
          <a:p>
            <a:endParaRPr lang="pt-BR"/>
          </a:p>
        </p:txBody>
      </p:sp>
      <p:sp>
        <p:nvSpPr>
          <p:cNvPr id="4" name="Espaço Reservado para Número de Slide 3"/>
          <p:cNvSpPr>
            <a:spLocks noGrp="1"/>
          </p:cNvSpPr>
          <p:nvPr>
            <p:ph type="sldNum" idx="12"/>
          </p:nvPr>
        </p:nvSpPr>
        <p:spPr/>
        <p:txBody>
          <a:bodyPr/>
          <a:lstStyle/>
          <a:p>
            <a:pPr lvl="0" rtl="0">
              <a:spcBef>
                <a:spcPts val="0"/>
              </a:spcBef>
              <a:buNone/>
            </a:pPr>
            <a:fld id="{00000000-1234-1234-1234-123412341234}" type="slidenum">
              <a:rPr lang="en" smtClean="0"/>
              <a:pPr lvl="0" rtl="0">
                <a:spcBef>
                  <a:spcPts val="0"/>
                </a:spcBef>
                <a:buNone/>
              </a:pPr>
              <a:t>45</a:t>
            </a:fld>
            <a:endParaRPr lang="en"/>
          </a:p>
        </p:txBody>
      </p:sp>
      <p:pic>
        <p:nvPicPr>
          <p:cNvPr id="131076" name="Picture 4"/>
          <p:cNvPicPr>
            <a:picLocks noChangeAspect="1" noChangeArrowheads="1"/>
          </p:cNvPicPr>
          <p:nvPr/>
        </p:nvPicPr>
        <p:blipFill>
          <a:blip r:embed="rId3"/>
          <a:srcRect/>
          <a:stretch>
            <a:fillRect/>
          </a:stretch>
        </p:blipFill>
        <p:spPr bwMode="auto">
          <a:xfrm>
            <a:off x="2339752" y="1265293"/>
            <a:ext cx="4563021" cy="3682721"/>
          </a:xfrm>
          <a:prstGeom prst="rect">
            <a:avLst/>
          </a:prstGeom>
          <a:noFill/>
          <a:ln w="9525">
            <a:noFill/>
            <a:miter lim="800000"/>
            <a:headEnd/>
            <a:tailEnd/>
          </a:ln>
        </p:spPr>
      </p:pic>
      <p:sp>
        <p:nvSpPr>
          <p:cNvPr id="6" name="Retângulo 5"/>
          <p:cNvSpPr/>
          <p:nvPr/>
        </p:nvSpPr>
        <p:spPr>
          <a:xfrm>
            <a:off x="4932040" y="2831206"/>
            <a:ext cx="936104" cy="648073"/>
          </a:xfrm>
          <a:prstGeom prst="rect">
            <a:avLst/>
          </a:prstGeom>
          <a:solidFill>
            <a:srgbClr val="FFFF00">
              <a:alpha val="48000"/>
            </a:srgbClr>
          </a:solidFill>
          <a:ln w="15875">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
        <p:nvSpPr>
          <p:cNvPr id="7" name="Espaço Reservado para Número de Slide 17"/>
          <p:cNvSpPr txBox="1">
            <a:spLocks/>
          </p:cNvSpPr>
          <p:nvPr/>
        </p:nvSpPr>
        <p:spPr>
          <a:xfrm>
            <a:off x="8472457" y="4663216"/>
            <a:ext cx="548699" cy="393600"/>
          </a:xfrm>
          <a:prstGeom prst="rect">
            <a:avLst/>
          </a:prstGeom>
        </p:spPr>
        <p:txBody>
          <a:bodyPr vert="horz"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400" b="1" i="0" u="none" strike="noStrike" kern="0" cap="none" spc="0" normalizeH="0" baseline="0" noProof="0" smtClean="0">
                <a:ln>
                  <a:noFill/>
                </a:ln>
                <a:solidFill>
                  <a:srgbClr val="FFFFFF"/>
                </a:solidFill>
                <a:effectLst/>
                <a:uLnTx/>
                <a:uFillTx/>
                <a:latin typeface="Arial"/>
                <a:ea typeface="Arial"/>
                <a:cs typeface="Arial"/>
                <a:sym typeface="Arial"/>
              </a:rPr>
              <a:pPr marL="0" marR="0" lvl="0" indent="0" algn="ctr" defTabSz="914400" rtl="0" eaLnBrk="1" fontAlgn="auto" latinLnBrk="0" hangingPunct="1">
                <a:lnSpc>
                  <a:spcPct val="100000"/>
                </a:lnSpc>
                <a:spcBef>
                  <a:spcPts val="0"/>
                </a:spcBef>
                <a:spcAft>
                  <a:spcPts val="0"/>
                </a:spcAft>
                <a:buClrTx/>
                <a:buSzTx/>
                <a:buFontTx/>
                <a:buNone/>
                <a:tabLst/>
                <a:defRPr/>
              </a:pPr>
              <a:t>45</a:t>
            </a:fld>
            <a:endParaRPr kumimoji="0" lang="en" sz="1400" b="1" i="0" u="none" strike="noStrike" kern="0" cap="none" spc="0" normalizeH="0" baseline="0" noProof="0">
              <a:ln>
                <a:noFill/>
              </a:ln>
              <a:solidFill>
                <a:srgbClr val="FFFFFF"/>
              </a:solidFill>
              <a:effectLst/>
              <a:uLnTx/>
              <a:uFillTx/>
              <a:latin typeface="Arial"/>
              <a:ea typeface="Arial"/>
              <a:cs typeface="Arial"/>
              <a:sym typeface="Arial"/>
            </a:endParaRPr>
          </a:p>
        </p:txBody>
      </p:sp>
      <p:pic>
        <p:nvPicPr>
          <p:cNvPr id="8" name="Picture 2" descr="Image result for linear algebra"/>
          <p:cNvPicPr>
            <a:picLocks noChangeAspect="1" noChangeArrowheads="1"/>
          </p:cNvPicPr>
          <p:nvPr/>
        </p:nvPicPr>
        <p:blipFill>
          <a:blip r:embed="rId4"/>
          <a:srcRect/>
          <a:stretch>
            <a:fillRect/>
          </a:stretch>
        </p:blipFill>
        <p:spPr bwMode="auto">
          <a:xfrm>
            <a:off x="5220072" y="3939902"/>
            <a:ext cx="1331640" cy="966771"/>
          </a:xfrm>
          <a:prstGeom prst="rect">
            <a:avLst/>
          </a:prstGeom>
          <a:noFill/>
        </p:spPr>
      </p:pic>
      <p:sp>
        <p:nvSpPr>
          <p:cNvPr id="9" name="Retângulo 8"/>
          <p:cNvSpPr/>
          <p:nvPr/>
        </p:nvSpPr>
        <p:spPr>
          <a:xfrm>
            <a:off x="6462464" y="3867894"/>
            <a:ext cx="2358008" cy="954107"/>
          </a:xfrm>
          <a:prstGeom prst="rect">
            <a:avLst/>
          </a:prstGeom>
        </p:spPr>
        <p:txBody>
          <a:bodyPr wrap="square">
            <a:spAutoFit/>
          </a:bodyPr>
          <a:lstStyle/>
          <a:p>
            <a:pPr algn="ctr"/>
            <a:r>
              <a:rPr lang="pt-BR" kern="1200" dirty="0" smtClean="0">
                <a:solidFill>
                  <a:schemeClr val="tx1"/>
                </a:solidFill>
              </a:rPr>
              <a:t>“A composição de transformações lineares também é uma transformação linear”</a:t>
            </a:r>
            <a:endParaRPr lang="pt-BR" dirty="0"/>
          </a:p>
        </p:txBody>
      </p:sp>
      <p:sp>
        <p:nvSpPr>
          <p:cNvPr id="10" name="Retângulo 9"/>
          <p:cNvSpPr/>
          <p:nvPr/>
        </p:nvSpPr>
        <p:spPr>
          <a:xfrm>
            <a:off x="6300192" y="1419622"/>
            <a:ext cx="2736304" cy="954107"/>
          </a:xfrm>
          <a:prstGeom prst="rect">
            <a:avLst/>
          </a:prstGeom>
        </p:spPr>
        <p:txBody>
          <a:bodyPr wrap="square">
            <a:spAutoFit/>
          </a:bodyPr>
          <a:lstStyle/>
          <a:p>
            <a:pPr algn="ctr"/>
            <a:r>
              <a:rPr lang="pt-BR" dirty="0" smtClean="0">
                <a:solidFill>
                  <a:srgbClr val="FF0000"/>
                </a:solidFill>
              </a:rPr>
              <a:t>Não linearidades são necessárias para que a RNA possa aprender representações complexas dos dados.</a:t>
            </a:r>
            <a:endParaRPr lang="en-US" kern="1200" dirty="0" smtClean="0">
              <a:solidFill>
                <a:srgbClr val="FF0000"/>
              </a:solidFill>
            </a:endParaRPr>
          </a:p>
        </p:txBody>
      </p:sp>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Necessidade de funções não lineares</a:t>
            </a:r>
            <a:endParaRPr lang="pt-BR" dirty="0"/>
          </a:p>
        </p:txBody>
      </p:sp>
      <p:sp>
        <p:nvSpPr>
          <p:cNvPr id="3" name="Espaço Reservado para Texto 2"/>
          <p:cNvSpPr>
            <a:spLocks noGrp="1"/>
          </p:cNvSpPr>
          <p:nvPr>
            <p:ph type="body" idx="1"/>
          </p:nvPr>
        </p:nvSpPr>
        <p:spPr/>
        <p:txBody>
          <a:bodyPr/>
          <a:lstStyle/>
          <a:p>
            <a:r>
              <a:rPr lang="pt-BR" dirty="0" smtClean="0"/>
              <a:t>Se funções não lineares não forem usadas, a rede pode aprender apenas funções lineares da entrada.</a:t>
            </a:r>
          </a:p>
          <a:p>
            <a:pPr lvl="1"/>
            <a:r>
              <a:rPr lang="pt-BR" dirty="0" smtClean="0"/>
              <a:t>Independente da quantidade de camadas ocultas!</a:t>
            </a:r>
            <a:endParaRPr lang="pt-BR" dirty="0"/>
          </a:p>
        </p:txBody>
      </p:sp>
      <p:sp>
        <p:nvSpPr>
          <p:cNvPr id="4" name="Espaço Reservado para Número de Slide 3"/>
          <p:cNvSpPr>
            <a:spLocks noGrp="1"/>
          </p:cNvSpPr>
          <p:nvPr>
            <p:ph type="sldNum" idx="12"/>
          </p:nvPr>
        </p:nvSpPr>
        <p:spPr/>
        <p:txBody>
          <a:bodyPr/>
          <a:lstStyle/>
          <a:p>
            <a:pPr lvl="0" rtl="0">
              <a:spcBef>
                <a:spcPts val="0"/>
              </a:spcBef>
              <a:buNone/>
            </a:pPr>
            <a:fld id="{00000000-1234-1234-1234-123412341234}" type="slidenum">
              <a:rPr lang="en" smtClean="0"/>
              <a:pPr lvl="0" rtl="0">
                <a:spcBef>
                  <a:spcPts val="0"/>
                </a:spcBef>
                <a:buNone/>
              </a:pPr>
              <a:t>46</a:t>
            </a:fld>
            <a:endParaRPr lang="en"/>
          </a:p>
        </p:txBody>
      </p:sp>
      <p:graphicFrame>
        <p:nvGraphicFramePr>
          <p:cNvPr id="155652" name="Object 4"/>
          <p:cNvGraphicFramePr>
            <a:graphicFrameLocks noChangeAspect="1"/>
          </p:cNvGraphicFramePr>
          <p:nvPr/>
        </p:nvGraphicFramePr>
        <p:xfrm>
          <a:off x="683568" y="2859782"/>
          <a:ext cx="2529603" cy="2031976"/>
        </p:xfrm>
        <a:graphic>
          <a:graphicData uri="http://schemas.openxmlformats.org/presentationml/2006/ole">
            <mc:AlternateContent xmlns:mc="http://schemas.openxmlformats.org/markup-compatibility/2006">
              <mc:Choice xmlns:v="urn:schemas-microsoft-com:vml" Requires="v">
                <p:oleObj spid="_x0000_s155659" name="Photo Editor Photo" r:id="rId3" imgW="4657143" imgH="3742857" progId="">
                  <p:embed/>
                </p:oleObj>
              </mc:Choice>
              <mc:Fallback>
                <p:oleObj name="Photo Editor Photo" r:id="rId3" imgW="4657143" imgH="3742857" progId="">
                  <p:embed/>
                  <p:pic>
                    <p:nvPicPr>
                      <p:cNvPr id="0" name="Picture 4"/>
                      <p:cNvPicPr>
                        <a:picLocks noChangeAspect="1" noChangeArrowheads="1"/>
                      </p:cNvPicPr>
                      <p:nvPr/>
                    </p:nvPicPr>
                    <p:blipFill>
                      <a:blip r:embed="rId4">
                        <a:clrChange>
                          <a:clrFrom>
                            <a:srgbClr val="CCCCCC"/>
                          </a:clrFrom>
                          <a:clrTo>
                            <a:srgbClr val="CCCCCC">
                              <a:alpha val="0"/>
                            </a:srgbClr>
                          </a:clrTo>
                        </a:clrChange>
                        <a:extLst>
                          <a:ext uri="{28A0092B-C50C-407E-A947-70E740481C1C}">
                            <a14:useLocalDpi xmlns:a14="http://schemas.microsoft.com/office/drawing/2010/main" val="0"/>
                          </a:ext>
                        </a:extLst>
                      </a:blip>
                      <a:srcRect/>
                      <a:stretch>
                        <a:fillRect/>
                      </a:stretch>
                    </p:blipFill>
                    <p:spPr bwMode="auto">
                      <a:xfrm>
                        <a:off x="683568" y="2859782"/>
                        <a:ext cx="2529603" cy="2031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graphicFrame>
        <p:nvGraphicFramePr>
          <p:cNvPr id="155653" name="Object 5"/>
          <p:cNvGraphicFramePr>
            <a:graphicFrameLocks noChangeAspect="1"/>
          </p:cNvGraphicFramePr>
          <p:nvPr/>
        </p:nvGraphicFramePr>
        <p:xfrm>
          <a:off x="3880048" y="2877538"/>
          <a:ext cx="2564160" cy="2025064"/>
        </p:xfrm>
        <a:graphic>
          <a:graphicData uri="http://schemas.openxmlformats.org/presentationml/2006/ole">
            <mc:AlternateContent xmlns:mc="http://schemas.openxmlformats.org/markup-compatibility/2006">
              <mc:Choice xmlns:v="urn:schemas-microsoft-com:vml" Requires="v">
                <p:oleObj spid="_x0000_s155660" name="Photo Editor Photo" r:id="rId5" imgW="4715533" imgH="3723810" progId="">
                  <p:embed/>
                </p:oleObj>
              </mc:Choice>
              <mc:Fallback>
                <p:oleObj name="Photo Editor Photo" r:id="rId5" imgW="4715533" imgH="3723810" progId="">
                  <p:embed/>
                  <p:pic>
                    <p:nvPicPr>
                      <p:cNvPr id="0" name="Picture 5"/>
                      <p:cNvPicPr>
                        <a:picLocks noChangeAspect="1" noChangeArrowheads="1"/>
                      </p:cNvPicPr>
                      <p:nvPr/>
                    </p:nvPicPr>
                    <p:blipFill>
                      <a:blip r:embed="rId6">
                        <a:clrChange>
                          <a:clrFrom>
                            <a:srgbClr val="CCCCCC"/>
                          </a:clrFrom>
                          <a:clrTo>
                            <a:srgbClr val="CCCCCC">
                              <a:alpha val="0"/>
                            </a:srgbClr>
                          </a:clrTo>
                        </a:clrChange>
                        <a:extLst>
                          <a:ext uri="{28A0092B-C50C-407E-A947-70E740481C1C}">
                            <a14:useLocalDpi xmlns:a14="http://schemas.microsoft.com/office/drawing/2010/main" val="0"/>
                          </a:ext>
                        </a:extLst>
                      </a:blip>
                      <a:srcRect/>
                      <a:stretch>
                        <a:fillRect/>
                      </a:stretch>
                    </p:blipFill>
                    <p:spPr bwMode="auto">
                      <a:xfrm>
                        <a:off x="3880048" y="2877538"/>
                        <a:ext cx="2564160" cy="2025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grpSp>
        <p:nvGrpSpPr>
          <p:cNvPr id="9" name="Grupo 8"/>
          <p:cNvGrpSpPr/>
          <p:nvPr/>
        </p:nvGrpSpPr>
        <p:grpSpPr>
          <a:xfrm>
            <a:off x="6876256" y="2753146"/>
            <a:ext cx="2079415" cy="2266876"/>
            <a:chOff x="9372600" y="1371600"/>
            <a:chExt cx="4179750" cy="3485159"/>
          </a:xfrm>
        </p:grpSpPr>
        <p:pic>
          <p:nvPicPr>
            <p:cNvPr id="10" name="Picture 6" descr="Image result"/>
            <p:cNvPicPr>
              <a:picLocks noChangeAspect="1" noChangeArrowheads="1"/>
            </p:cNvPicPr>
            <p:nvPr/>
          </p:nvPicPr>
          <p:blipFill>
            <a:blip r:embed="rId7" cstate="print"/>
            <a:srcRect/>
            <a:stretch>
              <a:fillRect/>
            </a:stretch>
          </p:blipFill>
          <p:spPr bwMode="auto">
            <a:xfrm>
              <a:off x="10195481" y="1371600"/>
              <a:ext cx="2506149" cy="2730063"/>
            </a:xfrm>
            <a:prstGeom prst="rect">
              <a:avLst/>
            </a:prstGeom>
            <a:noFill/>
          </p:spPr>
        </p:pic>
        <p:sp>
          <p:nvSpPr>
            <p:cNvPr id="11" name="Retângulo 10"/>
            <p:cNvSpPr/>
            <p:nvPr/>
          </p:nvSpPr>
          <p:spPr>
            <a:xfrm>
              <a:off x="9372600" y="4124980"/>
              <a:ext cx="4179750" cy="731779"/>
            </a:xfrm>
            <a:prstGeom prst="rect">
              <a:avLst/>
            </a:prstGeom>
          </p:spPr>
          <p:txBody>
            <a:bodyPr wrap="none">
              <a:spAutoFit/>
            </a:bodyPr>
            <a:lstStyle/>
            <a:p>
              <a:r>
                <a:rPr lang="en-US" sz="1050" i="1" dirty="0" err="1" smtClean="0"/>
                <a:t>Perceptrons</a:t>
              </a:r>
              <a:r>
                <a:rPr lang="en-US" sz="1050" i="1" dirty="0" smtClean="0"/>
                <a:t>: An Introduction to </a:t>
              </a:r>
            </a:p>
            <a:p>
              <a:r>
                <a:rPr lang="en-US" sz="1050" i="1" dirty="0" smtClean="0"/>
                <a:t>Computational Geometry, 1969</a:t>
              </a:r>
              <a:endParaRPr lang="pt-BR" sz="1050" dirty="0"/>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56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565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Modelo de um neurônio biológico</a:t>
            </a:r>
            <a:endParaRPr lang="pt-BR" dirty="0"/>
          </a:p>
        </p:txBody>
      </p:sp>
      <p:sp>
        <p:nvSpPr>
          <p:cNvPr id="3" name="Espaço Reservado para Texto 2"/>
          <p:cNvSpPr>
            <a:spLocks noGrp="1"/>
          </p:cNvSpPr>
          <p:nvPr>
            <p:ph type="body" idx="1"/>
          </p:nvPr>
        </p:nvSpPr>
        <p:spPr/>
        <p:txBody>
          <a:bodyPr/>
          <a:lstStyle/>
          <a:p>
            <a:endParaRPr lang="pt-BR"/>
          </a:p>
        </p:txBody>
      </p:sp>
      <p:sp>
        <p:nvSpPr>
          <p:cNvPr id="4" name="Espaço Reservado para Número de Slide 3"/>
          <p:cNvSpPr>
            <a:spLocks noGrp="1"/>
          </p:cNvSpPr>
          <p:nvPr>
            <p:ph type="sldNum" idx="12"/>
          </p:nvPr>
        </p:nvSpPr>
        <p:spPr/>
        <p:txBody>
          <a:bodyPr/>
          <a:lstStyle/>
          <a:p>
            <a:pPr lvl="0" rtl="0">
              <a:spcBef>
                <a:spcPts val="0"/>
              </a:spcBef>
              <a:buNone/>
            </a:pPr>
            <a:fld id="{00000000-1234-1234-1234-123412341234}" type="slidenum">
              <a:rPr lang="en" smtClean="0"/>
              <a:pPr lvl="0" rtl="0">
                <a:spcBef>
                  <a:spcPts val="0"/>
                </a:spcBef>
                <a:buNone/>
              </a:pPr>
              <a:t>5</a:t>
            </a:fld>
            <a:endParaRPr lang="en"/>
          </a:p>
        </p:txBody>
      </p:sp>
      <p:pic>
        <p:nvPicPr>
          <p:cNvPr id="64514" name="Picture 2" descr="File:NEURON2.gif"/>
          <p:cNvPicPr>
            <a:picLocks noChangeAspect="1" noChangeArrowheads="1"/>
          </p:cNvPicPr>
          <p:nvPr/>
        </p:nvPicPr>
        <p:blipFill>
          <a:blip r:embed="rId2"/>
          <a:srcRect/>
          <a:stretch>
            <a:fillRect/>
          </a:stretch>
        </p:blipFill>
        <p:spPr bwMode="auto">
          <a:xfrm>
            <a:off x="2627784" y="1275606"/>
            <a:ext cx="3333750" cy="3333750"/>
          </a:xfrm>
          <a:prstGeom prst="rect">
            <a:avLst/>
          </a:prstGeom>
          <a:noFill/>
        </p:spPr>
      </p:pic>
      <p:sp>
        <p:nvSpPr>
          <p:cNvPr id="6" name="Retângulo 5"/>
          <p:cNvSpPr/>
          <p:nvPr/>
        </p:nvSpPr>
        <p:spPr>
          <a:xfrm>
            <a:off x="35496" y="4803998"/>
            <a:ext cx="2512226" cy="307777"/>
          </a:xfrm>
          <a:prstGeom prst="rect">
            <a:avLst/>
          </a:prstGeom>
        </p:spPr>
        <p:txBody>
          <a:bodyPr wrap="none">
            <a:spAutoFit/>
          </a:bodyPr>
          <a:lstStyle/>
          <a:p>
            <a:r>
              <a:rPr lang="pt-BR" dirty="0" smtClean="0"/>
              <a:t>http://creationwiki.org/Neuron</a:t>
            </a:r>
            <a:endParaRPr lang="pt-B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Neurônio artificial</a:t>
            </a:r>
            <a:endParaRPr lang="pt-BR" dirty="0"/>
          </a:p>
        </p:txBody>
      </p:sp>
      <p:sp>
        <p:nvSpPr>
          <p:cNvPr id="3" name="Espaço Reservado para Texto 2"/>
          <p:cNvSpPr>
            <a:spLocks noGrp="1"/>
          </p:cNvSpPr>
          <p:nvPr>
            <p:ph type="body" idx="1"/>
          </p:nvPr>
        </p:nvSpPr>
        <p:spPr/>
        <p:txBody>
          <a:bodyPr/>
          <a:lstStyle/>
          <a:p>
            <a:r>
              <a:rPr lang="pt-BR" dirty="0" smtClean="0"/>
              <a:t>O neurônio artificial é um modelo </a:t>
            </a:r>
            <a:r>
              <a:rPr lang="pt-BR" dirty="0" smtClean="0">
                <a:solidFill>
                  <a:srgbClr val="FF0000"/>
                </a:solidFill>
              </a:rPr>
              <a:t>inspirado</a:t>
            </a:r>
            <a:r>
              <a:rPr lang="pt-BR" dirty="0" smtClean="0"/>
              <a:t> no real </a:t>
            </a:r>
          </a:p>
          <a:p>
            <a:r>
              <a:rPr lang="pt-BR" dirty="0" smtClean="0"/>
              <a:t>Em um neurônio artificial, </a:t>
            </a:r>
          </a:p>
          <a:p>
            <a:pPr lvl="1"/>
            <a:r>
              <a:rPr lang="pt-BR" dirty="0" smtClean="0"/>
              <a:t>entradas são valores de características</a:t>
            </a:r>
          </a:p>
          <a:p>
            <a:pPr lvl="1"/>
            <a:r>
              <a:rPr lang="pt-BR" dirty="0" smtClean="0"/>
              <a:t>cada característica tem um peso</a:t>
            </a:r>
          </a:p>
          <a:p>
            <a:pPr lvl="1"/>
            <a:r>
              <a:rPr lang="pt-BR" dirty="0" smtClean="0"/>
              <a:t>soma ponderada é denominada </a:t>
            </a:r>
            <a:r>
              <a:rPr lang="pt-BR" dirty="0" smtClean="0">
                <a:solidFill>
                  <a:srgbClr val="FF0000"/>
                </a:solidFill>
              </a:rPr>
              <a:t>pré-ativação</a:t>
            </a:r>
          </a:p>
          <a:p>
            <a:pPr lvl="1"/>
            <a:r>
              <a:rPr lang="pt-BR" dirty="0" smtClean="0"/>
              <a:t>valor produzido na pré-ativação passa por uma </a:t>
            </a:r>
            <a:r>
              <a:rPr lang="pt-BR" u="sng" dirty="0" smtClean="0"/>
              <a:t>não linearidade</a:t>
            </a:r>
            <a:r>
              <a:rPr lang="pt-BR" dirty="0" smtClean="0"/>
              <a:t> para produzir a </a:t>
            </a:r>
            <a:r>
              <a:rPr lang="pt-BR" dirty="0" smtClean="0">
                <a:solidFill>
                  <a:srgbClr val="FF0000"/>
                </a:solidFill>
              </a:rPr>
              <a:t>ativação</a:t>
            </a:r>
            <a:r>
              <a:rPr lang="pt-BR" dirty="0" smtClean="0"/>
              <a:t> do neurônio.</a:t>
            </a:r>
            <a:endParaRPr lang="pt-BR" dirty="0" smtClean="0">
              <a:solidFill>
                <a:srgbClr val="FF0000"/>
              </a:solidFill>
            </a:endParaRPr>
          </a:p>
          <a:p>
            <a:endParaRPr lang="pt-BR" dirty="0" smtClean="0"/>
          </a:p>
        </p:txBody>
      </p:sp>
      <p:sp>
        <p:nvSpPr>
          <p:cNvPr id="4" name="Espaço Reservado para Número de Slide 3"/>
          <p:cNvSpPr>
            <a:spLocks noGrp="1"/>
          </p:cNvSpPr>
          <p:nvPr>
            <p:ph type="sldNum" idx="12"/>
          </p:nvPr>
        </p:nvSpPr>
        <p:spPr/>
        <p:txBody>
          <a:bodyPr/>
          <a:lstStyle/>
          <a:p>
            <a:pPr lvl="0" rtl="0">
              <a:spcBef>
                <a:spcPts val="0"/>
              </a:spcBef>
              <a:buNone/>
            </a:pPr>
            <a:fld id="{00000000-1234-1234-1234-123412341234}" type="slidenum">
              <a:rPr lang="en" smtClean="0"/>
              <a:pPr lvl="0" rtl="0">
                <a:spcBef>
                  <a:spcPts val="0"/>
                </a:spcBef>
                <a:buNone/>
              </a:pPr>
              <a:t>6</a:t>
            </a:fld>
            <a:endParaRPr lang="en"/>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Neurônio artificial</a:t>
            </a:r>
            <a:endParaRPr lang="pt-BR" dirty="0"/>
          </a:p>
        </p:txBody>
      </p:sp>
      <p:sp>
        <p:nvSpPr>
          <p:cNvPr id="3" name="Espaço Reservado para Texto 2"/>
          <p:cNvSpPr>
            <a:spLocks noGrp="1"/>
          </p:cNvSpPr>
          <p:nvPr>
            <p:ph type="body" idx="1"/>
          </p:nvPr>
        </p:nvSpPr>
        <p:spPr/>
        <p:txBody>
          <a:bodyPr/>
          <a:lstStyle/>
          <a:p>
            <a:endParaRPr lang="pt-BR"/>
          </a:p>
        </p:txBody>
      </p:sp>
      <p:sp>
        <p:nvSpPr>
          <p:cNvPr id="4" name="Espaço Reservado para Número de Slide 3"/>
          <p:cNvSpPr>
            <a:spLocks noGrp="1"/>
          </p:cNvSpPr>
          <p:nvPr>
            <p:ph type="sldNum" idx="12"/>
          </p:nvPr>
        </p:nvSpPr>
        <p:spPr/>
        <p:txBody>
          <a:bodyPr/>
          <a:lstStyle/>
          <a:p>
            <a:pPr lvl="0" rtl="0">
              <a:spcBef>
                <a:spcPts val="0"/>
              </a:spcBef>
              <a:buNone/>
            </a:pPr>
            <a:fld id="{00000000-1234-1234-1234-123412341234}" type="slidenum">
              <a:rPr lang="en" smtClean="0"/>
              <a:pPr lvl="0" rtl="0">
                <a:spcBef>
                  <a:spcPts val="0"/>
                </a:spcBef>
                <a:buNone/>
              </a:pPr>
              <a:t>7</a:t>
            </a:fld>
            <a:endParaRPr lang="en"/>
          </a:p>
        </p:txBody>
      </p:sp>
      <p:pic>
        <p:nvPicPr>
          <p:cNvPr id="131076" name="Picture 4"/>
          <p:cNvPicPr>
            <a:picLocks noChangeAspect="1" noChangeArrowheads="1"/>
          </p:cNvPicPr>
          <p:nvPr/>
        </p:nvPicPr>
        <p:blipFill>
          <a:blip r:embed="rId2"/>
          <a:srcRect/>
          <a:stretch>
            <a:fillRect/>
          </a:stretch>
        </p:blipFill>
        <p:spPr bwMode="auto">
          <a:xfrm>
            <a:off x="2339752" y="1265293"/>
            <a:ext cx="4563021" cy="3682721"/>
          </a:xfrm>
          <a:prstGeom prst="rect">
            <a:avLst/>
          </a:prstGeom>
          <a:noFill/>
          <a:ln w="9525">
            <a:noFill/>
            <a:miter lim="800000"/>
            <a:headEnd/>
            <a:tailEnd/>
          </a:ln>
        </p:spPr>
      </p:pic>
      <p:sp>
        <p:nvSpPr>
          <p:cNvPr id="6" name="Retângulo 5"/>
          <p:cNvSpPr/>
          <p:nvPr/>
        </p:nvSpPr>
        <p:spPr>
          <a:xfrm>
            <a:off x="6300192" y="1419622"/>
            <a:ext cx="2736304" cy="738664"/>
          </a:xfrm>
          <a:prstGeom prst="rect">
            <a:avLst/>
          </a:prstGeom>
        </p:spPr>
        <p:txBody>
          <a:bodyPr wrap="square">
            <a:spAutoFit/>
          </a:bodyPr>
          <a:lstStyle/>
          <a:p>
            <a:pPr algn="ctr"/>
            <a:r>
              <a:rPr lang="pt-BR" dirty="0" smtClean="0"/>
              <a:t>O neurônio artificial é um modelo </a:t>
            </a:r>
            <a:r>
              <a:rPr lang="pt-BR" dirty="0" smtClean="0">
                <a:solidFill>
                  <a:srgbClr val="FF0000"/>
                </a:solidFill>
              </a:rPr>
              <a:t>inspirado</a:t>
            </a:r>
            <a:r>
              <a:rPr lang="pt-BR" dirty="0" smtClean="0"/>
              <a:t> no real (neurônio biológico).</a:t>
            </a:r>
            <a:endParaRPr lang="pt-BR" dirty="0"/>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Neurônio artificial - entrada</a:t>
            </a:r>
            <a:endParaRPr lang="pt-BR" dirty="0"/>
          </a:p>
        </p:txBody>
      </p:sp>
      <p:sp>
        <p:nvSpPr>
          <p:cNvPr id="3" name="Espaço Reservado para Texto 2"/>
          <p:cNvSpPr>
            <a:spLocks noGrp="1"/>
          </p:cNvSpPr>
          <p:nvPr>
            <p:ph type="body" idx="1"/>
          </p:nvPr>
        </p:nvSpPr>
        <p:spPr/>
        <p:txBody>
          <a:bodyPr/>
          <a:lstStyle/>
          <a:p>
            <a:endParaRPr lang="pt-BR" dirty="0"/>
          </a:p>
        </p:txBody>
      </p:sp>
      <p:sp>
        <p:nvSpPr>
          <p:cNvPr id="4" name="Espaço Reservado para Número de Slide 3"/>
          <p:cNvSpPr>
            <a:spLocks noGrp="1"/>
          </p:cNvSpPr>
          <p:nvPr>
            <p:ph type="sldNum" idx="12"/>
          </p:nvPr>
        </p:nvSpPr>
        <p:spPr/>
        <p:txBody>
          <a:bodyPr/>
          <a:lstStyle/>
          <a:p>
            <a:pPr lvl="0" rtl="0">
              <a:spcBef>
                <a:spcPts val="0"/>
              </a:spcBef>
              <a:buNone/>
            </a:pPr>
            <a:fld id="{00000000-1234-1234-1234-123412341234}" type="slidenum">
              <a:rPr lang="en" smtClean="0"/>
              <a:pPr lvl="0" rtl="0">
                <a:spcBef>
                  <a:spcPts val="0"/>
                </a:spcBef>
                <a:buNone/>
              </a:pPr>
              <a:t>8</a:t>
            </a:fld>
            <a:endParaRPr lang="en"/>
          </a:p>
        </p:txBody>
      </p:sp>
      <p:pic>
        <p:nvPicPr>
          <p:cNvPr id="131076" name="Picture 4"/>
          <p:cNvPicPr>
            <a:picLocks noChangeAspect="1" noChangeArrowheads="1"/>
          </p:cNvPicPr>
          <p:nvPr/>
        </p:nvPicPr>
        <p:blipFill>
          <a:blip r:embed="rId2"/>
          <a:srcRect/>
          <a:stretch>
            <a:fillRect/>
          </a:stretch>
        </p:blipFill>
        <p:spPr bwMode="auto">
          <a:xfrm>
            <a:off x="2339752" y="1265293"/>
            <a:ext cx="4563021" cy="3682721"/>
          </a:xfrm>
          <a:prstGeom prst="rect">
            <a:avLst/>
          </a:prstGeom>
          <a:noFill/>
          <a:ln w="9525">
            <a:noFill/>
            <a:miter lim="800000"/>
            <a:headEnd/>
            <a:tailEnd/>
          </a:ln>
        </p:spPr>
      </p:pic>
      <p:pic>
        <p:nvPicPr>
          <p:cNvPr id="131077" name="Picture 5"/>
          <p:cNvPicPr>
            <a:picLocks noChangeAspect="1" noChangeArrowheads="1"/>
          </p:cNvPicPr>
          <p:nvPr/>
        </p:nvPicPr>
        <p:blipFill>
          <a:blip r:embed="rId3"/>
          <a:srcRect/>
          <a:stretch>
            <a:fillRect/>
          </a:stretch>
        </p:blipFill>
        <p:spPr bwMode="auto">
          <a:xfrm>
            <a:off x="323528" y="2499742"/>
            <a:ext cx="1313111" cy="2086782"/>
          </a:xfrm>
          <a:prstGeom prst="rect">
            <a:avLst/>
          </a:prstGeom>
          <a:noFill/>
          <a:ln w="9525">
            <a:noFill/>
            <a:miter lim="800000"/>
            <a:headEnd/>
            <a:tailEnd/>
          </a:ln>
        </p:spPr>
      </p:pic>
      <p:sp>
        <p:nvSpPr>
          <p:cNvPr id="13" name="Retângulo 12"/>
          <p:cNvSpPr/>
          <p:nvPr/>
        </p:nvSpPr>
        <p:spPr>
          <a:xfrm>
            <a:off x="2214786" y="2187326"/>
            <a:ext cx="687313" cy="2722587"/>
          </a:xfrm>
          <a:prstGeom prst="rect">
            <a:avLst/>
          </a:prstGeom>
          <a:solidFill>
            <a:srgbClr val="FFFF00">
              <a:alpha val="48000"/>
            </a:srgbClr>
          </a:solidFill>
          <a:ln w="15875">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Neurônio artificial – pesos (parâmetros!)</a:t>
            </a:r>
            <a:endParaRPr lang="pt-BR" dirty="0"/>
          </a:p>
        </p:txBody>
      </p:sp>
      <p:sp>
        <p:nvSpPr>
          <p:cNvPr id="3" name="Espaço Reservado para Texto 2"/>
          <p:cNvSpPr>
            <a:spLocks noGrp="1"/>
          </p:cNvSpPr>
          <p:nvPr>
            <p:ph type="body" idx="1"/>
          </p:nvPr>
        </p:nvSpPr>
        <p:spPr/>
        <p:txBody>
          <a:bodyPr/>
          <a:lstStyle/>
          <a:p>
            <a:endParaRPr lang="pt-BR"/>
          </a:p>
        </p:txBody>
      </p:sp>
      <p:sp>
        <p:nvSpPr>
          <p:cNvPr id="4" name="Espaço Reservado para Número de Slide 3"/>
          <p:cNvSpPr>
            <a:spLocks noGrp="1"/>
          </p:cNvSpPr>
          <p:nvPr>
            <p:ph type="sldNum" idx="12"/>
          </p:nvPr>
        </p:nvSpPr>
        <p:spPr/>
        <p:txBody>
          <a:bodyPr/>
          <a:lstStyle/>
          <a:p>
            <a:pPr lvl="0" rtl="0">
              <a:spcBef>
                <a:spcPts val="0"/>
              </a:spcBef>
              <a:buNone/>
            </a:pPr>
            <a:fld id="{00000000-1234-1234-1234-123412341234}" type="slidenum">
              <a:rPr lang="en" smtClean="0"/>
              <a:pPr lvl="0" rtl="0">
                <a:spcBef>
                  <a:spcPts val="0"/>
                </a:spcBef>
                <a:buNone/>
              </a:pPr>
              <a:t>9</a:t>
            </a:fld>
            <a:endParaRPr lang="en"/>
          </a:p>
        </p:txBody>
      </p:sp>
      <p:pic>
        <p:nvPicPr>
          <p:cNvPr id="131076" name="Picture 4"/>
          <p:cNvPicPr>
            <a:picLocks noChangeAspect="1" noChangeArrowheads="1"/>
          </p:cNvPicPr>
          <p:nvPr/>
        </p:nvPicPr>
        <p:blipFill>
          <a:blip r:embed="rId2"/>
          <a:srcRect/>
          <a:stretch>
            <a:fillRect/>
          </a:stretch>
        </p:blipFill>
        <p:spPr bwMode="auto">
          <a:xfrm>
            <a:off x="2339752" y="1265293"/>
            <a:ext cx="4563021" cy="3682721"/>
          </a:xfrm>
          <a:prstGeom prst="rect">
            <a:avLst/>
          </a:prstGeom>
          <a:noFill/>
          <a:ln w="9525">
            <a:noFill/>
            <a:miter lim="800000"/>
            <a:headEnd/>
            <a:tailEnd/>
          </a:ln>
        </p:spPr>
      </p:pic>
      <p:sp>
        <p:nvSpPr>
          <p:cNvPr id="6" name="Retângulo 5"/>
          <p:cNvSpPr/>
          <p:nvPr/>
        </p:nvSpPr>
        <p:spPr>
          <a:xfrm>
            <a:off x="2915816" y="2067695"/>
            <a:ext cx="687313" cy="2664296"/>
          </a:xfrm>
          <a:prstGeom prst="rect">
            <a:avLst/>
          </a:prstGeom>
          <a:solidFill>
            <a:srgbClr val="FFFF00">
              <a:alpha val="48000"/>
            </a:srgbClr>
          </a:solidFill>
          <a:ln w="15875">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pic>
        <p:nvPicPr>
          <p:cNvPr id="132098" name="Picture 2"/>
          <p:cNvPicPr>
            <a:picLocks noChangeAspect="1" noChangeArrowheads="1"/>
          </p:cNvPicPr>
          <p:nvPr/>
        </p:nvPicPr>
        <p:blipFill>
          <a:blip r:embed="rId3"/>
          <a:srcRect/>
          <a:stretch>
            <a:fillRect/>
          </a:stretch>
        </p:blipFill>
        <p:spPr bwMode="auto">
          <a:xfrm>
            <a:off x="338361" y="2552700"/>
            <a:ext cx="1409189" cy="2016224"/>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Mediano">
  <a:themeElements>
    <a:clrScheme name="Mediano">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o">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o">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8976</TotalTime>
  <Words>1477</Words>
  <Application>Microsoft Macintosh PowerPoint</Application>
  <PresentationFormat>On-screen Show (16:9)</PresentationFormat>
  <Paragraphs>208</Paragraphs>
  <Slides>46</Slides>
  <Notes>15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46</vt:i4>
      </vt:variant>
    </vt:vector>
  </HeadingPairs>
  <TitlesOfParts>
    <vt:vector size="48" baseType="lpstr">
      <vt:lpstr>Mediano</vt:lpstr>
      <vt:lpstr>Photo Editor Photo</vt:lpstr>
      <vt:lpstr>Aprendizado de máquina</vt:lpstr>
      <vt:lpstr>Redes neurais artificiais</vt:lpstr>
      <vt:lpstr>Conteúdo</vt:lpstr>
      <vt:lpstr>Neurônio Artificial</vt:lpstr>
      <vt:lpstr>Modelo de um neurônio biológico</vt:lpstr>
      <vt:lpstr>Neurônio artificial</vt:lpstr>
      <vt:lpstr>Neurônio artificial</vt:lpstr>
      <vt:lpstr>Neurônio artificial - entrada</vt:lpstr>
      <vt:lpstr>Neurônio artificial – pesos (parâmetros!)</vt:lpstr>
      <vt:lpstr>Neurônio artificial - pré-ativação</vt:lpstr>
      <vt:lpstr>Neurônio artificial – função de ativação</vt:lpstr>
      <vt:lpstr>Neurônio artificial – função de ativação</vt:lpstr>
      <vt:lpstr>Rede Neural Artificial</vt:lpstr>
      <vt:lpstr>Rede neural artificial</vt:lpstr>
      <vt:lpstr>Rede neural artificial</vt:lpstr>
      <vt:lpstr>Rede neural artificial - camadas</vt:lpstr>
      <vt:lpstr>Exemplo: AlexNet (2012)</vt:lpstr>
      <vt:lpstr>Exemplo: GoogleNet (2014)</vt:lpstr>
      <vt:lpstr>Exemplo: ResNet (2015)</vt:lpstr>
      <vt:lpstr>Redes Profundas</vt:lpstr>
      <vt:lpstr>Rede neural artificial - notação</vt:lpstr>
      <vt:lpstr>Rede neural artificial - notação</vt:lpstr>
      <vt:lpstr>Rede neural artificial - notação</vt:lpstr>
      <vt:lpstr>Vetorização</vt:lpstr>
      <vt:lpstr>Notação</vt:lpstr>
      <vt:lpstr>Vetorização (para um exemplo)</vt:lpstr>
      <vt:lpstr>Vetorização (para um exemplo)</vt:lpstr>
      <vt:lpstr>Vetorização (para um lote de exemplos)</vt:lpstr>
      <vt:lpstr>Vetorização (para um lote de exemplos)</vt:lpstr>
      <vt:lpstr>Vetorização (para um lote de exemplos)</vt:lpstr>
      <vt:lpstr>Vetorização (para um lote de exemplos)</vt:lpstr>
      <vt:lpstr>Vetorização (para um lote de exemplos)</vt:lpstr>
      <vt:lpstr>PowerPoint Presentation</vt:lpstr>
      <vt:lpstr>Funções de Ativação</vt:lpstr>
      <vt:lpstr>Funções de ativação</vt:lpstr>
      <vt:lpstr>Sigmoide Logística</vt:lpstr>
      <vt:lpstr>Sigmoide Logística</vt:lpstr>
      <vt:lpstr>Tangente Hiperbólica</vt:lpstr>
      <vt:lpstr>ReLU</vt:lpstr>
      <vt:lpstr>Unidades Lineares Retificadas  (rectified linear units, ReLU)</vt:lpstr>
      <vt:lpstr>Unidades Lineares Retificadas  (rectified linear units, ReLU)</vt:lpstr>
      <vt:lpstr>Unidades Lineares Retificadas  (rectified linear units, ReLU)</vt:lpstr>
      <vt:lpstr>softmax</vt:lpstr>
      <vt:lpstr>softmax</vt:lpstr>
      <vt:lpstr>Necessidade de funções não lineares</vt:lpstr>
      <vt:lpstr>Necessidade de funções não lineares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Introdução à  Aprendizagem Profunda</dc:title>
  <dc:creator>Eduardo</dc:creator>
  <cp:lastModifiedBy>Eduardo Bezerra</cp:lastModifiedBy>
  <cp:revision>769</cp:revision>
  <dcterms:modified xsi:type="dcterms:W3CDTF">2017-10-10T16:51:39Z</dcterms:modified>
</cp:coreProperties>
</file>