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93" r:id="rId2"/>
    <p:sldId id="571" r:id="rId3"/>
    <p:sldId id="682" r:id="rId4"/>
    <p:sldId id="711" r:id="rId5"/>
    <p:sldId id="710" r:id="rId6"/>
    <p:sldId id="696" r:id="rId7"/>
    <p:sldId id="705" r:id="rId8"/>
    <p:sldId id="706" r:id="rId9"/>
    <p:sldId id="698" r:id="rId10"/>
    <p:sldId id="707" r:id="rId11"/>
    <p:sldId id="700" r:id="rId12"/>
    <p:sldId id="727" r:id="rId13"/>
    <p:sldId id="708" r:id="rId14"/>
    <p:sldId id="716" r:id="rId15"/>
    <p:sldId id="728" r:id="rId16"/>
    <p:sldId id="701" r:id="rId17"/>
    <p:sldId id="697" r:id="rId18"/>
    <p:sldId id="709" r:id="rId19"/>
    <p:sldId id="714" r:id="rId20"/>
    <p:sldId id="715" r:id="rId21"/>
    <p:sldId id="637" r:id="rId22"/>
    <p:sldId id="704" r:id="rId23"/>
    <p:sldId id="699" r:id="rId24"/>
    <p:sldId id="702" r:id="rId25"/>
    <p:sldId id="726" r:id="rId26"/>
    <p:sldId id="638" r:id="rId27"/>
    <p:sldId id="689" r:id="rId28"/>
    <p:sldId id="723" r:id="rId29"/>
    <p:sldId id="694" r:id="rId30"/>
    <p:sldId id="730" r:id="rId31"/>
    <p:sldId id="691" r:id="rId32"/>
    <p:sldId id="692" r:id="rId33"/>
    <p:sldId id="680" r:id="rId34"/>
    <p:sldId id="718" r:id="rId35"/>
    <p:sldId id="719" r:id="rId36"/>
    <p:sldId id="729" r:id="rId37"/>
    <p:sldId id="721" r:id="rId3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033"/>
    <a:srgbClr val="00CCFF"/>
    <a:srgbClr val="558BFF"/>
    <a:srgbClr val="00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68" autoAdjust="0"/>
  </p:normalViewPr>
  <p:slideViewPr>
    <p:cSldViewPr>
      <p:cViewPr>
        <p:scale>
          <a:sx n="100" d="100"/>
          <a:sy n="100" d="100"/>
        </p:scale>
        <p:origin x="-840" y="-41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57" Type="http://schemas.microsoft.com/office/2016/11/relationships/changesInfo" Target="changesInfos/changesInfo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8068044-71C5-4E3D-9C16-D4C2A79BBB14}"/>
    <pc:docChg chg="delSld modSld">
      <pc:chgData name="" userId="" providerId="" clId="Web-{08068044-71C5-4E3D-9C16-D4C2A79BBB14}" dt="2018-07-05T16:09:54.903" v="16" actId="20577"/>
      <pc:docMkLst>
        <pc:docMk/>
      </pc:docMkLst>
      <pc:sldChg chg="modSp">
        <pc:chgData name="" userId="" providerId="" clId="Web-{08068044-71C5-4E3D-9C16-D4C2A79BBB14}" dt="2018-07-05T16:09:54.903" v="15" actId="20577"/>
        <pc:sldMkLst>
          <pc:docMk/>
          <pc:sldMk cId="2910228712" sldId="681"/>
        </pc:sldMkLst>
        <pc:spChg chg="mod">
          <ac:chgData name="" userId="" providerId="" clId="Web-{08068044-71C5-4E3D-9C16-D4C2A79BBB14}" dt="2018-07-05T16:09:54.903" v="15" actId="20577"/>
          <ac:spMkLst>
            <pc:docMk/>
            <pc:sldMk cId="2910228712" sldId="681"/>
            <ac:spMk id="6" creationId="{00000000-0000-0000-0000-000000000000}"/>
          </ac:spMkLst>
        </pc:spChg>
      </pc:sldChg>
      <pc:sldChg chg="modSp">
        <pc:chgData name="" userId="" providerId="" clId="Web-{08068044-71C5-4E3D-9C16-D4C2A79BBB14}" dt="2018-07-05T16:08:02.509" v="2" actId="20577"/>
        <pc:sldMkLst>
          <pc:docMk/>
          <pc:sldMk cId="2287019511" sldId="683"/>
        </pc:sldMkLst>
        <pc:spChg chg="mod">
          <ac:chgData name="" userId="" providerId="" clId="Web-{08068044-71C5-4E3D-9C16-D4C2A79BBB14}" dt="2018-07-05T16:08:02.509" v="2" actId="20577"/>
          <ac:spMkLst>
            <pc:docMk/>
            <pc:sldMk cId="2287019511" sldId="683"/>
            <ac:spMk id="4" creationId="{00000000-0000-0000-0000-000000000000}"/>
          </ac:spMkLst>
        </pc:spChg>
      </pc:sldChg>
      <pc:sldChg chg="modSp">
        <pc:chgData name="" userId="" providerId="" clId="Web-{08068044-71C5-4E3D-9C16-D4C2A79BBB14}" dt="2018-07-05T16:09:13.449" v="7" actId="20577"/>
        <pc:sldMkLst>
          <pc:docMk/>
          <pc:sldMk cId="2690786984" sldId="684"/>
        </pc:sldMkLst>
        <pc:spChg chg="mod">
          <ac:chgData name="" userId="" providerId="" clId="Web-{08068044-71C5-4E3D-9C16-D4C2A79BBB14}" dt="2018-07-05T16:09:13.449" v="7" actId="20577"/>
          <ac:spMkLst>
            <pc:docMk/>
            <pc:sldMk cId="2690786984" sldId="684"/>
            <ac:spMk id="4" creationId="{00000000-0000-0000-0000-000000000000}"/>
          </ac:spMkLst>
        </pc:spChg>
      </pc:sldChg>
      <pc:sldChg chg="del">
        <pc:chgData name="" userId="" providerId="" clId="Web-{08068044-71C5-4E3D-9C16-D4C2A79BBB14}" dt="2018-07-05T16:08:23.275" v="4"/>
        <pc:sldMkLst>
          <pc:docMk/>
          <pc:sldMk cId="0" sldId="688"/>
        </pc:sldMkLst>
      </pc:sldChg>
    </pc:docChg>
  </pc:docChgLst>
  <pc:docChgLst>
    <pc:chgData clId="Web-{0FB9FCAA-F1F9-4B5A-8E87-318E38AE4594}"/>
    <pc:docChg chg="modSld">
      <pc:chgData name="" userId="" providerId="" clId="Web-{0FB9FCAA-F1F9-4B5A-8E87-318E38AE4594}" dt="2018-07-05T15:46:21.922" v="22"/>
      <pc:docMkLst>
        <pc:docMk/>
      </pc:docMkLst>
      <pc:sldChg chg="modSp">
        <pc:chgData name="" userId="" providerId="" clId="Web-{0FB9FCAA-F1F9-4B5A-8E87-318E38AE4594}" dt="2018-07-05T15:38:17.374" v="14" actId="1076"/>
        <pc:sldMkLst>
          <pc:docMk/>
          <pc:sldMk cId="0" sldId="649"/>
        </pc:sldMkLst>
        <pc:spChg chg="mod">
          <ac:chgData name="" userId="" providerId="" clId="Web-{0FB9FCAA-F1F9-4B5A-8E87-318E38AE4594}" dt="2018-07-05T15:37:36.576" v="10" actId="20577"/>
          <ac:spMkLst>
            <pc:docMk/>
            <pc:sldMk cId="0" sldId="649"/>
            <ac:spMk id="4" creationId="{00000000-0000-0000-0000-000000000000}"/>
          </ac:spMkLst>
        </pc:spChg>
        <pc:picChg chg="mod">
          <ac:chgData name="" userId="" providerId="" clId="Web-{0FB9FCAA-F1F9-4B5A-8E87-318E38AE4594}" dt="2018-07-05T15:38:17.374" v="14" actId="1076"/>
          <ac:picMkLst>
            <pc:docMk/>
            <pc:sldMk cId="0" sldId="649"/>
            <ac:picMk id="7" creationId="{00000000-0000-0000-0000-000000000000}"/>
          </ac:picMkLst>
        </pc:picChg>
        <pc:picChg chg="mod">
          <ac:chgData name="" userId="" providerId="" clId="Web-{0FB9FCAA-F1F9-4B5A-8E87-318E38AE4594}" dt="2018-07-05T15:37:52.045" v="13" actId="1076"/>
          <ac:picMkLst>
            <pc:docMk/>
            <pc:sldMk cId="0" sldId="649"/>
            <ac:picMk id="52227" creationId="{00000000-0000-0000-0000-000000000000}"/>
          </ac:picMkLst>
        </pc:picChg>
      </pc:sldChg>
      <pc:sldChg chg="addSp modSp addAnim modAnim">
        <pc:chgData name="" userId="" providerId="" clId="Web-{0FB9FCAA-F1F9-4B5A-8E87-318E38AE4594}" dt="2018-07-05T15:46:21.922" v="22"/>
        <pc:sldMkLst>
          <pc:docMk/>
          <pc:sldMk cId="0" sldId="657"/>
        </pc:sldMkLst>
        <pc:picChg chg="add mod ord">
          <ac:chgData name="" userId="" providerId="" clId="Web-{0FB9FCAA-F1F9-4B5A-8E87-318E38AE4594}" dt="2018-07-05T15:46:00.344" v="20" actId="1076"/>
          <ac:picMkLst>
            <pc:docMk/>
            <pc:sldMk cId="0" sldId="657"/>
            <ac:picMk id="9" creationId="{60F6BEE1-EC59-4DAE-9CB2-7EE266D640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26/07/18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ect.bell-labs.com/who/tkh/publications/papers/odt.pdf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i="1" dirty="0" err="1" smtClean="0"/>
              <a:t>Fonte</a:t>
            </a:r>
            <a:r>
              <a:rPr lang="en-US" sz="1100" b="0" i="1" dirty="0" smtClean="0"/>
              <a:t> do</a:t>
            </a:r>
            <a:r>
              <a:rPr lang="en-US" sz="1100" b="0" i="1" baseline="0" dirty="0" smtClean="0"/>
              <a:t> pseudocódigo</a:t>
            </a:r>
            <a:r>
              <a:rPr lang="en-US" sz="1100" b="0" baseline="0" dirty="0" smtClean="0"/>
              <a:t>:</a:t>
            </a:r>
            <a:r>
              <a:rPr lang="en-US" sz="1100" b="1" baseline="0" dirty="0" smtClean="0"/>
              <a:t> </a:t>
            </a:r>
            <a:r>
              <a:rPr lang="en-US" sz="1100" b="1" dirty="0" smtClean="0"/>
              <a:t>“An Empirical Comparison of Voting Classification Algorithms: Bagging, Boosting, and Variants”,</a:t>
            </a:r>
            <a:r>
              <a:rPr lang="en-US" sz="1100" b="1" baseline="0" dirty="0" smtClean="0"/>
              <a:t> </a:t>
            </a:r>
            <a:r>
              <a:rPr lang="en-US" sz="1100" dirty="0" smtClean="0"/>
              <a:t>Eric Bauer &amp; Ron </a:t>
            </a:r>
            <a:r>
              <a:rPr lang="en-US" sz="1100" dirty="0" err="1" smtClean="0"/>
              <a:t>Kohavi</a:t>
            </a:r>
            <a:r>
              <a:rPr lang="en-US" sz="1100" dirty="0" smtClean="0"/>
              <a:t>, </a:t>
            </a:r>
            <a:r>
              <a:rPr lang="de-DE" sz="1100" dirty="0" smtClean="0"/>
              <a:t>Machine Learning 36, 105–139 (1999) </a:t>
            </a:r>
            <a:endParaRPr lang="en-US" sz="1100" dirty="0" smtClean="0"/>
          </a:p>
          <a:p>
            <a:endParaRPr lang="pt-BR" dirty="0" smtClean="0"/>
          </a:p>
          <a:p>
            <a:r>
              <a:rPr lang="pt-BR" dirty="0" smtClean="0"/>
              <a:t>Passo 3: invoca um processo</a:t>
            </a:r>
            <a:r>
              <a:rPr lang="pt-BR" baseline="0" dirty="0" smtClean="0"/>
              <a:t> de treinamento de um classificador. Esse classificador será treinamento sobre um conjunto de dados resultante de uma amostra (com reposição) que considera os pesos </a:t>
            </a:r>
            <a:r>
              <a:rPr lang="pt-BR" baseline="0" dirty="0" err="1" smtClean="0"/>
              <a:t>W_k</a:t>
            </a:r>
            <a:r>
              <a:rPr lang="pt-BR" baseline="0" dirty="0" smtClean="0"/>
              <a:t>(i) para selecionar os exemplos.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Passo 4: \</a:t>
            </a:r>
            <a:r>
              <a:rPr lang="pt-BR" baseline="0" dirty="0" err="1" smtClean="0"/>
              <a:t>epsilon_i</a:t>
            </a:r>
            <a:r>
              <a:rPr lang="pt-BR" baseline="0" dirty="0" smtClean="0"/>
              <a:t> é a média dos pesos relativos aos exemplos que o aprendiz classificou incorretamente.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W_e é a</a:t>
            </a:r>
            <a:r>
              <a:rPr lang="pt-BR" baseline="0" dirty="0" smtClean="0"/>
              <a:t> soma dos pesos dos exemplos que o classificador </a:t>
            </a:r>
            <a:r>
              <a:rPr lang="pt-BR" baseline="0" dirty="0" err="1" smtClean="0"/>
              <a:t>k_m</a:t>
            </a:r>
            <a:r>
              <a:rPr lang="pt-BR" baseline="0" dirty="0" smtClean="0"/>
              <a:t> classificou incorretamente.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W = </a:t>
            </a:r>
            <a:r>
              <a:rPr lang="pt-BR" dirty="0" err="1" smtClean="0"/>
              <a:t>We</a:t>
            </a:r>
            <a:r>
              <a:rPr lang="pt-BR" dirty="0" smtClean="0"/>
              <a:t> + </a:t>
            </a:r>
            <a:r>
              <a:rPr lang="pt-BR" dirty="0" err="1" smtClean="0"/>
              <a:t>Wc</a:t>
            </a:r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figura:</a:t>
            </a:r>
            <a:r>
              <a:rPr lang="pt-BR" baseline="0" dirty="0" smtClean="0"/>
              <a:t> http://solarvagrant.tumblr.com/post/23587530595/on-face-detection</a:t>
            </a: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Redes Neurais</a:t>
            </a:r>
            <a:r>
              <a:rPr lang="pt-BR" baseline="0" dirty="0" smtClean="0"/>
              <a:t> </a:t>
            </a:r>
            <a:r>
              <a:rPr lang="pt-BR" baseline="0" dirty="0" smtClean="0">
                <a:sym typeface="Wingdings" pitchFamily="2" charset="2"/>
              </a:rPr>
              <a:t> </a:t>
            </a:r>
            <a:r>
              <a:rPr lang="pt-BR" dirty="0" smtClean="0"/>
              <a:t>Usando diferentes conjuntos de pesos iniciais; numero de camadas/nodos; funções de ativação; algoritmos de treinamento e seus parâmetros.</a:t>
            </a:r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Figura: se o conjunto de dados original X contiver 7 exemplos, então podemos tirar n amostras bootstrap para treinar n classificadores C1, C2, ..., </a:t>
            </a:r>
            <a:r>
              <a:rPr lang="pt-BR" dirty="0" err="1" smtClean="0"/>
              <a:t>Cn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Ho, Tin </a:t>
            </a:r>
            <a:r>
              <a:rPr lang="en-US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(1995). </a:t>
            </a:r>
            <a:r>
              <a:rPr lang="en-US" sz="11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Random Decision Forests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Proceedings of the 3rd International Conference on Document Analysis and Recognition, Montreal, QC, 14–16 August 1995. pp. 278–282.</a:t>
            </a:r>
          </a:p>
          <a:p>
            <a:endParaRPr lang="en-US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Leo </a:t>
            </a:r>
            <a:r>
              <a:rPr lang="en-US" dirty="0" err="1" smtClean="0"/>
              <a:t>Breiman</a:t>
            </a:r>
            <a:r>
              <a:rPr lang="en-US" dirty="0" smtClean="0"/>
              <a:t> (1999). Pasting Small Votes for Classification in Large Databases and On-Line, Machine Learning Journal, July 1999, Volume 36, Issue 1–2, pp 85–103.</a:t>
            </a:r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Em um </a:t>
            </a:r>
            <a:r>
              <a:rPr lang="pt-BR" i="1" dirty="0" err="1" smtClean="0"/>
              <a:t>weak</a:t>
            </a:r>
            <a:r>
              <a:rPr lang="pt-BR" i="1" dirty="0" smtClean="0"/>
              <a:t> </a:t>
            </a:r>
            <a:r>
              <a:rPr lang="pt-BR" i="1" dirty="0" err="1" smtClean="0"/>
              <a:t>learner</a:t>
            </a:r>
            <a:r>
              <a:rPr lang="pt-BR" dirty="0" smtClean="0"/>
              <a:t>, o desempenho em qualquer conjunto de treinamento é ligeiramente melhor que a previsão ao acaso.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Michael </a:t>
            </a:r>
            <a:r>
              <a:rPr lang="pt-BR" dirty="0" err="1" smtClean="0"/>
              <a:t>Kearns</a:t>
            </a:r>
            <a:r>
              <a:rPr lang="pt-BR" dirty="0" smtClean="0"/>
              <a:t>; Leslie </a:t>
            </a:r>
            <a:r>
              <a:rPr lang="pt-BR" dirty="0" err="1" smtClean="0"/>
              <a:t>Valiant</a:t>
            </a:r>
            <a:r>
              <a:rPr lang="pt-BR" dirty="0" smtClean="0"/>
              <a:t> (1989). "</a:t>
            </a:r>
            <a:r>
              <a:rPr lang="pt-BR" dirty="0" err="1" smtClean="0"/>
              <a:t>Crytographic</a:t>
            </a:r>
            <a:r>
              <a:rPr lang="pt-BR" dirty="0" smtClean="0"/>
              <a:t> </a:t>
            </a:r>
            <a:r>
              <a:rPr lang="pt-BR" dirty="0" err="1" smtClean="0"/>
              <a:t>limitations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learning</a:t>
            </a:r>
            <a:r>
              <a:rPr lang="pt-BR" dirty="0" smtClean="0"/>
              <a:t> </a:t>
            </a:r>
            <a:r>
              <a:rPr lang="pt-BR" dirty="0" err="1" smtClean="0"/>
              <a:t>Boolean</a:t>
            </a:r>
            <a:r>
              <a:rPr lang="pt-BR" dirty="0" smtClean="0"/>
              <a:t> </a:t>
            </a:r>
            <a:r>
              <a:rPr lang="pt-BR" dirty="0" err="1" smtClean="0"/>
              <a:t>formulae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finite</a:t>
            </a:r>
            <a:r>
              <a:rPr lang="pt-BR" dirty="0" smtClean="0"/>
              <a:t> automata". </a:t>
            </a:r>
            <a:r>
              <a:rPr lang="pt-BR" dirty="0" err="1" smtClean="0"/>
              <a:t>Symposium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Theory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computing. ACM. 21: 433–444. </a:t>
            </a:r>
          </a:p>
          <a:p>
            <a:endParaRPr lang="pt-BR" dirty="0" smtClean="0"/>
          </a:p>
          <a:p>
            <a:r>
              <a:rPr lang="en-US" dirty="0" err="1" smtClean="0"/>
              <a:t>Schapire</a:t>
            </a:r>
            <a:r>
              <a:rPr lang="en-US" dirty="0" smtClean="0"/>
              <a:t>, Robert E. (1990). "The Strength of Weak </a:t>
            </a:r>
            <a:r>
              <a:rPr lang="en-US" dirty="0" err="1" smtClean="0"/>
              <a:t>Learnability</a:t>
            </a:r>
            <a:r>
              <a:rPr lang="en-US" dirty="0" smtClean="0"/>
              <a:t>" (PDF). </a:t>
            </a:r>
            <a:r>
              <a:rPr lang="en-US" smtClean="0"/>
              <a:t>Machine Learning. </a:t>
            </a: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princeton.edu/~schapire/papers/explaining-adaboost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>
                <a:solidFill>
                  <a:schemeClr val="accent2"/>
                </a:solidFill>
              </a:rPr>
              <a:t>Aprendizado de Máquina</a:t>
            </a:r>
            <a:endParaRPr lang="pt-BR" altLang="pt-BR" sz="2600" dirty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/>
              <a:t>Prof. Eduardo Bezerra </a:t>
            </a:r>
          </a:p>
          <a:p>
            <a:pPr eaLnBrk="1" hangingPunct="1"/>
            <a:r>
              <a:rPr lang="pt-BR" altLang="pt-BR" dirty="0"/>
              <a:t>ebezerra@cefet-rj.br</a:t>
            </a:r>
          </a:p>
          <a:p>
            <a:pPr eaLnBrk="1" hangingPunct="1"/>
            <a:r>
              <a:rPr lang="pt-BR" altLang="pt-BR" dirty="0"/>
              <a:t>CEFET/RJ - PPCIC</a:t>
            </a:r>
          </a:p>
        </p:txBody>
      </p:sp>
    </p:spTree>
    <p:extLst>
      <p:ext uri="{BB962C8B-B14F-4D97-AF65-F5344CB8AC3E}">
        <p14:creationId xmlns:p14="http://schemas.microsoft.com/office/powerpoint/2010/main" val="270903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diversidade é obtida com o uso de diferentes subconjuntos de dados aleatoriamente criados com reposição;</a:t>
            </a:r>
          </a:p>
          <a:p>
            <a:pPr lvl="1"/>
            <a:r>
              <a:rPr lang="pt-BR" dirty="0" smtClean="0"/>
              <a:t>Cada subconjunto (</a:t>
            </a:r>
            <a:r>
              <a:rPr lang="pt-BR" i="1" dirty="0" smtClean="0"/>
              <a:t>bootstrap sample</a:t>
            </a:r>
            <a:r>
              <a:rPr lang="pt-BR" dirty="0" smtClean="0"/>
              <a:t>) é usado para treinar um classificador do mesmo tipo;</a:t>
            </a:r>
          </a:p>
          <a:p>
            <a:r>
              <a:rPr lang="pt-BR" dirty="0" smtClean="0"/>
              <a:t>As saídas dos classificadores são combinadas por meio do voto majoritário com base em suas decisões;</a:t>
            </a:r>
          </a:p>
          <a:p>
            <a:r>
              <a:rPr lang="pt-BR" dirty="0" smtClean="0"/>
              <a:t>Para uma dada instância, o comitê produz a classe que obtiver o maior número de votos.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Bootstrap sample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É uma amostra </a:t>
            </a:r>
            <a:r>
              <a:rPr lang="pt-BR" u="sng" dirty="0" smtClean="0"/>
              <a:t>com reposição</a:t>
            </a:r>
            <a:r>
              <a:rPr lang="pt-BR" dirty="0" smtClean="0"/>
              <a:t> de tamanho |X| a partir de um conjunto de exemplos X.</a:t>
            </a:r>
          </a:p>
          <a:p>
            <a:endParaRPr lang="pt-BR" dirty="0"/>
          </a:p>
        </p:txBody>
      </p:sp>
      <p:pic>
        <p:nvPicPr>
          <p:cNvPr id="36866" name="Picture 2" descr="https://github.com/rasbt/python-machine-learning-book/raw/master/faq/bagging-boosting-rf/bagg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211710"/>
            <a:ext cx="3000375" cy="256222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4830420"/>
            <a:ext cx="32464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Fonte da figura: </a:t>
            </a:r>
            <a:r>
              <a:rPr lang="pt-BR" sz="1100" dirty="0" err="1" smtClean="0"/>
              <a:t>Python</a:t>
            </a:r>
            <a:r>
              <a:rPr lang="pt-BR" sz="1100" dirty="0" smtClean="0"/>
              <a:t> Machine </a:t>
            </a:r>
            <a:r>
              <a:rPr lang="pt-BR" sz="1100" dirty="0" err="1" smtClean="0"/>
              <a:t>Learning</a:t>
            </a:r>
            <a:r>
              <a:rPr lang="pt-BR" sz="1100" dirty="0" smtClean="0"/>
              <a:t> (book)</a:t>
            </a:r>
            <a:endParaRPr lang="pt-BR" sz="1100" dirty="0"/>
          </a:p>
        </p:txBody>
      </p:sp>
      <p:sp>
        <p:nvSpPr>
          <p:cNvPr id="7" name="Retângulo 6"/>
          <p:cNvSpPr/>
          <p:nvPr/>
        </p:nvSpPr>
        <p:spPr>
          <a:xfrm>
            <a:off x="4427984" y="3243629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/>
              <a:t>Se o conjunto de dados original X contiver m=7 exemplos, então podemos tirar n amostras bootstrap para treinar n classificadores: </a:t>
            </a:r>
            <a:r>
              <a:rPr lang="pt-BR" sz="1800" i="1" dirty="0" smtClean="0"/>
              <a:t>C</a:t>
            </a:r>
            <a:r>
              <a:rPr lang="pt-BR" sz="1800" i="1" baseline="-25000" dirty="0" smtClean="0"/>
              <a:t>1</a:t>
            </a:r>
            <a:r>
              <a:rPr lang="pt-BR" sz="1800" dirty="0" smtClean="0"/>
              <a:t>, </a:t>
            </a:r>
            <a:r>
              <a:rPr lang="pt-BR" sz="1800" i="1" dirty="0" smtClean="0"/>
              <a:t>C</a:t>
            </a:r>
            <a:r>
              <a:rPr lang="pt-BR" sz="1800" i="1" baseline="-25000" dirty="0" smtClean="0"/>
              <a:t>2</a:t>
            </a:r>
            <a:r>
              <a:rPr lang="pt-BR" sz="1800" dirty="0" smtClean="0"/>
              <a:t>, ..., </a:t>
            </a:r>
            <a:r>
              <a:rPr lang="pt-BR" sz="1800" i="1" dirty="0" err="1" smtClean="0"/>
              <a:t>C</a:t>
            </a:r>
            <a:r>
              <a:rPr lang="pt-BR" sz="1800" i="1" baseline="-25000" dirty="0" err="1" smtClean="0"/>
              <a:t>n</a:t>
            </a:r>
            <a:r>
              <a:rPr lang="pt-BR" sz="1800" dirty="0" smtClean="0"/>
              <a:t>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Bootstrap sample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Probabilidade de um exemplo ser selecionado mais de uma vez em cada amostra:</a:t>
            </a:r>
            <a:endParaRPr lang="pt-BR" b="1" dirty="0" smtClean="0"/>
          </a:p>
          <a:p>
            <a:r>
              <a:rPr lang="pt-BR" dirty="0" smtClean="0"/>
              <a:t>Para m grande o suficiente:</a:t>
            </a:r>
          </a:p>
          <a:p>
            <a:pPr lvl="1"/>
            <a:r>
              <a:rPr lang="pt-BR" dirty="0" smtClean="0"/>
              <a:t>Isso significa que cada </a:t>
            </a:r>
            <a:r>
              <a:rPr lang="pt-BR" i="1" dirty="0" smtClean="0"/>
              <a:t>boostrap sample</a:t>
            </a:r>
            <a:r>
              <a:rPr lang="pt-BR" dirty="0" smtClean="0"/>
              <a:t> tem 63,2% de exemplos únicos.</a:t>
            </a:r>
          </a:p>
          <a:p>
            <a:r>
              <a:rPr lang="pt-BR" b="1" dirty="0" smtClean="0"/>
              <a:t>Esta perturbação faz com que diferentes classificadores sejam construídos, </a:t>
            </a:r>
            <a:r>
              <a:rPr lang="pt-BR" b="1" u="sng" dirty="0" smtClean="0"/>
              <a:t>se o indutor for instável</a:t>
            </a:r>
            <a:r>
              <a:rPr lang="pt-BR" b="1" dirty="0" smtClean="0"/>
              <a:t> (e.g., redes neurais, árvores de decisão).</a:t>
            </a:r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635646"/>
            <a:ext cx="1872208" cy="3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178" y="2048840"/>
            <a:ext cx="2362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6917" y="2177064"/>
            <a:ext cx="337567" cy="21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 – 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pt-BR" sz="2800" b="1" dirty="0" smtClean="0"/>
              <a:t>Geração do modelo: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Seja m = |X| (quantidade de exemplos de treinamento)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Para cada iteração t: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Gerar uma </a:t>
            </a:r>
            <a:r>
              <a:rPr lang="pt-BR" sz="1800" i="1" dirty="0" smtClean="0"/>
              <a:t>bootstrap sample</a:t>
            </a:r>
            <a:r>
              <a:rPr lang="pt-BR" sz="1800" dirty="0" smtClean="0"/>
              <a:t> de tamanho m </a:t>
            </a:r>
            <a:r>
              <a:rPr lang="pt-BR" sz="1800" dirty="0" smtClean="0">
                <a:sym typeface="Wingdings" pitchFamily="2" charset="2"/>
              </a:rPr>
              <a:t> </a:t>
            </a:r>
            <a:r>
              <a:rPr lang="pt-BR" sz="1800" dirty="0" err="1" smtClean="0"/>
              <a:t>B</a:t>
            </a:r>
            <a:r>
              <a:rPr lang="pt-BR" sz="1800" baseline="-25000" dirty="0" err="1" smtClean="0"/>
              <a:t>t</a:t>
            </a:r>
            <a:endParaRPr lang="pt-BR" sz="1800" dirty="0" smtClean="0"/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Aplicar o algoritmo de aprendizado sobre </a:t>
            </a:r>
            <a:r>
              <a:rPr lang="pt-BR" sz="1800" dirty="0" err="1" smtClean="0"/>
              <a:t>B</a:t>
            </a:r>
            <a:r>
              <a:rPr lang="pt-BR" sz="1800" baseline="-25000" dirty="0" err="1" smtClean="0"/>
              <a:t>t</a:t>
            </a:r>
            <a:r>
              <a:rPr lang="pt-BR" sz="1800" dirty="0" smtClean="0"/>
              <a:t> </a:t>
            </a:r>
            <a:r>
              <a:rPr lang="pt-BR" sz="1800" dirty="0" smtClean="0">
                <a:sym typeface="Wingdings" pitchFamily="2" charset="2"/>
              </a:rPr>
              <a:t> classificador </a:t>
            </a:r>
            <a:r>
              <a:rPr lang="pt-BR" sz="1800" i="1" dirty="0" err="1" smtClean="0">
                <a:sym typeface="Wingdings" pitchFamily="2" charset="2"/>
              </a:rPr>
              <a:t>C</a:t>
            </a:r>
            <a:r>
              <a:rPr lang="pt-BR" sz="1800" i="1" baseline="-25000" dirty="0" err="1" smtClean="0">
                <a:sym typeface="Wingdings" pitchFamily="2" charset="2"/>
              </a:rPr>
              <a:t>t</a:t>
            </a:r>
            <a:endParaRPr lang="pt-BR" sz="1800" i="1" baseline="-25000" dirty="0" smtClean="0"/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Armazenar o modelo resultante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pt-BR" sz="2800" b="1" dirty="0" smtClean="0"/>
              <a:t>Predição (classificação ou regressão) para x: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Para cada um dos t modelos: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Predizer a classe do exemplo x usando </a:t>
            </a:r>
            <a:r>
              <a:rPr lang="pt-BR" sz="1800" i="1" dirty="0" err="1" smtClean="0">
                <a:sym typeface="Wingdings" pitchFamily="2" charset="2"/>
              </a:rPr>
              <a:t>C</a:t>
            </a:r>
            <a:r>
              <a:rPr lang="pt-BR" sz="1800" i="1" baseline="-25000" dirty="0" err="1" smtClean="0">
                <a:sym typeface="Wingdings" pitchFamily="2" charset="2"/>
              </a:rPr>
              <a:t>t</a:t>
            </a:r>
            <a:endParaRPr lang="pt-BR" sz="1800" dirty="0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1800" dirty="0" smtClean="0"/>
              <a:t>Retornar a classe que foi prevista mais vezes (</a:t>
            </a:r>
            <a:r>
              <a:rPr lang="pt-BR" sz="1800" i="1" dirty="0" err="1" smtClean="0"/>
              <a:t>voting</a:t>
            </a:r>
            <a:r>
              <a:rPr lang="pt-BR" sz="1800" dirty="0" smtClean="0"/>
              <a:t>)</a:t>
            </a:r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35496" y="4830420"/>
            <a:ext cx="59046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Fonte (adaptação): </a:t>
            </a:r>
            <a:r>
              <a:rPr lang="en-US" sz="1050" dirty="0" smtClean="0"/>
              <a:t>Data mining: practical machine learning tools and techniques, </a:t>
            </a:r>
            <a:r>
              <a:rPr lang="en-US" sz="1050" dirty="0" err="1" smtClean="0"/>
              <a:t>pág</a:t>
            </a:r>
            <a:r>
              <a:rPr lang="en-US" sz="1050" dirty="0" smtClean="0"/>
              <a:t>. 319</a:t>
            </a:r>
            <a:endParaRPr lang="pt-BR" sz="1050" dirty="0"/>
          </a:p>
        </p:txBody>
      </p:sp>
      <p:sp>
        <p:nvSpPr>
          <p:cNvPr id="9218" name="AutoShape 2" descr="data:image/png;base64,iVBORw0KGgoAAAANSUhEUgAAC7YAAAjICAYAAABVFtKWAAAD8GlDQ1BJQ0MgUHJvZmlsZQAAOI2N%0AVd1v21QUP4lvXKQWP6Cxjg4Vi69VU1u5GxqtxgZJk6XpQhq5zdgqpMl1bhpT1za2021Vn/YCbwz4%0AA4CyBx6QeEIaDMT2su0BtElTQRXVJKQ9dNpAaJP2gqpwrq9Tu13GuJGvfznndz7v0TVAx1ea45hJ%0AGWDe8l01n5GPn5iWO1YhCc9BJ/RAp6Z7TrpcLgIuxoVH1sNfIcHeNwfa6/9zdVappwMknkJsVz19%0AHvFpgJSpO64PIN5G+fAp30Hc8TziHS4miFhheJbjLMMzHB8POFPqKGKWi6TXtSriJcT9MzH5bAzz%0AHIK1I08t6hq6zHpRdu2aYdJYuk9Q/881bzZa8Xrx6fLmJo/iu4/VXnfH1BB/rmu5ScQvI77m+Bkm%0AfxXxvcZcJY14L0DymZp7pML5yTcW61PvIN6JuGr4halQvmjNlCa4bXJ5zj6qhpxrujeKPYMXEd+q%0A00KR5yNAlWZzrF+Ie+uNsdC/MO4tTOZafhbroyXuR3Df08bLiHsQf+ja6gTPWVimZl7l/oUrjl8O%0AcxDWLbNU5D6JRL2gxkDu16fGuC054OMhclsyXTOOFEL+kmMGs4i5kfNuQ62EnBuam8tzP+Q+tSqh%0Az9SuqpZlvR1EfBiOJTSgYMMM7jpYsAEyqJCHDL4dcFFTAwNMlFDUUpQYiadhDmXteeWAw3HEmA2s%0A15k1RmnP4RHuhBybdBOF7MfnICmSQ2SYjIBM3iRvkcMki9IRcnDTthyLz2Ld2fTzPjTQK+Mdg8y5%0AnkZfFO+se9LQr3/09xZr+5GcaSufeAfAww60mAPx+q8u/bAr8rFCLrx7s+vqEkw8qb+p26n11Aru%0Aq6m1iJH6PbWGv1VIY25mkNE8PkaQhxfLIF7DZXx80HD/A3l2jLclYs061xNpWCfoB6WHJTjbH0mV%0A35Q/lRXlC+W8cndbl9t2SfhU+Fb4UfhO+F74GWThknBZ+Em4InwjXIyd1ePnY/Psg3pb1TJNu15T%0AMKWMtFt6ScpKL0ivSMXIn9QtDUlj0h7U7N48t3i8eC0GnMC91dX2sTivgloDTgUVeEGHLTizbf5D%0Aa9JLhkhh29QOs1luMcScmBXTIIt7xRFxSBxnuJWfuAd1I7jntkyd/pgKaIwVr3MgmDo2q8x6IdB5%0AQH162mcX7ajtnHGN2bov71OU1+U0fqqoXLD0wX5ZM005UHmySz3qLtDqILDvIL+iH6jB9y2x83ok%0A898GOPQX3lk3Itl0A+BrD6D7tUjWh3fis58BXDigN9yF8M5PJH4B8Gr79/F/XRm8m241mw/wvur4%0ABGDj42bzn+Vmc+NL9L8GcMn8F1kAcXgSteGGAAAACXBIWXMAAAsTAAALEwEAmpwYAABAAElEQVR4%0AAezdu5IkWbo25OipjMzIHvYGVAQQENEw4x64De4GFY2rQPy5CBTMAAENMENC4MdmuvNYNdTrvd/s%0Ar3yiznmIw7PMPNfRPdyfqMiIWP7Vyl/+8TFtJAIECBAgQIAAAQIECBAgQIAAAQIECBAgQIAAAQIE%0ACBAgQIAAAQIECBAgQIAAAQIECBAg8EYCf3mjx/WwBAgQIECAAAECBAgQIECAAAECBAgQIECAAAEC%0ABAgQIECAAAECBAgQIECAAAECBAgQIEBgERDY7h8CAQIECBAgQIAAAQIECBAgQIAAAQIECBAgQIAA%0AAQIECBAgQIAAAQIECBAgQIAAAQIECLypgMD2N+X34AQIECBAgAABAgQIECBAgAABAgQIECBAgAAB%0AAgQIECBAgAABAgQIECBAgAABAgQIECBwgYAAAQIECBAgQIAAAQIECBAgQIAAAQIECBAgQIAAAQIE%0ACBA4ToF//OMfm2yPj4+b9+/fL+XUm3755ZdNtnfv3i1b6+2fefokAgQIECBAgAABAgQIECDwVgIC%0A299K3uMSIECAAAECBAgQIECAAAECBAgQIECAAAECBAgQIECAAIGfEPjw4cMSzP7w8LD57bffli3l%0ABLin7y9/+csSzH5xcbH59ddfly3lBLmnr2kGuwtur4qcAAECBAgQIECAAAECBF5bQGD7a4t7PAIE%0ACBAgQIAAAQIECBAgQIAAAQIECBAgQIAAAQIECBAg8AwCXa09QexZsT1B7ff390tge4Lbu0p7xqUv%0AW1Lq6WtKMHuD4NsmJ0CAAAECBAgQIECAAAECry0gsP21xT0eAQIECBAgQIAAAQIECBAgQIAAAQIE%0ACBAgQIAAAQIECBB4JoEEqSeIPQHtv//+++b29nYJck9bA9azSvvNzc2yonvKCWJvX8ppu7q6Wrb2%0AzxXde6rZJ5tEgAABAgQIECBAgAABAgReQkBg+0uoOiYBAgQIECBAgAABAgQIECBAgAABAgQIECBA%0AgAABAgQIEHhhgQS1Z7X2BrYneD1bVmbPCu4NRE+Q+m+//bYEsDeoPX1ZtT2B7JeXl5t//dd/XbYc%0AM23rNAPaZ3k9Tp0AAQIECBAgQIAAAQIECPyowD9/G/3RI9mPAAECBAgQIECAAAECBAgQIECAAAEC%0ABAgQIECAAAECBAgQeHWBBKN3S6B7twa254QS/J40A9u7T8ZlxfdsSRmboPem9He/tLfc/uYC3ish%0AJ0CAAAECBAgQIECAAIEfERDY/iNq9iFAgAABAgQIECBAgAABAgQIECBAgAABAgQIECBAgAABAgci%0AkIDyBJxvt9tl9fUGouf0Up5bTzlB7QlgbxB8yn/729+W43R8g9uTZxX3v/71r5vr6+ulnLb2z8f5%0AXNB7H1dOgAABAgQIECBAgAABAgQ+JyCw/XMy2gkQIECAAAECBAgQIECAAAECBAgQIECAAAECBAgQ%0AIECAwJEINBh95jn11JvmCu1tS3+D3NM2A9MTzN62y8vLp+D5jEnqsZunLcdKmm1Lgx8ECBAgQIAA%0AAQIECBAgQOArAgLbvwKkmwABAgQIECBAgAABAgQIECBAgAABAgQIECBAgAABAgQIvJVAg9Hz+A0a%0A77l0xfWOSTB5gs6zkvocm/b2rQPO25c8+7Tex2ievvv7+83vv/++eXh4eHqcjk+e4PcEw8+27t+2%0A1FOWCBAgQIAAAQIECBAgQIDAWkBg+1pEnQABAgQIECBAgAABAgQIECBAgAABAgQIECBAgAABAgQI%0AHIBAA9ZnAHtOq0Hrae+W9gS0N7B8rqqeQPLUs80A8x6rgeYNbO/x09+UYPY81m+//bY0dZ8ed7vd%0Abna73eb6+nqTctv7eMnn+bW9x5cTIECAAAECBAgQIECAAAGB7f4NECBAgAABAgQIECBAgAABAgQI%0AECBAgAABAgQIECBAgACBAxNoUPs6z2mu2xqI3mDx5AksT2rbOtB86Rw/eozuM7qeiglsX6ceN+0J%0AaH98fFwes+3rx//w4cPTua2PlXrGSwQIECBAgAABAgQIECBwngIC28/zeXfVBAgQIECAAAECBAgQ%0AIECAAAECBAgQIECAAAECBAgQIHDgAgnybhB7gsoTFN6U9tQTSN5g8azWnva2ZWwDxRtgPtt6rLbN%0A4PbZl/aey3psj5vzu7m52dzf3z8FtqcvAe7Js1r75eXl5urqaim3r8fLuIxJntT9loofBAgQIECA%0AAAECBAgQIHAWAgLbz+JpdpEECBAgQIAAAQIECBAgQIAAAQIECBAgQIAAAQIECBAgcGwCDV5P4HoC%0Ax7tietpnX8pJDSBPPoPgv/W6s9/nUh6jQecpz7GpZ0tg+/pxG6Ce1dyvr683Dw8Py8ru2b99ybNl%0ATILfm9rfupwAAQIECBAgQIAAAQIETltAYPtpP7+ujgABAgQIECBAgAABAgQIECBAgAABAgQIECBA%0AgAABAgSOXKCB48mTZn2WX/IyZyD7LM/zSXu2nlP6EuieldjTlsD8BLannLaMbfB687T3mNk37U19%0A3D5O2+UECBAgQIAAAQIECBAgcBoCAttP43l0FQQIECBAgAABAgQIECBAgAABAgQIECBAgAABAgQI%0AECBwQgINDk+eAO9uucS2NW/f3Oc1KRponsdv8Pn68RPUnhXd7+7uPulqQPvFxcVmt9s9rdieeo7V%0A/uTZsqp7+lr/3ON98iAqBAgQIECAAAECBAgQIHAUAgLbj+JpcpIECBAgQIAAAQIECBAgQIAAAQIE%0ACBAgQIAAAQIECBAgcM4CDVqPQcszPwSbBrivzyXnmZQA/MfHx6XctuyTVdoT+D6D1FNfr+qeegLa%0A56ruc5/lwH4QIECAAAECBAgQIECAwNEKCGw/2qfOiRMgQIAAAQIECBAgQIAAAQIECBAgQIAAAQIE%0ACBAgQIDAuQg0iD3X2/LMD92hgewJTG8559zA9OQJfL+/v18uJauyN9g9+6Q/eVL2X7elv2Pal7pE%0AgAABAgQIECBAgAABAscjILD9eJ4rZ0qAAAECBAgQIECAAAECBAgQIECAAAECBAgQIECAAAECZyTw%0AucD1fe372g6FqgHmDT7Pua5Tgtrv7u6emrtPGrpfAtYT8J5tBq+n3L6rq6vN5eXl05i0z9RjzTZl%0AAgQIECBAgAABAgQIEDgMAYHth/E8OAsCBAgQIECAAAECBAgQIECAAAECBAgQIECAAAECBAgQIPAk%0A0ADsBng3cD0DGhjetta7zxzzdMA3LvQ6chqzPE+r1zPbWs4+M0g95R7n3bt3S1/2T7mrvddlHmNf%0AuW1yAgQIECBAgAABAgQIEHhbAYHtb+vv0QkQIECAAAECBAgQIECAAAECBAgQIECAAAECBAgQIECA%0AwFcFZtB3yzP/6gEOfECD0Bu83npOuwHsyd+/f7/J6u4dl7ZsqWdL//39/VO9/R2ToPftdrv0t2/S%0AtK357FMmQIAAAQIECBAgQIAAgZcVENj+sr6OToAAAQIECBAgQIAAAQIECBAgQIAAAQIECBAgQIAA%0AAQIEvlugQesJ4s6W1GDv5GnrmPR13GxL+7GkBJLPtK6nL9eY9l7/enz6Hh4e/iloPau4py9B7VdX%0AV5vdbreU05a+ptS7zcD59ssJECBAgAABAgQIECBA4GUFBLa/rK+jEyBAgAABAgQIECBAgAABAgQI%0AECBAgAABAgQIECBAgACB7xZogHXz9QHSngDvpo5LnjT7OuYU8n3XNS2yYnvG1CF5AuIbqJ7g9oxJ%0Ae9rWY9M+9531+rW/dTkBAgQIECBAgAABAgQIPI+AwPbncXQUAgQIECBAgAABAgQIECBAgAABAgQI%0AECBAgAABAgQIECBA4A0EGpyePFsC2ZMagN48q7ln+/33358C3dPXoPeUu6r75eXl06rusz/HTX3d%0AlnaJAAECBAgQIECAAAECBH5OQGD7z/nZmwABAgQIECBAgAABAgQIECBAgAABAgQIECBAgAABAgQI%0AEHhjgQS0r1PbGtiegPe5envGz8D2BKtvt9unttnXsWlrAH2Pu35cdQIECBAgQIAAAQIECBD4MQGB%0A7T/mZi8CBAgQIECAAAECBAgQIECAAAECBAgQIECAAAECBAgQIEDgCARmgPs6KL31XEbK79+/39zf%0A3y9XldXduzp7gtgb6J5V3bOlr+2TYV/b7FcmQIAAAQIECBAgQIAAgf0CAtv3u2glQIAAAQIECBAg%0AQIAAAQIECBAgQIAAAQIECBAgQIAAAQIETkigQezJZ0ogelPKNzc3nwSsp60B7glo3+12m+vr66fg%0A9vQlNaA99Xfv3j3Ve2w5AQIECBAgQIAAAQIECHxZQGD7l330EiBAgAABAgQIECBAgAABAgQIECBA%0AgAABAgQIECBAgAABAicksA5sX9dnoHsvu4HtqT8+Pm6ymntS2xvU3nwec9/xlp39IECAAAECBAgQ%0AIECAAIFPBAS2f8KhQoAAAQIECBAgQIAAAQIECBAgQIAAAQIECBAgQIAAAQIECJyjQAPQ9wWlp+39%0A+/eb5Bn34cOHJag9Tqk3wD0rtV9eXi6ruafc9npmbMd33/bJCRAgQIAAAQIECBAgcO4CAtvP/V+A%0A6ydAgAABAgQIECBAgAABAgQIECBAgAABAgQIECBAgAABAgSWoPU1wwxyT1+C23///fclOL1jG6ie%0AIPbtdrvZ7Xab6+vrpTwD2xvUnoD3lJtmuW1yAgQIECBAgAABAgQInKOAwPZzfNZdMwECBAgQIECA%0AAAECBAgQIECAAAECBAgQIECAAAECBAgQIPDNAusA9331ruae4PfHx8fl2A1sb1B76jOl3r7ZLth9%0AaigTIECAAAECBAgQIHAuAgLbz+WZdp0ECBAgQIAAAQIECBAgQIAAAQIECBAgQIAAAQIECBAgQIDA%0AiwgkqP3Dhw+bh4eHT1Z1b9B6A9gvLi6WFd2zqntS6hnTgPc5vvsIcn+Rp8xBCRAgQIAAAQIECBA4%0AQAGB7Qf4pDglAgQIECBAgAABAgQIECBAgAABAgQIECBAgAABAgQIECBA4HgEEtjeVdyzYvs6vXv3%0Abgle3263S556U4PaU29gu2D26sgJECBAgAABAgQIEDgnAYHt5/Rsu1YCBAgQIECAAAECBAgQIECA%0AAAECBAgQIECAAAECBAgQIEDg1QW6ovvj4+Pm/v7+aYX21BPE3tXZk2fLSu7ZWp+B7g1+z0XM9le/%0AKA9IgAABAgQIECBAgACBZxYQ2P7MoA5HgAABAgQIECBAgAABAgQIECBAgAABAgQIECBAgAABAgQI%0AEJgCXdH9w4cPm4eHh83f//732f20UnsC2bOq+6+//rq5vr5eymlrMHvzrgDfugD3TzhVCBAgQIAA%0AAQIECBA4UgGB7Uf6xDltAgQIECBAgAABAgQIECBAgAABAgQIECBAgAABAgQIECBA4DgEEtie1AD3%0AnnXbU5+rs2dV96zYvm5PAHvGNc1y25oLdq+EnAABAgQIECBAgACBYxEQ2H4sz5TzJECAAAECBAgQ%0AIECAAAECBAgQIECAAAECBAgQIECAAAECBI5aoCusN6B9Bp+3/P79+00C27O6+1ytveWs1n51dbW5%0AvLzcpJz9GuDe47et9aNGc/IECBAgQIAAAQIECJyNgMD2s3mqXSgBAgQIECBAgAABAgQIECBAgAAB%0AAgQIECBAgAABAgQIECBwCAIJON+XEvD++Pi4bOlvAHzKCV7PloD26+vrZUu57Q1iT96A9+yX9LnH%0A+6PXTwIECBAgQIAAAQIECByGgMD2w3genAUBAgQIECBAgAABAgQIECBAgAABAgQIECBAgAABAgQI%0AECBw5gIzkL3lmaecFd2zJQA+aQa2t5xx2VrfF9jeQPgzJ3f5BAgQIECAAAECBAgckIDA9gN6MpwK%0AAQIECBAgQIAAAQIECBAgQIAAAQIECBAgQIAAAQIECBAgcL4CDUBPUHrLM097Atr//ve/b37//fdP%0AxjSI/eLiYrPb7TZXV1eblNte1Qa0p68ru/cxOkZOgAABAgQIECBAgACBtxAQ2P4W6h6TAAECBAgQ%0AIECAAAECBAgQIECAAAECBAgQIECAAAECBAgQIPAZgc8Fmncl9ubZPeWkBLAnUH273S4B76knpa1j%0AGtSe/MOHD8s+y6CPPz73mO2XEyBAgAABAgQIECBA4KUFBLa/tLDjEyBAgAABAgQIECBAgAABAgQI%0AECBAgAABAgQIECBAgAABAgSeUeBLQegJWH94eFgC1ZN3VfY8fILds2/yBMB3Rfe29RRb7/i2ywkQ%0AIECAAAECBAgQIPCSAgLbX1LXsQkQIECAAAECBAgQIECAAAECBAgQIECAAAECBAgQIECAAAECzySQ%0AgPOuvp6g85TT1pSg9rQloP1vf/vbJ30Z00D1BLTvdrvN9fX1EtzeQPbm68D37tfHkRMgQIAAAQIE%0ACBAgQOAlBAS2v4SqYxIgQIAAAQIECBAgQIAAAQIECBAgQIAAAQIECBAgQIAAAQIEXkBgBrLPch4q%0AQe0Jbm+Ae+rZmhKgni2pq7lnbNsb2N5V3ufxZzn7p75uS7tEgAABAgQIECBAgACBHxUQ2P6jcvYj%0AQIAAAQIECBAgQIAAAQIECBAgQIAAAQIECBAgQIAAAQIECByQQIPNkydgfV9KX4LdHx8fN7e3t0+r%0AuGdsV2ZPYPvV1dXm8vJy0yD39vUx0t6+tu17PG0ECBAgQIAAAQIECBD4VgGB7d8qZRwBAgQIECBA%0AgAABAgQIECBAgAABAgQIECBAgAABAgQIECBA4AgEEmieoPN9qau4Z8X2+/v7ZUhXdU/wegPW7+7u%0AluD21mdge9oS9J7g9889zr7H1kaAAAECBAgQIECAAIEvCQhs/5KOPgIECBAgQIAAAQIECBAgQIAA%0AAQIECBAgQIAAAQIECBAgQIDACQo0wD2X1sD2rPKeoPikBKy/f/9+6Ut/2hvcnnrK2bpPyk1zBfdZ%0Abr+cAAECBAgQIECAAAEC+wQEtu9T0UaAAAECBAgQIECAAAECBAgQIECAAAECBAgQIECAAAECBAgQ%0AOEGBBq7n0ma5l5qg9QSrZzX3rOo+x6TcgPbtdrus2t56+5InKD79OVby1Nvfx+njp10iQIAAAQIE%0ACBAgQIBABAS2+3dAgAABAgQIECBAgAABAgQIECBAgAABAgQIECBAgAABAgQIEDgzga8FlHe19smS%0AfbIlUD1B69katJ72Brm3LfteXFws4772ePNxlAkQIECAAAECBAgQOE8Bge3n+by7agIECBAgQIAA%0AAQIECBAgQIAAAQIECBAgQIAAAQIECBAgQIDAXoEErCclGL3l9cCs6p4V3ZNn3Nwa+N79G+g+x6Tc%0AQPjZPh+n7bNNmQABAgQIECBAgACB0xUQ2H66z60rI0CAAAECBAgQIECAAAECBAgQIECAAAECBAgQ%0AIECAAAECBAh8t0ACyptmuW1Zzb0B7W1rnvEJWG9we/LUe5wGuSff7Xabq6urp1Xf05aUsfu2Poac%0AAAECBAgQIECAAIHTFBDYfprPq6siQIAAAQIECBAgQIAAAQIECBAgQIAAAQIECBAgQIAAAQIECLyY%0AQFZyX6/mnmD0tjefAfDp7yrtFxcXS0B7g9nT3tSg9gbIt11OgAABAgQIECBAgMBpCwhsP+3n19UR%0AIECAAAECBAgQIECAAAECBAgQIECAAAECBAgQIECAAAECBF5FYAa6J6A9aQa2t56A9bRn/OPj41Ow%0AewPfm2+32022jG/bctCPPxr83rztcgIECBAgQIAAAQIEjldAYPvxPnfOnAABAgQIECBAgAABAgQI%0AECBAgAABAgQIECBAgAABAgQIECBwkAJdsT0nl+DzppTfv3+/VBPUfnd3166n4PUEsmdF991ut2wp%0Apy1bUoPZ121PB1IgQIAAAQIECBAgQOAoBQS2H+XT5qQJECBAgAABAgQIECBAgAABAgQIECBAgAAB%0AAgQIECBAgAABAocpMFduzxmu6z3rrtreegLW05aA9QbAJ/g95Ryjq783sH3ut26bfS3LCRAgQIAA%0AAQIECBA4bAGB7Yf9/Dg7AgQIECBAgAABAgQIECBAgAABAgQIECBAgAABAgQIECBAgMDJCMwg9wSq%0Ar1MD1LOq+8PDw+bvf//7U6B7+hr0/u7du83V1dWyonvK7evxepyu6t56++UECBAgQIAAAQIECBye%0AgMD2w3tOnBEBAgQIECBAgAABAgQIECBAgAABAgQIECBAgAABAgQIECBA4OQFZpD7vNiuzp7g9gSk%0ANzV4PcHq2+12CXJPUHtS2mZqIPvcf/YrEyBAgAABAgQIECBweAIC2w/vOXFGBAgQIECAAAECBAgQ%0AIECAAAECBAgQIECAAAECBAgQIECAAIGzFGiwewPSU5/lBr0/Pj5u7u/vl76UM6bB7S2nfnFxsWwp%0AZ+uxipv6uq19cgIECBAgQIAAAQIEXldAYPvrens0AgQIECBAgAABAgQIECBAgAABAgQIECBAgAAB%0AAgQIECBAgACBrwgkgL1B7cmbWm5g+2+//daupwD1BrFnVferq6vN9fX10wrv6UtqQHtWfG/AuwD3%0AJ0oFAgQIECBAgAABAm8iILD9Tdg9KAECBAgQIECAAAECBAgQIECAAAECBAgQIECAAAECBAgQIECA%0AwNcEGsjecet622fewPa0ZcX2uaL7DGJvIHvzjJ/l1CUCBAgQIECAAAECBF5PQGD761l7JAIECBAg%0AQIAAAQIECBAgQIAAAQIECBAgQIAAAQIECBAg8N0CCeTtlp1bXufffWA7EDhRgbw2Pnz4sHl4eFgC%0A1d+/f//JquwNfM9q7Ql8v7y83HTl9vQ1Jcg9W4Ph2y4nQIAAAQIECBAgQOBlBAS2v4yroxIgQIAA%0AAQIECBAgQIAAAQIECBAgQIAAAQIECBAgQIAAAQIECLyRQILbE9B+c3Ozub29fTqLBqonWH273W6u%0Ar6+X/yyScgPeM7hB7Ql4T7ltS8EPAgQIECBAgAABAgReREBg+4uwOigBAgQIECBAgAABAgQIECBA%0AgAABAgQIECBAgAABAgQIECBAgMBbCCSofaZ99bQlYD2rumfV9qQGtjeoPfWMy5Zy2+exBb1PDWUC%0ABAgQIECAAAECPycgsP3n/OxNgAABAgQIECBAgAABAgQIECBAgAABAgQIECBAgAABAgReXKDBtXmg%0Almf+4ifgAQickEBeOx8+fFiC2ruqe4PWkzeIPQHvV1dXy5Zy+0LR8VnRPakru6ddIkCAAAECBAgQ%0AIEDgxwQEtv+Ym70IECBAgAABAgQIECBAgAABAgQIECBAgAABAgQIECBAgAABAgSOUKD/KSSnnsD2%0AderK7dvtdulKPSl59m1QewPd09YxGSe4PQoSAQIECBAgQIAAge8XENj+/Wb2IECAAAECBAgQIECA%0AAAECBAgQIECAAAECBAgQIECAAAECLyrQwNt1ngdNW1abXvfN+ouenIMTOHGBvpYS9P7w8LAErT8+%0APj6t5J4g9ga1N/g9+8z2EjXIPXnL7ZMTIECAAAECBAgQIPCpgMD2Tz3UCBAgQIAAAQIECBAgQIAA%0AAQIECBAgQIAAAQIECBAgQIDAqwo0iHY+aALXsyWwNnlSxjXvPuu2ZYAfBAj8lEBeV3ntNbD9t99+%0A++R4CWDPlqD23W63lJOn3r4GsidP27t37z5Z6f2TA6oQIECAAAECBAgQILAICGz3D4EAAQIECBAg%0AQIAAAQIECBAgQIAAAQIECBAgQIAAAQIECLyxQAPUexozcL1B7g1wb32OWe/f48gJEPgxgb6m8npr%0AuXkD1XPkBLNnNfeLiz9CcBLAnv4Gtqec1AD3pbLnR/olAgQIECBAgAABAucuILD93P8FuH4CBAgQ%0AIECAAAECBAgQIECAAAECBAgQIECAAAECBAgQeBOBBMnu23Iy6+D1BM7uC2zv2F5AA29blxMg8GMC%0A+wLN25Y8r7Ws6H57e7s8QF6f64D2jEug++Xl5ebq6upp1fYZ7J4x2ea+P3bG9iJAgAABAgQIECBw%0A/AIC24//OXQFBAgQIECAAAECBAgQIECAAAECBAgQIECAAAECBAgQIHBkAjOgfR3Enr60JU9Ae7YE%0A0CZPan/LrSdv21LwgwCBnxZo4Pm+A+V1mS0pAe59DaaeQPVsCWq/vr5eXtMpt73HTZ7g9+RNs9w2%0AOQECBAgQIECAAIFzEBDYfg7PsmskQIAAAQIECBAgQIAAAQIECBAgQIAAAQIECBAgQIAAgTcTSLDr%0ADHjNibTeoPbm7Wt95ut9Onbf8dMnESDwcgJ9PSZPIPqs51H7uux/Sul/TJmB7S1nbF7rra8D21NP%0An0SAAAECBAgQIEDg1AV++fjh+I//sn3qV+r6CBAgQIAAAQIECBAgQIAAAQIECBAgQIAAAQIECBAg%0AQIDACwg0gHV96Lav84xLEGvzBLw+PDx80pZ9MiZBsenrqu3dJ/0z9TFmmzIBAq8jsH495lEbnN6g%0A9OSzre1Zrf3q6mrZUk4Ae8d2zMXFxSZb++bxX+cKPQoBAgQIECBAgACB1xGwYvvrOHsUAgQIECBA%0AgAABAgQIECBAgAABAgQIECBAgAABAgQIEDgjgQaaJ0+A+qw3CDb5OnC9fd0neQPckydlTMtnROpS%0ACRysQAPW1yeY12pf531tN+/q7AlYb1uD1xvA3jHJMybb5x5r/djqBAgQIECAAAECBI5RQGD7MT5r%0AzpkAAQIECBAgQIAAAQIECBAgQIDAGwr0hvvnTuFL/bNvlnusts0b9W3rmORp29eevu6b/pbTvk6f%0A2389Tp0AAQIECBAgQIDAlwT62bR5x/bzZgPQU5/ljk+eFdmzzbaWs0+C31vP8VOWCBA4LoF930/T%0Altdz/iLD3d3d8nsgq7anvcHtqef3QLb25crT39Tx3aftcgIECBAgQIAAAQLHJvDLxw/IvvEe27Pm%0AfAkQIECAAAECBAgQIECAAAECBAi8kUCnE5O33FNpPfkM2El/2nrDvv2zbR4j7d0n5VlPe46T43f/%0Ajk2etG+fP3o+DQDKcZr6GK3LCRAgQIAAAQIEzkfga58F9/WvP0v282nHzs++kUz7/IycesfOfeeY%0A+QzM/We7MgEChy+Q129/Z/R1vz7rtK/7GqS+3W4319fXm6urq03KPVb7k2dL33rF9/XjqBMgQIAA%0AAQIECBA4dAErth/6M+T8CBAgQIAAAQIECBAgQIAAAQIECAyB9Y3u0fVU/NqYz/W3PTfEk1rvgVtv%0APsfMtgTjNCBnjmk5Yxu802O3r/WOmfUZHJT+ufXG/jxO+3uMmaevx5vtygQIECBAgAABAuchkM+D%0ATfOzZNpmX8fsa1v3ZcwcN8vrz7/t6z79DN16jy0nQOD4BebvmFnOlfU1398RraevAevZJ3/RIfX0%0A9zt78vQl70ru8/iznOOlvm5Lu0SAAAECBAgQIEDgkAQEth/Ss+FcCBAgQIAAAQIECBAgQIAAAQIE%0AzlagN6+bryHSnvT+/funoPG2zbz7z7bst699junN7bTlhnpT2juux5ljO659M1+XO7bn0vq+PNc5%0AH7dj2tZzSHvb1mP29XWMnAABAgQIECBAgMC3Cqw/b2a/tM3PpF/7DN191sdqPXnL33pexhEgcPwC%0A+T3Sbf4e6ZWlL78bEtievMHs7W89ge1Z0f3y8vIpyL19PX7GzAD4tEsECBAgQIAAAQIEDk3gl48f%0AfP/8r+iHdnbOhwABAgQIECBAgAABAgQIECBAgMAZCGSKLltuYmdrPZc+p+/S9/j4+E/B7R2fPAHh%0ADQqf7S33RnnryXszO+X0Z//52L2RvjTu+ZH9knqcOWS2zXFtb9vcp+Uv9XXMvnweu+V947QRIECA%0AAAECBAgQeC6BL312TV8/l35p3HOdi+MQIHA6Av2d0TxXNstdrT0B69vtdglubwD7DGxP2zrwvb+X%0ATkfLlRAgQIAAAQIECJyCgBXbT+FZdA0ECBAgQIAAAQIECBAgQIAAAQLPIjBvDs8Dpj1bb/p+bdzc%0AN+WO7/6zrX3J9wW1tz/7fC2wPWMa+J5y9s2Wx+3x+xjN25fxSR33R+2PnxmblL6kuU/b2r4MGD/m%0ANbd5X1v7niOf5zTLz3FsxyBAgAABAgQIECDwIwI+l/6Imn0IEJgC/T3SPH35vt7v2Alen//RPe0N%0Abs8+KSdlXPuWho8/Wk+eTSJAgAABAgQIECDwVgJWbH8reY9LgAABAgQIECBAgAABAgQIECBwEAK5%0Aubtvy8nN9gSMZ1u3Z0xSbiZny03kGQje/nms2ZYbxrM+9519y4N8/LG+wdx9Ozb797HWY3OM9PUx%0Aesy2tz736/HbJydAgAABAgQIECBAgAABAgReX+BL38/zPb5B7PM7/Wy/uLj4JKh93dcV3TOufeur%0ATHs2iQABAgQIECBAgMBLCVix/aVkHZcAAQIECBAgQIAAAQIECBAgQOCoBBrwnbw3ixsAnjxB7Q8P%0AD8s1zfaO75gGtrc9O6Sc/mwtJ58pN4a7z5duEr/GTeT1uc3zVCZAgAABAgQIECBAgAABAgReX+BL%0AcwU5m67Wvj6z7Jeg98xrZLX2BsBnXOvZN+0Jas/cRcoSAQIECBAgQIAAgbcQENj+FuoekwABAgQI%0AECBAgAABAgQIECBA4LsEGvC9b6f2rfOMnQHa7e8x1n25cbu+Cdx92pc8KXn7Uk95jml/+5I3ZWyD%0A01Nuajk3j1tuX/PexO4x2i4nQIAAAQIECBAgQIAAAQIEzleg8wiZN2g5Gp1HSLlzGu1PX9o6D5E8%0AbQlubzn1bjlG2td9aW+aY9smJ0CAAAECBAgQIPA9Ar98/MD6592z79nTWAIECBAgQIAAAQIECBAg%0AQIAAAQIvLNCpqwaN5+FmWx8+AeldUT3lpAaXJ8+W/vS13uP0GGnfl3JTNmObZ0zrHb8+Vse0v/m+%0Ace2TEyBAgAABAgQIECBAgAABAgReUiBzG+uUtgSrZ/X2ruDecamnnDxpt9ttrq6ulvpsT3nftn4s%0AdQIECBAgQIAAAQJfE7Bi+9eE9BMgQIAAAQIECBAgQIAAAQIECPy0QAK6vzeou/skT9D5rLecE0s5%0AAesPDw/LlnL7m2f/+/v7Jbh9Hqv7N89N2JaXwscfbWu+bm9dToAAAQIECBAgQIAAAQIECBA4ZIHM%0Ak8yUuY609T/7J+/8R/Ku0J5V3JMa/J5y+poyNlsD4dsuJ0CAAAECBAgQIPC9AgLbv1fMeAIECBAg%0AQIAAAQIECBAgQIAAgU8EGjz+SePHStt7g3QGlKetKe0JRu9q6m3v/qn3GC3P/duXvMdo/8yzYnvP%0AoY+RfN6wbXvbWm/+ufb2ywkQIECAAAECBAgQIECAAAECxyLQeZOcb4Pa59xH2hLAnjwp4zO/0oD3%0AjE25+Xa73WSbbcuOH39kzNzaLidAgAABAgQIECAwBX75+KHzz7uIs0eZAAECBAgQIECAAAECBAgQ%0AIECAwFcEMrWUbV/A+OxLwHlWVO+47pN6tq623nryph6nedu/N8/+EgECBAgQIECAAAECBAgQIECA%0AwKcCCThPytxJy6nPcupZkT1B603pb5B7VnXf7XbLlnLbMzbj5tjWexw5AQIECBAgQIAAgQpYsb0S%0AcgIECBAgQIAAAQIECBAgQIDAmQp8KeB7BpOvx7WeIPQErjfN9rR1FfXkHdfA9QayZ7WvBr63r8fJ%0AMVJe19M+k5uiU0OZAAECBAgQIECAAAECBAgQIPBtAl+bc+lRMmczx2YuJm0Nds/8TraktHWuJnnH%0AZP/Z12M3z1iJAAECBAgQIEDgfAWs2H6+z70rJ0CAAAECBAgQIECAAAECBM5cIDcSezOy5VkPT25O%0AJuD8/v5+KactY3ojM3kD1lOe/S03Xx97Gfzxxzxex7Rv5l/qm+OUCRAgQIAAAQIECBAgQIAAAQIE%0Anl9gX9D5DF5POau6z7YGsWcV96urq6cV3TOmwe4dn3rHp00iQIAAAQIECBA4PwErtp/fc+6KCRAg%0AQIAAAQIECBAgQIAAAQKfCOwLLJ+B63M19fXYBLUn8D1bV2PPmHUQupuRn5CrECBAgAABAgQIECBA%0AgAABAgSOTmA935MLmG2Z/+mK7b24BLonWH273S556kkNak+5ge3mj6IhESBAgAABAgTOW0Bg+3k/%0A/66eAAECBAgQIECAAAECBAgQOFGB3lRM3iD1lGd7Lj31rrg++zo2+yZoPTcl18fJmLS1/UQpXRYB%0AAgQIECBAgAABAgQIECBAgMA3CGSuaB2c3vmjzD/lLwKmP+XkXZ09ebas6p6t9Tzk+nipr9u+4dQM%0AIUCAAAECBAgQOBKBXz5+gPzHkZyr0yRAgAABAgQIECBAgAABAgQIEFgJZGpnPb0zA81707Arqmds%0A+5M3qL397Vs9zD89xuzfdw6zX5kAAQIECBAgQIAAAQIECBAgQOA8BWYQesoJWm9qPW1Z0f36+npz%0AdXX1tLp7xnV8xmbrCvCt91hyAgQIECBAgACB0xCwYvtpPI+uggABAgQIECBAgAABAgQIEDhRgXXQ%0A+rzMBpQ3b1+C07MlNXi9K663r/sksD1B7VkxK+W291jJ3SicGsoECBAgQIAAAQIECBAgQIAAAQLf%0AKpC5pqaUO2fVtrk6e4LWs2UuqgHtyTs3lTyp+bq8dPpBgAABAgQIECBw1AIC24/66XPyBAgQIECA%0AAAECBAgQIECAwKkK9EZfA9GT90ZgbwCmnqD0bOu+OaarsveYMZvj57HnjcHa7mtrn5wAAQIECBAg%0AQIAAAQIECBAgQIDAjwp0virzW0mZp2owe+qZl2rwe4LeLy4uNpeXl08rtzcAfo7NPuazIiIRIECA%0AAAECBI5P4JePHxD//K+Rx3f+zpgAAQIECBAgQIAAAQIECBAgcHICvaGXG3lZaX2utp6+bmm/vb1d%0AtpTbnnym9Y28df+6PvdVJkCAAAECBAgQIECAAAECBAgQIPBSAnPeapb7eGlrYPt2u91cX19vdrvd%0AJuW2Z2zGZZurvu87Xo8rJ0CAAAECBAgQOEwBK7Yf5vPirAgQIECAAAECBAgQIECAAIEzEGgg+lwx%0APZfdegPbs+L6bMt+qXcl9vZ3zJrOTby1iDoBAgQIECBAgAABAgQIECBAgMAhCMwFF2Z5nlvn0DLH%0AlZXdE7yetga2pz1b6h2bctvnsfa1zX5lAgQIECBAgACBtxWwYvvb+nt0AgQIECBAgAABAgQIECBA%0A4EQFehMtl5fyTA1AT0B6Vly/u7tbgtQzLn1JHZOV2DNu9vV4yWc5+7WeskSAAAECBAgQIECAAAEC%0ABAgQIEDg2AUSjJ7UoPQGrbetAe4XFxfLau5XV1eblNvecdnfiu7RkAgQIECAAAEChytgxfbDfW6c%0AGQECBAgQIECAAAECBAgQIHACAjP4vJeToPVsCVrPKlMJbE85bQliT+p+qTewfV/Qem/o9dhyAgQI%0AECBAgAABAgQIECBAgAABAqck0HmyXNO6nLYEsCdgfbvdPq3cnvau7N75s+QZO+fY0iYRIECAAAEC%0ABAgcjoDA9sN5LpwJAQIECBAgQIAAAQIECBAgcEQCuQHWVdXnzbDeXGt/g9Jzafv6EtSe4PaMWx+v%0A9dxgy77Ny9Qbb+1ru5wAAQIECBAgQIAAAQIECBAgQIDAqQp0Tmx9fZlLy+IRXUQige0Zm2D25gl+%0Azzbbepx53JRnvWPkBAgQIECAAAECLyvwy8cbn5/+LeyXfTxHJ0CAAAECBAgQIECAAAECBAgctUCm%0AUrL1RllXWm/77Lu9vd3c3NwsN9Ry0Q1Uz5im9U2y2dcx+9raJydAgAABAgQIECBAgAABAgQIECBw%0ADgKZI2uw+b75svR1TMfFJUHs2RLQvtvtNr/++utTcHsD3OccXdoaFD/bz8HYNRIgQIAAAQIE3lrA%0Aiu1v/Qx4fAIECBAgQIAAAQIECBAgQOBgBRqIPk8wN8eyZYX1BLVn66rsac8+DXq/v79fVmPPmKT2%0A9Xi5MTZvnrVdToAAAQIECBAgQIAAAQIECBAgQIDApwIzWH2WM6pzdp2fa1vyBqqnnOD2ztUleH3O%0AzaXc1Hm71me+fuzZp0yAAAECBAgQIPBzAgLbf87P3gQIECBAgAABAgQIECBAgMARC+RG1zr15leC%0A0BOw/vDw8BSQ3htk2afB6+1PW/sbwJ6bZGnrza55Q6xt2S9pjvujxU8CBAgQIECAAAECBAgQIECA%0AAAECBL5FYD3Xln3aljxzb5nry19YTL4OaM+YBLonXV5ebq6urp5WbW/Ae8Zkm/umLhEgQIAAAQIE%0ACDyfwC8fP7j98x3c5zu+IxEgQIAAAQIECBAgQIAAAQIEDlYg0yLrqZEGpSdg/e7ubrnZ1eD19GV8%0A89wEyzbbcrHzhtY8/mw/WBQnRoAAAQIECBAgQIAAAQIECBAgQOAEBeY83SwnUD1bAtqTrq+vN7vd%0Abqm3L/N63RIAf3Fx8VQ353eC/1hcEgECBAgQIPBmAlZsfzN6D0yAAAECBAgQIECAAAECBAi8tMC8%0AQdXHalvybA1Mb3vrWW39/v5+WbG9K6+nL6n7JsC9fd2/j5M8N7Vy80siQIAAAQIECBAgQIAAAQIE%0ACBAgQODtBDp31zxn0nLybJ37y3xftqQZ2N5yF71ofR3Ybk5wofODAAECBAgQIPBDAlZs/yE2OxEg%0AQIAAAQIECBAgQIAAAQKHKtAbUb3B1HrOt0HrLedPD2dV9rb35lX2yf5zS9s6zWOv+9QJECBAgAAB%0AAgQIECBAgAABAgQIEDg8gfU83zowPQHrsy3lBqtnpfas7H51dbWs2t6x6zHb7XYJim/74Sk4IwIE%0ACBAgQIDAYQpYsf0wnxdnRYAAAQIECBAgQIAAAQIECPyEQAPOG5jem1VZaSltSSknqP33339fymlP%0AW242NXW/1mdf2+QECBAgQIAAAQIECBAgQIAAAQIECByPwL45vs4n5iqy+EXmCmdbV2dPYHvnFzOu%0A7Tlmyu/evVvyjEnbvsc6HilnSoAAAQIECBB4fQGB7a9v7hEJECBAgAABAgQIECBAgACBnxRowPm8%0AuZRDpt6bTglSf3h4+KStfRnb/rS1fX2jaV3PfhIBAgQIECBAgAABAgQIECBAgAABAqcn0LnAzDGm%0AnK3zkCkncD0pc4mZd0xgewLZZ1/qnWtMOan79Zipt5z+lCUCBAgQIECAAIE/BH75+AHsn/+ONh0C%0ABAgQIECAAAECBAgQIECAwIEKZCojWwLTc/Oo9ZxuV1PKjaWbm5vN7e3tcpMpN5PSt05fmxZxU2kt%0Apk6AAAECBAgQIECAAAECBAgQIEDgNAU6V9g5wdbXV7uvvcHqWdH96upqs9vtNinnWO1LnmD37Xa7%0A9M3A9z7m+rHUCRAgQIAAAQLnJmDF9nN7xl0vAQIECBAgQIAAAQIECBA4EoF9N4jSlq2rHiVvue0N%0AYk8g+/39/VNge9pnmjeV3DiaMsoECBAgQIAAAQIECBAgQIAAAQIEzk9gPUe4rne+svOQEWpbxjZQ%0APXkW3sh8ZMrpa3B72ma9x0j/TBmTTSJAgAABAgQInJuAwPZze8ZdLwECBAgQIECAAAECBAgQOHCB%0A3hjKTZ5uvUGUesoNWr+7u3tatb19zbuie28C9ebQvhtCOea+9gOncnoECBAgQIAAAQIECBAgQIAA%0AAQIECLySQOYPM4/YIPXOWc6HT1vmJee49HefrOKexTi6anv6ctz2p5wt47rie9syViJAgAABAgQI%0AnLrALx8/SP3j1C/S9REgQIAAAQIECBAgQIAAAQLHIZBpigazZ1WjrmzUYPXmab+5udnc3t4uY7pf%0Ar7I3e3pDqO1yAgQIECBAgAABAgQIECBAgAABAgQIvIRAQ7CSz3IeK/OVWb092+Xl5RLYnnLSelX3%0A1He73ebq6uqTvmWwHwQIECBAgACBExewYvuJP8EujwABAgQIECBAgAABAgQIHKLAOhC959j2rMie%0AlY266noD2hv0nv6Ws++8WZSbRKknb1/LS4MfBAgQIECAAAECBAgQIECAAAECBAgQeGWBzn1mzjPz%0AlZnfTMpcZ+pZpCNb2veVe7oZO7e2ywkQIECAAAECpyBgxfZTeBZdAwECBAgQIECAAAECBAgQOAKB%0ABp/nxkyD1lNOe9K6P6uxZ8vYjuvYOX7Z+d/2bzl5b+7MNmUCBAgQIECAAAECBAgQIECAAAECBAi8%0AtMCcx1w/Vvoyd7lO/euTybNae7bZln1Sv7i4WFZ8z8rvKXfM+njqBAgQIECAAIFjFLBi+zE+a86Z%0AAAECBAgQIECAAAECBAgcqcA6eD0B69mS0tf6w8PD5v7+fnN3d7dJue0Z14D13siZ9fRLBAgQIECA%0AAAECBAgQIECAAAECBAgQeEuBzFmu05wbzXxn6knNO9/57t27p7nSlBu4njxbVnhP3uMl3/d468dX%0AJ0CAAAECBAgcg4DA9mN4lpwjAQIECBAgQIAAAQIECBA4IoHcSOmNmd6Uyek3OD03Xhq4nnLa2999%0A09aA9gau52ZNUm/SpN7y0uEHAQIECBAgQIAAAQIECBAgQIAAAQIEDlwgc5oNTM+pdg6186Bpy7xp%0AFv3oHGj3SaB7VmlvSrnB722bY1OWCBAgQIAAAQLHJPDLxw9Hf/z3v2M6a+dKgAABAgQIECBAgAAB%0AAgQIHJxAphiyNSi9gemzvX23t7efrMaei2mAey9s3shpW/P0dUrDzZmqyAkQIECAAAECBAgQIECA%0AAAECBAgQOGSBOafZcs+39eT5a5aPj49Pc6BpSwB75kK32+3m119/XbaU09a+BMKnfHl5ubm6unoK%0AejeHWmU5AQIECBAgcOgCf/4XvkM/U+dHgAABAgQIECBAgAABAgQIHIxAb7LME0pbgtOzmlBuuiTv%0AiuztS3/6siXwPXkD2pvnJku3uSLRfKyU3YxZi6gTIECAAAECBAgQIECAAAECBAgQIHDIAnNOc5Z7%0Azp1HTT3lzK8m75b50mydY80xUk9KOeOapywRIECAAAECBI5NQGD7sT1jzpcAAQIECBAgQIAAAQIE%0ACLyhQG6GJAB9br1B0pssybsi+2zLaWdstrTnGPPGS2/A9PJST79EgAABAgQIECBAgAABAgQIECBA%0AgACBUxDoXGqDz+c1de40bbM8xygTIECAAAECBE5dQGD7qT/Dro8AAQIECBAgQIAAAQIECDyTQG6m%0ANKA9q61na719ydOewPabm5ul3L6eRm7aNKB9HczeMXICBAgQIECAAAECBAgQIECAAAECBAicqkDm%0ATLPN1LZvyed+ygQIECBAgACBUxIQ2H5Kz6ZrIUCAAAECBAgQIECAAAECzySQgPV9N1bSntXW+6du%0Au/J6xjbIvf2pJ/VGTMpdiSh5UvpaXhr8IECAAAECBAgQIECAAAECBAgQIECAwAkLdN61eS91zqNm%0AQZCLi4unudX0vXv3bpP27Xa7lFNvW/K5mEjK5l0rKydAgAABAgSOSeCXjx98Pv3vf8d09s6VAAEC%0ABAgQIECAAAECBAgQeBaB3jRpMHoD11NvX/LU05cV2bOlPMf0ZLrPrLec3I2VqaFMgAABAgQIECBA%0AgAABAgQIECBAgMCpC3TONPOpnVPNNac9qYHpCVJP8Prl5eVT4Hr7Etie/vTN/vmXMTu2we7Lwf0g%0AQIAAAQIECByJgBXbj+SJcpoECBAgQIAAAQIECBAgQOClBXpjJY8zV13vTZbecHl4eNjc399v7u7u%0ANim3Pfs1YD03Ulpunn6JAAECBAgQIECAAAECBAgQIECAAAEC5yzQedgGtDfPPGpS8gS2X19fL6u2%0AZ661863JG/jeldvbd86mrp0AAQIECBA4HQGB7afzXLoSAgQIECBAgAABAgQIECDwVYHeNMnA3jBJ%0AucHpCWhPSuB6ttTbl/EtN6C9Qeu5eZLUmy/r8tLpBwECBAgQIECAAAECBAgQIECAAAECBE5cYM7B%0A7rvUi4uLT+ZROyZzrNnSv9vtlhXZU277nItNcHva53xsjyMnQIAAAQIECByzwC8fP0z98fdsjvkq%0AnDsBAgQIECBAgAABAgQIECDwVYHeUOlq7K1nxwawJ2A96ebmZvP7778/rcjegPf0Zb/eNNk3rdCb%0AKelrOftJBAgQIECAAAECBAgQIECAAAECBAgQOFWBzpV2cZBcZ9syT5o51QSkJ2g9q7GnnNS51uQd%0A01XZG8Ce9pm6z2xTJkCAAAECBAicgoAV20/hWXQNBAgQIECAAAECBAgQIEDgKwK5gZItN1UaxJ7y%0Auv3x8XE5UgLcU87W8enIDZhs2bfl5PvS59r3jdVGgAABAgQIECBAgAABAgQIECBAgACBYxbIfGjm%0AWztv2nKuqYHoCVTvtt1ul8vN+PYnz5a+bK2baz3mfxnOnQABAgQIEPgeAYHt36NlLAECBAgQIECA%0AAAECBAgQOHCB3CxJasB6T7erBCVQ/e7ubtlSbnvHd/+MSX9Sb6r0WJ9rm/3KBAgQIECAAAECBAgQ%0AIECAAAECBAgQOCWBzp12LjXX1raUG4R+cXGxBK+3nr4EszeAPSu2Z0t/UtrT33L3ay6ofaHxgwAB%0AAgQIEDgTAYHtZ/JEu0wCBAgQIECAAAECBAgQOH2B3lBZ57nyrrp+f3+/+e2335Yt5QS2p69p3iRJ%0AuVv75QQIECBAgAABAgQIECBAgAABAgQIEDhXgc69Zl615VgkCD31zKdeXl5urq6uNglwn8HpKSeA%0APf1Zjb3B7Gmf87I53rqeNokAAQIECBAgcA4CAtvP4Vl2jQQIECBAgAABAgQIECBwVgIJVM82b6y0%0ALcHsWYm9fV2xPUCfu1nyufazQnWxBAgQIECAAAECBAgQIECAAAECBAictEDmTJM6H9r6vOgEoWdO%0AdR2M3nqC2bMleD15jtW+5NkS0N62Pl4fcz6WMgECBAgQIEDgHAV++fgh7I9PZed49a6ZAAECBAgQ%0AIECAAAECBAgcoUC+yq+/zidwPTdUErR+c3Ozub29XcppS19S9umY5NnWx5kcbqZMDWUCBAgQIECA%0AAAECBAgQIECAAAECBE5VYM6T7itnrjQB6dmyGnsC11tfB68noD0rsjd4PXnTHGv+tSpyAgQIECBA%0AgMCfAlZs/9NCiQABAgQIECBAgAABAgQIHLVAbrgkiD3B7Xd3d5uszt6V2tcX1pszbp6sZdQJECBA%0AgAABAgQIECBAgAABAgQIEDh3gc6fNu88aoLUE7S+2+2WfK6+njHZEtie9ta777mbun4CBAgQIECA%0AwLcICGz/FiVjCBAgQIAAAQIECBAgQIDAAQjkJkpXYF+vuD5XbE9ge+q96XIAp+4UCBAgQIAAAQIE%0ACBAgQIAAAQIECBAgcBAC63nTdQB6V1pvQHrytGVL0HpWa09we8ptz4XN48zyQVy0kyBAgAABAgQI%0AHImAwPYjeaKcJgECBAgQIECAAAECBAict0AD2RO0fnt7u6zInnLbczOmge9pf3h4WPraft56rp4A%0AAQIECBAgQIAAAQIECBAgQIAAgXMWaDB781i03OD0BKonZTX26+vrTwLXZ3B7VmPvSu3ZN30zNah9%0AtikTIECAAAECBAh8m4DA9m9zMooAAQIECBAgQIAAAQIECLyaQG+ozAdsAHvzBK83sD2rsydlv/R3%0AtfbU9x1rHleZAAECBAgQIECAAAECBAgQIECAAAECpy6QYPPMlTYIfZYbiJ5g9aQEuHdl9ga9d0zy%0ABrbPtlP3c30ECBAgQIAAgdcSENj+WtIehwABAgQIECBAgAABAgQIfEGgQegNXG+9u7Q9K7Hf3d1t%0A7u/vn1ZlT1/GN3Vs6rm5Mvs6Rk6AAAECBAgQIECAAAECBAgQIECAAIFTE1jPq+b6GoCegPTtdvu0%0AEnvbu+p6A9uzYvvV1dUSwJ4x6Z/H6X7Nl04/CBAgQIAAAQIEnkVAYPuzMDoIAQIECBAgQIAAAQIE%0ACBD4cYHebElAelZb70rsDUhPPvsS2H574hT7WQAAQABJREFUe7uMy/j0JeVGyjrta1uPUSdAgAAB%0AAgQIECBAgAABAgQIECBAgMAxC8y51FnONXXV9QSuJ2j9+vp6CW5PvUHtmUdtAHva133Txpzr1FAm%0AQIAAAQIECDyvgMD25/V0NAIECBAgQIAAAQIECBAg8MMCueHSwPbk8wZMV2Gf/WnLmDkuD96bMT98%0AInYkQIAAAQIECBAgQIAAAQIECBAgQIDAEQk02Hzf3GjasnW19ouLi6Xc9uzbLZf8ufYj4nCqBAgQ%0AIECAAIGjFfjl483vP/9W+dFehhMnQIAAAQIECBAgQIAAAQLHITAD0XvGCVbP9vDwsLm5uVm2lNOW%0A1Dzl7N8gd1/pIyIRIECAAAECBAgQIECAAAECBAgQIHDOAg1Ezyrrl5eXm6urq6cV19PXoPWUE9Se%0AMbO9dg2OT737tE9OgAABAgQIECDwOgJWbH8dZ49CgAABAgQIECBAgAABAgS+KpBA9cfHx83d3d3m%0A/v7+KaB9BrbnIG6qfJXSAAIECBAgQIAAAQIECBAgQIAAAQIEzkSg86UNbN/tdk8rsqctaY5JW+tn%0AQuQyCRAgQIAAAQJHIyCw/WieKidKgAABAgQIECBAgAABAscs0JXWE6S+XnG9bQlqz5a61diP+dl2%0A7gQIECBAgAABAgQIECBAgAABAgQIPJdAg9CTd3X2dVvqXY19u90u5Y7Peczxz3VejkOAAAECBAgQ%0AIPD8AgLbn9/UEQkQIECAAAECBAgQIECAwCcCDWRP0Prt7e2yInvKbU8QewPf9wW252aNRIAAAQIE%0ACBAgQIAAAQIECBAgQIAAgXMUaIB6AtezGvv19fUSuL4Ock89q7FnS7nB7GuztEsECBAgQIAAAQKH%0AKSCw/TCfF2dFgAABAgQIECBAgAABAicoMIPXHx4e/imwPf1Waz/BJ94lESBAgAABAgQIECBAgAAB%0AAgQIECCwV2AGmc9yB6etAewJbO9q7MnbnrEZl62B7a33OHICBAgQIECAAIHjEBDYfhzPk7MkQIAA%0AAQIECBAgQIAAgSMQaOB6VmJPuSnB6tmyGvvd3d3Tiu1t77jsM7e2ywkQIECAAAECBAgQIECAAAEC%0ABAgQIHCqAg1Ib9B6gtPTlpS8AezJLy8vl2221aVjk3f/9skJECBAgAABAgSOQ0Bg+3E8T86SAAEC%0ABAgQIECAAAECBA5cYAa1J2B9Bre3nsD2rNR+e3u7BLlnTPpm6s2X2aZMgAABAgQIECBAgAABAgQI%0AECBAgACBUxBYB5w3QD1B7bvdbtm6GnuuN/0NVE+eoPes3D7bTsHFNRAgQIAAAQIECPwhILDdvwQC%0ABAgQIECAAAECBAgQIPCTAl1lPYdJoHoC2NvWgPe0J6g9eW/epK+pbam3fbZ1nJwAAQIECBAgQIAA%0AAQIECBAgQIAAAQKHKLBvPrNtyWc55596A9sTrJ6A9q7anvak5t2/q7m3vgzygwABAgQIECBA4GQE%0ABLafzFPpQggQIECAAAECBAgQIEDgrQQavJ7A9Zubm2VLOSuyd+X2jMk2A99742Z93mmXCBAgQIAA%0AAQIECBAgQIAAAQIECBAgcCwCnetcB5w3cD0B6ZeXl0vgespt7/jUE9yeLeXOkTavQ8e3LidAgAAB%0AAgQIEDgtAYHtp/V8uhoCBAgQIECAAAECBAgQeAOBBq0nz2rt9/f3y+rsCWpPIHvSHDNPcX1jZvYp%0AEyBAgAABAgQIECBAgAABAgQIECBA4JAF1vObs94g9OQJZs9q7Lvdbskb2J5r67i2tX7I1+3cCBAg%0AQIAAAQIEXkZAYPvLuDoqAQIECBAgQIAAAQIECJygwOeC0xO8nq2rtGdcg9ob2F6OHqN1OQECBAgQ%0AIECAAAECBAgQIECAAAECBA5VIEHm+1LbmycoPcHrXXE9+6Svq6+nPYHtyTOufR3XvMdLXSJAgAAB%0AAgQIEDg/AYHt5/ecu2ICBAgQIECAAAECBAgQ+E6BGaieGysJVk/getqTGtie1drv7u6WLeW2Z0xv%0AyDSfbSlLBAgQIECAAAECBAgQIECAAAECBAgQOCSBzmU2b5B668mzpT0B61mNPVuD29vfvAHtrSdf%0Ap31t6zHqBAgQIECAAAECpysgsP10n1tXRoAAAQIECBAgQIAAAQLPINAV1hvcnhsrM7C97Q1inwHt%0AHZfT6A2Z5LnRIxEgQIAAAQIECBAgQIAAAQIECBAgQOCQBTL32XnNnGfKMzg9ba0nmL2rsbcteVL2%0A67xoy8klAgQIECBAgAABAmsBge1rEXUCBAgQIECAAAECBAgQIDAEGtieIPWsxp50e3u7SQB7g9qb%0AZ0zbM643a1JO6k2blpdGPwgQIECAAAECBAgQIECAAAECBAgQIPDCApnDXKcGl3fesnnGtZxFOrpQ%0Ax+Xl5SZb2zomedq22+2ypdy+Pmbq87htlxMgQIAAAQIECBCYAgLbp4YyAQIECBAgQIAAAQIECBBY%0ACeSGTwPWE9Ce9Pe//33z8PCwtKevaX1zqDd82i8nQIAAAQIECBAgQIAAAQIECBAgQIDAWwms5y9T%0AbwB65jKzwnqD0nOOrXfl9evr6022dXvG9jjN0yYRIECAAAECBAgQ+F4Bge3fK2Y8AQIECBAgQIAA%0AAQIECJy0wL6bO2n78OHDEsieGzMNdE8+A9sD48bNSf/zcHEECBAgQIAAAQIECBAgQIAAAQIEDk6g%0AAeo5sfX8Zto6Z9k8bUmtJ7+4uFi22ZYg92xZiT0pAe3pb2B7+mbqvrNNmcCxC+Q1te911evy774S%0AcgIECBAg8DwCAtufx9FRCBAgQIAAAQIECBAgQOCIBTIpncD1bC13orrB64+Pj5tsaU/e8cmTMnm9%0ATvva1mPUCRAgQIAAAQIECBAgQIAAAQIECBAg8LMCndvsvGaO14DbBKIncD0B6snb3tXZU7+8vNzs%0AdrtP+nqMBrBnXMrd72fP2f4EDlmg9wp6b6CvsZ5zXw/9TyFp99qojpwAAQIECPy4gMD2H7ezJwEC%0ABAgQIECAAAECBAickEAmoZMSyJ4J694AagB72hvEnnEd03FpS+px/qj5SYAAAQIECBAgQIAAAQIE%0ACBAgQIAAgZcT6Pxk5yvzSG1LuUHpCW5PYHvybA3KTZ56Atuvrq4+6cv+EoFzFOjrKXnuC/T+QNvz%0AusmWel5jyZOap08iQIAAAQIEfkxAYPuPudmLAAECBAgQIECAAAECBE5EIBPNDV5/eHjYZGu9fcnT%0AnpVZktqf8pyg/lw54yQCBAgQIECAAAECBAgQIECAAAECBAj8iEDmJ7N9KSU4vUHsHdfVo7OidALX%0As3XF9vYlz9Zg9+w75zl7LDmBUxTI62oGrfca096A9t4bmOPyGsnrJq+npJST0u71s1D4QYAAAQIE%0AflhAYPsP09mRAAECBAgQIECAAAECBE5BoEHqmZz+/fffNzc3N0/B7ZmoTuokdsYmJe/kdG74NKXt%0AazeYOlZOgAABAgQIECBAgAABAgQIECBAgACBLwl0rrFzmBnbtpQzH5n5yWxZbb0rrjdIPcG2GZM8%0AfQlsn205RlLGZGt5KfhB4IQFOuefewB3d3eb+/v7TwLc85rLmPZnTMrdr6+7vKb+5V/+5ZPA9rCl%0AXyJAgAABAgR+TEBg+4+52YsAAQIECBAgQIAAAQIETkggk9GdkM6q7NkySZ2tqWNSTzmpN3uWyr/9%0A2Nc2+5UJECBw7gL9PZnfpS3/iMnP7Psjj2cfAgQIECBAgAABAl8S6FzBvjHzs++Xxu3bVxsBAuct%0AkO++/R0yy1XpKtHJE0ib1aO32+3yfXsGsKecvoxJuX09jpzAKQvse+9NW7YEsOc+QFdlb0B7/zNJ%0A+hL03nsGbe+4vKbaFsN9j3XKtq6NAAECBAi8hIDA9pdQdUwCBAgQIECAAAECBAgQODiBTlQ37wk2%0AgL0B7c3b3nFyAgQIEPi6wL5g89mW38Gpz23e8Jtj1zfZZ1/OpMf6+ll9fsT6mJ8fqYcAAQIECBAg%0AQOCUBeZn0m+9zvU++Ww521puewPg0j4/h3Zc8ln+1vMwjgCB0xCYvwPmFeX3Rb4fJ3i2Qenzd0ja%0AOma32y2rsvf7dPqS2p/2bvMY8/GUCZySQF5Xef/tnH/fi3ONmf9PPQHt+Suun/tLrhk7X599r067%0ARIAAAQIECLyMgMD2l3F1VAIECBAgQIAAAQIECBA4IIFOPGeiupPXnYBuAHsmtzOJ3a3tuYze6MmN%0An+yXfLYvFT8IECBAYPkdmd+Z/b3ZPDTrcn+X7uvL2PT3Bv3ct8xp6+/ytn0tXx9nvf+6/2vH00+A%0AAAECBAgQIHC8AvOz4Ppz4OzrFe5rW/dlzBw3y52P+Nw+c86iY+QECJy+QH9PzN8fbcv34vx+Sn51%0AdbVsDW6PzOxPe1Zqz9Yx699t6/rp67rCcxXoayjvrZnnv7u7W7YGs6e/8/9Zjf23335btpTbntdL%0AX3/9Swh9zXktneu/LNdNgAABAq8lILD9taQ9DgECBAgQIECAAAECBAi8iUBvCiXvRPa+tkxYp32m%0ATlA3T98sz7HKBAgQOCaBfb/L2pZ8/j5se64v7am3bY6dbbOc/fbVczNw9s1yxqe/Nwzbtz6vHjf9%0Asy/1b0lz/28Zb8zxCfzIv4vju0pnTIAAAQIECPyswNc+M+zr72fJ5Olv4HrHtr31jsm5ptwt9eyb%0A8fn8m3JS91sq/1ZvX9vkBAgch0Bez/2dsX5t5wr6+p/j0t7vxQmqnVva2599u38C2mdQex9zGewH%0AgRMUyGtmbr3Evl8mz7x/F7VJOW3dUu9CN13VvWP62sox+xg9vpwAAQIECBB4WQGB7S/r6+gECBAg%0AQIAAAQIECBAg8MYCmXTORHUmprMyy+3t7VLu5HUnpTsmE9dJM5hyXoIbQlNDmQCBYxPoTbn177jW%0A05+b5b1JPsfnWlv/0o3yjMn+GZNyU8vN8/u35eYdmzxt+9rbl/1bXgp+nK1A/y2cLYALJ0CAAAEC%0ABN5coHMLzXNC+SzbzymZc0hKfZY7PnkD62Zby9kn8xUNtuux0i8RIHDYAn2d9rWfs21bfk80GP3y%0A8nKz2+2e6unrd/XkDWxvW46TclPGz33aLidw7AJ9L5zXkddT3xvz/tmV1tve11v2zX2B9Pe+QNra%0A3/EZk/Y5lzVfU7N9nocyAQIECBAg8DICAttfxtVRCRAgQIAAAQIECBAgQOBABDrxPSexM1GdSesG%0AsXcyuxPaPfVMXksECBA4BYH+Pps3uWdbrrF9uTGeG+pJKfdGecen3hvvsy/9HTNv+M32HLNj1u3p%0Akwh8j0Dev/elz7XvG6uNAAECBAgQIPBcAvs+g6St7ZlzaL15Hjvlzk/kM3LK6306X5G8n6e773Od%0Av+MQIPDyAn1tN+/rOd+tt9vt5urqasnznTpt/d6cPIHt/a7d/Zq//Jl7BAKHKZD3xQS2Z0Gb5Kl3%0Ayxmn3MD2jOl9gbQn9bWYvOW+rpLPbdnBDwIECBAgQOBVBAS2vwqzByFAgAABAgQIECBAgACB1xDo%0A5PN8rE5Kd0I7eVc4643jOWbfMebxlAkQIPBWAr2xNh+/bcnz+yt5A89nW/ZJvf3zBvm+vtwwT5rj%0Asm9Sj9Eb6m1b59l3ti2Vjz96nNblBL5XYP1e/eHDPzb/y//5/25+v/1jhbXvPZ7xBAgQIECAAIHn%0AFNhe/GXzX/yn/9Fmd/nnXzDK55d8Pk7eLY+ZOYp+Pk5Qa1I/R6cvY+c8Rj6DN6W9Y9s2j902OQEC%0AryOQ19865fXdLa/XljMu5bRly3fwBrWn3PaO634zXz+WOoFjFdj33tW25Hm/63ti21tPoHoC1rMi%0Ae8odnzyp+6ac11XnslJumvt0v/Tl9ZaUsV57C4UfBAgQIEDg1QQEtr8atQciQIAAAQIECBAgQIAA%0AgZcU+NwEdILXs/VPemeSO+W2v+Q5OTYBAgSeQ6A30nKslOcNtba1PTfostp6boinPMf2Jty+9vV5%0Azht8674cpzf6Ut6X+lj7+rQR+BmB/tvLMVr+7//H/33z7/6n//tnDmtfAgQIECBAgMCzCiSw/b/9%0Ab/7L5Zj9bJ3PLtnmZ+h+nkngXVdrTjkpfQ3IyxzG7e3tsvV47evYHn/my4H8IEDgxQT6Gk4+vyu3%0APa/XbAlW3+12m+vr66Xc9uzTcr6r9/t62ubvilxA6uu2F7swBybwCgLz/Srvaa3nofO+l3ryzOfn%0APXC2ZUzfBxPQnr7W09eU10yP29fXfB21r/u23v2T97W3fl22vfncR5kAAQIECBD4OQGB7T/nZ28C%0ABAgQIECAAAECBAgQOACBfRPOaUtq3vLXJqmXnfwgQIDAGwl86WZY++aNuLQl9eZabpYnICZ5tvS3%0A73P79xhvdMkelsA3C/Q9feYp/6//x7//5mMYSIAAAQIECBB4DYH/7f/695vH9x827/7y538E7efx%0APH4/g+ezTLZ8Zm9KX9s7tmMyLvMaSXOfjk9fyhIBAq8j0NdrX9P76mnL9/h+T89/Rs/rN1v6umVM%0AttaTSwTOQSDvXQ1a73tY5/ATtJ5FapJna/scl30b2B6v9k27vJ7m+2b7MnaOX9czrq/FOS7tHds8%0AbRIBAgQIECDwPAIC25/H0VEIECBAgAABAgQIECBA4I0EOnGcPBPYmeCebZ3s7gT4PM1OSs82ZQIE%0ACLy2QH4XdeuN7tab55xSzk243uxe3wTPmPY1734zz369mZdjSgSOQSDv7Ukzn+/3vYb/+D/Yba62%0AfwaGtV1OgAABAgQIEHhpgfcf/rH5f/6/m6eH+UeCzH/543NJPnfns0s/f7fcenZKOZ/T+xmnbZnX%0A6Of79KeclPakHiv1HCNb25JLBAi8jEBfb3ld5rt8Xm/JU599Ked1mxXb+9fV0pZxSR27zl/mrB2V%0AwOsJ5DWRLe9P6/ejtjUovX9hdY7vmPRl1fbZ16vomL5+0p7yOu1r65ju29fk+lwzLm3r9u7XvMeT%0AEyBAgAABAj8vILD95w0dgQABAgQIECBAgAABAgQOQCCT2A1sT97J5rS3L+0pSwQIEDgkgdwAy82z%0A3OjOTe6s3pZy2rKlPyl52hv8nvK+m2f72tbX22Ou29UJHKJAbx7PPO/nfa9ve879v/6v/rPNf/6f%0A/IeHeBnOiQABAgQIEDhxgb/d3G/+u//hf366ysxB5KN8P5/ns30+t6w/i7c/+XrOIvV+7sn++etM%0ATd2vn4lS7+eiWe54OQECzyuQ11lel/mOfn19vbz+kje4vd/nOy7f4ftdP23Z1mlf23qMOoFjEOh7%0AU+fj+/7UvO9vWaTm9vZ2c3d3t3dF9ozv2O7bfO2Q19z3pm95ze07hzzOet/Wm3/vuRhPgAABAgQI%0A/CkgsP1PCyUCBAgQIECAAAECBAgQOEKBTCx3y0R5t044N097xzU/wst1ygQIHLjAvptXsy3lffXe%0ADE+gSgPX503wXHb267jeKF8f78B5nB6Bnxbo+3rz3OCWCBAgQIAAAQKHKJB5iL/85c9VmfP5ZX4X%0A2HfO6/5+3k+e7wLd5r6d4/iW48/9lAkQ+LLAfD32Ndg9+trMa7Lf49OX7+qpp71jmvf123pyicAp%0ACOT9Z6a+L+X7eufk+929fcnbnzEJcM+Wto7pMdf1tr90nsdN2vf47Zvn0LZ94+c4ZQIECBAgQODr%0AAgLbv25kBAECBAgQIECAAAECBAgcsEAmijsJnj9JenNz8zQJnknxpDkmbZ0gP+DLcmoECByhQG5K%0Az5vXvYTevE6e1dh7k7vtvamdem6Cf2kFt889Rh9LTuDUBNY3hnuDOO/lff/vmFO7dtdDgAABAgQI%0AHLdA5h8S2J6Uz/rzM0s+16eevKnfC1qfeb8jpK37rMf3eGmfjzWPo0yAwLcL9DWW7+n562rZUk57%0AXtMzb3vz9vfRMjapx2y7nMCxCuR9Jlu/m7ee6+nce94HsxJ7tvU8fcd3/zlnn7512te2HqNOgAAB%0AAgQInI6AwPbTeS5dCQECBAgQIECAAAECBM5SoDeGMrmdCfCs7PLw8LCUO4kemE6WdxI8+7V8lnAu%0AmgCBZxPo76GZz3JuaGfLDe4Ete92u6Xc9pxIxmfrnyZv/dlO0oEInIDAfC/Pe3zf972fn8CT6xII%0AECBAgMAJCuSzSgPbc3nzO0I+v7T+pUvv94J13uPlO0U+F7U+x6XN56SFxg8CPySQ11NeY/menu/y%0ACWzvf1RPW1Jfc60nb9sPPaidCByZQN5nOgff95zUs2WOPgvRZEs5qX0d27ZZn+Vlpzf+0dd0zivl%0AprbPestyAgQIECBA4OcEBLb/nJ+9CRAgQIAAAQIECBAgQOCVBDJxvG9Su5PhXdUl9ZRbn/t87hiv%0AdAkehgCBIxVY37TqZbS9eQPVE8CeclL6Uk7em+Hp783uOS5jeqw+hpzAOQv0PXy+f/d9f77fn7OR%0AaydAgAABAgQOVyD/8T6B7f2cnzyf//PZpp/7Z/lwr8SZEThNgfVrs9/d2956vsP3r6+l3NdyVDo2%0AuUTgFAXm9/FeX9vyvTzvddlSnu39zp6+zNOnL6lj5rH2ldsmJ0CAAAECBM5TQGD7eT7vrpoAAQIE%0ACBAgQIAAAQJHI9DJ7nXeC2gAe4PZO1neyfOOS94J9NmmTIAAgS8JzJvUuamdLWndnnpucO/78+Rz%0AfALae3P8cze+P9e+PLAfBM5EYN97dj8L5D2+7/N539839kyYXCYBAgQIECBwwAL5nPLu3R/fIfId%0AoJ9Zks/P/Ov6ly4p+3Xfz+Vf2l8fAQJ/CuQ1lNdmvsvnL6tdX19/8tfV+nrLmHyX/9r3+b4m/3wE%0AJQLHK5D3pmyde289V9Tv5Hmfu7u7W1ZkT7ntGZu03n9p/Lf2lpN3/Gw7tHJ/H8zzapvX/lRRJkCA%0AAAECzyMgsP15HB2FAAECBAgQIECAAAECBF5YIBPcmRxPPie7G9i2nmTvRHpOq5PLc7+2vfBpOzwB%0AAkcu0N8b+Z3RG965pJT7e6SrryfPDfFssy3jM3bflj6JAIGvC/T9v3nf5/P+39fp149iBAECBAgQ%0AIEDg9QT6H/Dz3SCfXfIdIp9b8r2g+eudjUcicJoC/V6+7zW17utrLxIp5zXZ7/nb7Xb5Lp+87R2X%0AsXkd93t+j3uaoq6KwJ+rqud1lS3vYS03n9/J7+/v/2nV9jh2bMu1TbtEgAABAgQIEPiSgMD2L+no%0AI0CAAAECBAgQIECAAIE3Fejk9+fynNycCJ/j0re+0bSuZ4xEgACBCOT3w9yq0hvayfOnx7Mie9Js%0A735pa2B7ym3vsWY9ZYkAga8L7HufnzfQEzAmESBAgAABAgQOUaD/AX9fQGC+D+Rzzvd8L+j3ie6z%0AL2/bIXo4JwIvIdDXUb6Dr1NfMw1Kn/8JPX3ze32+72ebbT1ej9O87XICxy4w59Lnd+++b+V97OHh%0AYVmRPeWMaV/LWak9Y2Z7XHq85rVa19t+yHnOuec989me82/fIV+LcyNAgAABAsciILD9WJ4p50mA%0AAAECBAgQIECAAIEzFchNo0wKZ3K8f9I0FJ0oTnsm1mdf9pEIECDwLQK9MZ18BqO3vW25AZ4/S/7X%0Av/51OWzq3ScNHT/LaZMIEHgegb7vJ+/ngnwG6M3z53kURyFAgAABAgQIPJ/ADGz3meX5XB2JwD6B%0Afd+/G6SeVdjzn9SzzRXZ+z0+eYLf+z2/7fseRxuBUxCY36/n9+q2ty3z7Tc3N5vb29unuff1+1nH%0A1qXHSL3lvKZa7rhjzHMdM/V3RfPZp0yAAAECBAj8nIDA9p/zszcBAgQIECBAgAABAgQIvLBAJr2z%0AZZK8N4Xblofu5Pm+vhc+NYcnQODIBNY3oObppy83snvju2PbNm9yd7+Myfim1Ltf8/bJCRD4cYHe%0AAJ95Pwvkc4BEgAABAgQIEDhEgc5X9HNLzrGfZw7xfJ0TgUMWWH/Hbj15/0P6bMu19Pt9AtazJag9%0AedszJvtky3f+lnuc9EsEjl1g/b6zfk/qnHvbk/f9K4HtmXPv1vaazH1S/lz6Ut/n9jmE9vXvgnkd%0A676cb9uSt3wI1+EcCBAgQIDAMQoIbD/GZ805EyBAgAABAgQIECBA4EwEOjmeyfP8SdO7u7tldZi0%0AZyI9qeXUMyZju9+ZMLlMAgS+QaA3lNY3l3pDOze3s3rbbrf75EZ3xyfPmNzsTprt8+HTLhEg8HIC%0AeY9Pmu//L/dojkyAAAECBAgQ+HGBzFPM+Yl+jskRU/bd4cdt7Xk+Av3u3eD1Xnm/y+c7eldiT7nt%0AGTf37ff5Hmf9+uvYHl9O4JgF+t7T953Wc02dO2858+3Z2p48KfvkfSzB7f1LqT3eMmD8+Fz7GHKU%0AxV5X8pZ7Iet62tu2b3z3kxMgQIAAAQLfJiCw/ducjCJAgAABAgQIECBAgACBNxLoRPB6Ij31pNm/%0Avmn8RqfsYQkQOCCBebN6faO69eS5ud0/Tz7/NHkuZY5LebYtFT8IEHhxgd4gzgP1vX9dfvGT8AAE%0ACBAgQIAAge8Q6GeW5tm15X6v+I7DGUrgrATma6TfyQvQevIEs/c/qq+/y2d8xzbgvfUeS07glAX6%0AntM815py59UTsH5/f78EtmfBmLR3fr0ubWs9+59Lyu+Lmea1r/syrm1+z0w1ZQIECBAg8GMCAtt/%0AzM1eBAgQIECAAAECBAgQIPAKAp1074R7J9KTd/WYnMbsn/u8wil6CAIEDlwgvxNyQyk3sXvDuyu0%0A5dS7olvy3ARP3htQGdfUtuRJzdsvJ0Dg5QX6Ht9HWtfbLidAgAABAgQIHILA+rNK6hIBAn8K7Pte%0A3bbm+V4+V1vP3unr9/r05bt8x7Svj9LjJG+5fXICpyjQ957MnydwPXPoKc/21JPS1zHtn+9VbcvY%0A2Z66RIAAAQIECBB4SQGB7S+p69gECBAgQIAAAQIECBAg8NMCmTTvRHxWkMnqMZl0n4HteZBOtDf/%0A6Qd2AAIEjk5g30223OzujfBff/11c319vdzwbntvbqfeIPeU275GcCN8LaJO4PUFvNe/vrlHJECA%0AAAECBH5cwGeXH7ez5+kK9Lt18vV38H4fT3sC1ne73bKlPMd23PwP6m1by6VdInBqAvveXxrInoD1%0A29vbZUs58+udT+/8Wdranrzt02lf2+xXJkCAAAECBAi8hIDA9pdQdUwCBAgQIECAAAECBAgQeBaB%0AeTMqk+idaO8EfR5k3+R6b1bt63uWE3MQAgQOTqCv+5zYLDdYPfnccjM89Y7PPm1LeR5jGeQHAQIH%0AJ5D3ee/1B/e0OCECBAgQIEDg3wR8VvFPgcAfAp/7ft3v3snz/bz17NV6V2Lv9/mOzZiOXwe7p08i%0AcOoCfY9p3utNfQasZ5GYrsq+Dl7vvrM9bRIBAgQIECBA4K0FBLa/9TPg8QkQIECAAAECBAgQIEDg%0ASWA9cd5J+OadbE/+/7N3F3ByFGkfx5/3IGvJxl0IENwluAZ353A/DpdDLi9y+N1x6HEHHC6HHu5+%0Awd1dExJCEuKyyVoC79v/hmepTGZ6djezuzM7v/p8OlVdVV3d/Z3U7M7MM7WqIyGAAAIS0IfZ+iBb%0AH3iHK7ipTR9+e8B6SUmJaQvr1EfJPxD3/Oda/kUAAQQQQAABBBBAAAEEEEAAgSSB1Pfz9LpaSa/F%0AtaWW/XW32lTu0KFDvKnsdWEfbw/b4kGjf9RPyfvHO/yDQDsW8PfH9d64AtZ9NfawXm1aGKaurq7h%0Ar5/6++shjR/jedhGGQEEEEAAAQQQaEsBAtvbUp9zI4AAAggggAACCCCAAAIINAikewPd6zz3N+A9%0Abzj4lwIfYqWKsI9A+xYIPyBXsLqC1ktLSxsC18MPvb1dH4irzPNF+/6/wd0hgAACCCCAAAIIIIAA%0AAgi0vIC/Z5d6Jg8499ffei0evkZXWZu/Vk99Le/j+Wt3z72eHIFiFdCc88D1+vr6OHjd/7qp6n1O%0AqqzV2tUnrA/d1NfnalhPGQEEEEAAAQQQaGsBAtvb+hHg/AgggAACCCCAAAIIIIAAAg1vuItCb6h7%0A8jfq/Q15b/N97+dvwHu76r3O+5AjgED7FtCc9w/FfdX2dB+a89zQvv8fcHcIIIAAAggggAACCCCA%0AAAK5EdD7bP4aOnzPzUdXW7iF9R64roB2HZv6Ot1fr4d/ec2D4NUWJj9HWEcZgfYu4HNOuZd1zwpS%0A16Zgdl+xPVNgu+r9eM9T3cKxU9vYRwABBBBAAAEE2kqAwPa2kue8CCCAAAIIIIAAAggggAACsYC/%0AqR6uHONvqKd7U15tmT7QylQPNQIIFL6A5nfqh9v60FtJuT4s1wpv5eXlcVl13q4+fjzPE9IgIYAA%0AAggggAACCCCAAAIIIJBdIHy/znv762p/Le7B6V7vQevK9ZfVwtxfm2ss7+91vu/nIUegGAX03rcH%0Ar2vFdQWv+763Kdf75nV1dQ0rtnubm2lfm5Ln3kaOAAIIIIAAAgjkuwCB7fn+CHF9CCCAAAIIIIAA%0AAggggEARCaR+WOZv2nteRBTcKgIIBALhh9sqe/Kyt+vDdAW4a0sNbPdjyBFAAAEEEEAAAQQQQAAB%0ABBBAIFnAA2EzBcf6F8+Vh6/B9fpcdcr1ulyB7Sor1763J5+dVgSKVyCcewpeV3C7r7zu750r9zZv%0A97ZQTvNNGwkBBBBAAAEEECg0AQLbC+0R43oRQAABBBBAAAEEEEAAgXYk4B+OKfc338M6L6vNk9f5%0Avuf+Jr3avext5AggULgCms/6UFybPgT3D8h1R9pXUp2C2lPb40b+QQABBBBAAAEEEEAAAQQQQACB%0AtAKZ3mfzzv462/eV++tyvQ7XX05T0LrK/vrdc38dr31tSp7HO/yDQJEKaN7p/W5/Pzxk8HoFrtfX%0A18ebyl7vc1Z1Ws3d98MxVPa5pnYvp/ZhHwEEEEAAAQQQyFcBAtvz9ZHhuhBAAAEEEEAAAQQQQACB%0AIhHwN/L9zfjwTXp/c19v0qvd34jXB2MkBBBofwKa42HyD8v1Qbo+LC8rK1vgw3L1Vz9tWiVOH6b7%0AfjgWZQQQQAABBBBAAAEEEEAAAQQQ+FnAX3/7+3Cq9ToFwep1uL8W1+tx31ebv1ZXrqB2tYd1bqy+%0A2vz9PJVJCBSzgOaCzzm9363V1rWv5O+De672uro6q6mpaQhg976hoc8rn29hG2UEEEAAAQQQQKBQ%0ABQhsL9RHjutGAAEEEEAAAQQQQAABBNqJgL/57m/sewC77+sNe39DX7es/mojIYBAcQj4B3P6EF1B%0A62Hguj9/KNeH6Orj/YtDh7tEAAEEEEAAAQQQQAABBBBAoOkCeu3s7695WbmSXl977q/F9UVytYcB%0A7CrrNbr6qOxt8cHBPz5uUEURgaIQ8DnmN6t9bXqvW4HrvpiL2v39b38vXO+Ra8V27+P16utzSnPO%0Ak9f5PjkCCCCAAAIIIFDIAgS2F/Kjx7UjgAACCCCAAAIIIIAAAgUuEL6Z7yu26816f4Pfc71xr3Z/%0Ag1/1JAQQaF8C6ea1PpTT5h+W64N0bdrXB+eewn7+QTof6LkOOQIIIIAAAggggAACCCCAQDEK6HV2%0A0mttva7Wauv+BfLwtbW/Fle7VmX319rKlbw9W1B7Mbpzz8UtoDnnQejh+9lS0b6319bWmjb1VVK9%0A2sOy6nxTvc8/lcP3vcKy2kgIIIAAAggggEChCxDYXuiPINePAAIIIIAAAggggAACCBS4gN6cV9Kb%0A+Przq/6GfxjErrrwjf0Cv2UuHwEE0gjoQ7jUD+L0gZ0+JNeH7B7Urg/UVactNaUen9rOPgIIIIAA%0AAggggAACCCCAAALtXcDfawsDYr1O967X2v56u6yszMrLy+dbed1fn3uf1MD3VD9ei6eKsF+sAppn%0AHtSu97m1+b63KVe9gtpramrisry83e00rzQHPfd6cgQQQAABBBBAoBgECGwvhkeZe0QAAQQQQAAB%0ABBBAAAEE8lxAb9z75m/2h4Ht3qachAAC7Ucg/PBb5dR9/7A9/CDP68K+7UeEO0EAAQQQQAABBBBA%0AAAEEEEAgu4C/R6bXxl4Oj1K9Xj+rLfX1s7+u9i+Q+5fJvV79ffMV2X0/dazwnJQRKCYBf+86vGd/%0AX1sLtPgCLqmLuKiPL+Ki3OdvOJ7mmep9/noenosyAggggAACCCDQngUIbG/Pjy73hgACCCCAAAII%0AIIAAAgjkuYC/Qa88fFPfy7p8b/M39/2YPL81Lg8BBBopoA/r9OG5r8Kusn9g7h+q+4fs6sOH6I2E%0ApRsCCCCAAAIIIIAAAggggEC7FNB7Y570fpmS1+k1s7++1l8804rsvu+vp/11t3IPbg/rfGzvr9zL%0A3kaOQDEK+PvSmnfz5s2Lt9T3rL1NK7JrU7+wj7v5WJp7Ssp9Hnsf5p5LkCOAAAIIIIBAsQkQ2F5s%0Ajzj3iwACCCCAAAIIIIAAAgjkoYC/ka9cb/T7pksN21Lf3M/DW+GSEECgiQL+IZ0+aPc/bx5+oK52%0Ar/e+TTwF3RFAAAEEEEAAAQQQQAABBBBodwL+npluzN8z0+tmJb2uVtB6aWlpnOs1twfQ+mtr5f5a%0APKyLB+AfBBBIK+DzzgPY/X1s1XtZq7XX1dXFm8perwF9rvl7X9oP6+Md/kEAAQQQQAABBIpcgMD2%0AIv8PwO0jgAACCCCAAAIIIIAAAvki4B8KhLmuzffz5Tq5DgQQyL2Af6jnq8j5h3uee71/2Jf7K2BE%0ABBBAAAEEEEAAAQQQQAABBPJPQO+LhclfPyv318z+WtnrVK8viHtQu39ZXPWefJxwDB/H+5AjUIwC%0APueUKyDd92Xh+z/++GMctF5fX28qh321r35erzmmdp9/4TwLy8VozT0jgAACCCCAAAKZBAhszyRD%0APQIIIIAAAggggAACCCCAQKsI6I19f/PfV6/RG//aPHkfz72eHAEEClvAP0hX4Lo+cC8vL49XktOH%0AfakfrofB7XzwV9iPO1ePAAIIIIAAAggggAACCCCQXcCDaMOe/lpZr5H1GrqioiIOYtfrZG/z19T+%0AOtr3072W9tfl4TkoI1CMAv6+s+adklZa99XWwza1+4rstbW1DX38OLcL55bmYph8LmpcL4ftlBFA%0AAAEEEEAAgWIXILC92P8HcP8IIIAAAggggAACCCCAQBsK+Bv8nvuHBMqVwjz1jX5va8PL59QIILCQ%0AAj730+X64F0pXZvqSAgggAACCCCAAAIIIIAAAgi0ZwF/XRzeowepd+jQIf5iuFZjV9nrw9fQHtge%0A1oVjUUagmAVS31vWvoLTfbEVL2tfZW9Xed68eQ2B7yqrTpuSzzefv76fzlptJAQQQAABBBBAAIEF%0ABQhsX9CEGgQQQAABBBBAAAEEEEAAgVYW0AcD/mGClz0PL8X7hHWUEUCg8AX0QZ4+8NOH7v4n0n01%0AK/+QT+1eLvw75g4QQAABBBBAAAEEEEAAAQQQWFBAr3u1+etjvUZW2ev9tbFy/eUzbWGdRvS+qfmC%0AZ6MGgeIS0HvLHoTuub/frAB2lT2wva6uzrQie2q9+mjz1dw1zzQHtYXJ68M6yggggAACCCCAAAKN%0AEyCwvXFO9EIAAQQQQAABBBBAAAEEEGgBAf8gwPPwFKpLTenqUvuwjwAChSWgD/qU/AM/z8MPBFUX%0A9iusO+RqEUAAAQQQQAABBBBAAAEEEGicgL8mVkB7eXm5lZWVZVyR3b8Y7q+Z/XVzeKZ0dWE7ZQSK%0ARUDvK3swu4LSPTBddd6mXPVKNTU1cWC79r3drXyeeu715AgggAACCCCAAAK5ESCwPTeOjIIAAggg%0AgAACCCCAAAIIINAMAb35H276kMA3DaeyJ5XV11PY5nXkCCBQuALhc4GX/W7Cue915AgggAACCCCA%0AAAIIIIAAAggUkkD42lbl8Avdug+vU32HDh3mW7Vddd5f/XxTnZcLyYJrRaAlBTxYPTyH3ktWvVZg%0AnzdvXryp7H2Ve7uO832Vday/F6355vteVk5CAAEEEEAAAQQQyJ0Age25s2QkBBBAAAEEEEAAAQQQ%0AQACBJgr4hwDK/YMDfaDgW+pwfEiQKsI+AoUh4HNXuZd15fpz6r75h/Rhnnp34bGpbewjgAACCCDQ%0AHgQ+++gde+6JB2zyxAk2Y9oU69Kth/Xq088233Y3W2m1tdrDLeb0HvDKKSeDIYAAAgi0sIC/JtZK%0A66WlpfGmU2pfbR6k7q+LVe+rsntbeIk+XlhHGYFiFfD3mfUesweuq+z1/v6z2mpra+NN5bBPaOfH%0AaZ7pvSvNwTAx/0INyggggAACCCCAQG4FCGzPrSejIYAAAggggAACCCCAAAIINFPAPywI83AofVhA%0AQgCBwhTQvE73IbzfTfhhoJeZ865DjgAC7UVAz4Xjvx9t8+bOK5hb6lTZ2Xr06lMw11voF3rt5efb%0ArddckvY2/nPL1XbIMcPt8ONPT9tejJV4FeOjzj0jgAAChS2g17l6bawgWa3IruB2JZW9Xvv+uti/%0ACO77aiMhgEBmAX9f2VdlV9C6B657ee7cuXFQe11dnans9Ro1nGs+X71OOQkBBBBAAAEEEECgdQQI%0AbG8dZ86CAAIIIIAAAggggAACCCDQCAH/8MHz1EP4ACFVhH0E8lsgnLMqh6tb+b7qtGk/3PL7zrg6%0ABBBAoOkCZ510qP03Wom70NJpF/zTdtzzwEK77IK73h/Gj7U7brwi8bpvv+5y23XvQ61n776J/Yqh%0AEa9ieJS5RwQQQKDwBMLXtOle6/prX63CXlJSEge06y7DFdu1H46jfRICCPwq4O8be8C6t3iAuoLa%0A6+vr46B1lb1ex3nZc59rmptK2vfk89X3yRFAAAEEEEAAAQRaT4DA9taz5kwIIIAAAggggAACCCCA%0AAAIZBPwDCTV7Wbkn/1BBdV72NnIEEMh/Af+g0HNdscrpPujP/7vhChFAAIGmC1TNmmEjnnyw6Qfm%0AwREP/edmAttb4XH4/OP3otX85yaeae7cevvmy08IbI+U8Er8r0IjAggggEALC/h7U+FrXJ3SX+Nq%0ApfWysrJ4U9nrvb/2fTV2P87bwkv384R1lBEoVgF/z1hB6Vpp3VdbD+u9Taux19bWNvRRfZh8vinX%0AXAyTzzt/b9r3wz6UEUAAAQQQQAABBFpWgMD2lvVldAQQQAABBBBAAAEEEEAAAQQQQKCoBcIPC1PL%0A+jA/tY4PDIv6vws3j0C7FRg/dnT85b1CvMFxY78txMsuuGueNGFco665sf0aNVgBd2qsQ2P7FTAF%0Al44AAggg0AICel2aLqjVX6+qzQPWw34ewN6hQ4d4FXb1Udnrdan+GjgMbPe6FrgVhkSgIAV8XoUX%0ArzoFqPsq7Mq97G1qnzdvXkPgu8qq88B2n2uak0q+H57Hy2ojIYAAAggggAACCLSNAIHtbePOWRFA%0AAAEEEEAAAQQQQAABBBBAAIGiEvAPC5PyogLhZhFAoKgEqufMLtj7ra2uLthrL6QL12rsjUn/Z7/+%0AVaPG9G+vffBqr48s94UAAgjkh4CCZP2L2OEV6fWs6j0ofdFFF20IcPc2z0tKShqC2r3Ox9K+b6pT%0AmYRAsQuEwekejK46Twpi175yX5E9rFM/tWvz1dx97nkgu4/l9b5PjgACCCCAAAIIIJBfAgS259fj%0AwdUggAACCCCAAAIIIIAAAggggAAC7VIg/DAy3Q1ma093DHUIIIBAoQh0rOxcKJe6wHWWd+y4QB0V%0AuRfo3bd/owbt03dAo/q19054tfdHmPtrjwLTpkyyTz5426pmzbD6ulorK+9o3Xv2spVXX8cqOnZq%0Aj7fMPRWYQLrg8rBOZQ+GVUB7WVlZvPmK7N7uuQfA+75yEgIIpBfQe0IezK6gdA9M95XWvV252mpq%0Aaqy2tjYue5uPrLnmX0xJDWj3PuQIIIAAAggggAAC+S1AYHt+Pz5cHQIIIIAAAggggAACCCCAAAII%0AIIAAAggggECBCwwaPMQW7dDB5kVBGIWWFl9y2UK75IK83iHLrJj1uheJguiWXGaFrP2KoQNexfAo%0Ac4/tSeC5x++3s08+LF5FN/W+OlV2sX/d+ZQN4fktlYb9FhZIDTT3feW+eXBs6r4C2xXQrk1ltXsA%0AbWpf32/h22F4BApGQIHo2sLkwelagV3bvHnz4jw1sF37avcgeI0Rjqf55vteVk5CAAEEEEAAAQQQ%0AKCwBAtsL6/HiahFAAAEEEEAAAQQQQAABBBBAAAEEEEAAAQQKTKC8oqMdeMTJdtdN/8xJcPvcufWJ%0AAgqsWmSRhX/7v1PnLnbQUacknovG3AgMWXZF22ybXWzEUw9lHHC3fQ6z3qzYHvvglfG/CQ0I5KXA%0A6y89u0AQo1/o7KqZ9v5bLxPY7iDkLSYQBrfqdyUPRNcJ1ebtqleweklJSbyprDrvo1z7iyyySLyF%0AbeHFe/+wjjICxSzgAecevO77MvFAdV+NXSuy+6rt3q7+nvxYzTPNRc3DMDH/Qg3KCCCAAAIIIIBA%0A4Qks/DvbhXfPXDECCCCAAAIIIIAAAggggAACCCCAAAIIIIAAAq0q8LvjTjNtuUj7bDvUxoz6OuNQ%0Aex54pJ1w2l8zttOQnwLnXHqjrbfJVvbCM4/YlEk/2KyZ061b955xMPvWO+1lG2+xfX5eeBtdFV5t%0ABM9pEUAAgQIX8IBXz3U7KntgrAetK7C9rKwsDnJXnbf7cX6M7xc4C5ePQIsKeCC6cg9iT61TwLuC%0A2evr662uri7OVaekY5R8vqXOP+2TEEAAAQQQQAABBNqPAIHt7eex5E4QQAABBBBAAAEEEEAAAQQQ%0AQAABBBBAAAEEEECgQAW0Iuz2u+0XbwV6C6162Xi1KjcnQwABBApCwINbPfhVFx3Wad9XWvfc+4SB%0A6yorsL1Dhw5xQLvGCNt9TB1LQgCBXwUUrK7kQeveosB0D2pX8Lqvxu51yn0ld+XqH87jcP5pTO0z%0AD12XHAEEEEAAAQQQaH8CBLa3v8eUO0IAAQQQQAABBBBAAAEEEEAAAQQQQAABBBBAAAEEEEAAAQQQ%0AQKBdCqQGzfpNegC6B62Hwa+qU7tyrcSuLawLx/CA2jD3ds/VRkIAgZ8FfE56oLqC01PrFKyugPba%0A2lqrrq5uCG731dg1kh/j80tzNDWpTf2UvF9qH/YRQAABBBBAAAEECluAwPbCfvy4egQQQAABBBBA%0AAAEEEEAAAQQQQAABBBBAAAEEEEAAAQQQQACBdijgQZ6ep96iB3d6vffz3OvbY54a0Kp9bQpm16aA%0AWA9sD+v1Fz/CzfunGvl4qfXsI1DsAqnPO/Lw5xwFqfvK6yqn1s+bN8/q6+vjoHaVfXV2jaE5F+ap%0A5bjxl3+8b1hHGQEEEEAAAQQQQKD9CBDY3n4eS+4EAQQQQAABBBBAAAEEEEAAAQQQQAABBBBAAAEE%0AEEAAAQQQQKCdCYRB1h7QGdb57aar87ZCyT0QNvV6/d6Ud+jQoWG19bBexyigvaSkpKGP6ryPB7Er%0AsN0D3z34Xf3CpGNICCDws0A4L8OAddUreZ0C1RW4XldXFwetq93bvKxV231Fd80zzcEw+XwN6ygj%0AgAACCCCAAAIIFJcAge3F9XhztwgggAACCCCAAAIIIIAAAggggAACCCCAAAIIIIAAAggggAACBSDg%0AAZ6puS7dA0IVNOr7YT/VedBp3CHP//Fr9eBXv1yv1715MLoC0xW8rn1tbuF91Obt3ubjKVedNhIC%0ACGQX0Bz0Tb31nOOB6V6vOm0Kaq+pqYk3lb3ezxLOO5+HYZ33I0cAAQQQQAABBBAobgEC24v78efu%0AEUAAAQQQQAABBBBAAAEEEEAAAQQQQAABBBBAAAEEEEAAAQTyUMCDRpUreSCol1XvQaGepx4TH5gn%0A/4T34eXw0sL783v0dl9ZXYHsCmwPV233NuUe7K6yb27jY5EjgEB6AX/+CFtVFwaoK6hdm9eF7fPm%0AzYvbUgPfNZ7mofr6fAzL4fkoI4AAAggggAACCCBAYDv/BxBAAAEEEEAAAQQQQAABBBBAAAEEEEAA%0AAQQQQAABBBBAAAEEEMhDAQ/29mBQv0Sv174CRJW8TrnXxQ158I9fj3IFvSp5na7XV1731dbV7oHq%0AaldZSf1KS0sbVmRXnbeF9x+W1YeEAAKZBTQXfW6GQek6wgPYFbSuVFtbG2/a9zafy8pV5+OFczc+%0A+Jd/VE9CAAEEEEAAAQQQQCCTAIHtmWSoRwABBBBAAAEEEEAAAQQQQAABBBBAAAEEEEAAgVYRqJ4z%0A2yZ8P8YmjPsuPl+3Hr1s8JJLW6fKLi16fgXezJg2xaZNmWRTp0y0muo51rFT5+i8na2ycxfr3LW7%0Ade7SrUWvoRAHnzVjmo2PHq9JP4y3io6drEevPta9R+/Iq1vDKpyFeF8tdc2F5lVXV2u65hnTp1pt%0ATU00JyrjOaG5oXKxpRnTpkYWUyKT6TZr5vT49rt272ldu/ewHj37WHlFx7wimTN7VvScNjl+TpsZ%0APYaao9269zI9r+q6FRRMKlwBD9b2O/Dg0NR6b8+3PDXo1YNhFZiun8keyK7V2JW0MrvqtOkew3Zf%0Asd3b8u1euR4ECkXAg9B9foaB6V6nYPe5c+fGt1RXVxcHtmtf9eqvlO75qFCem+Ib4B8EEEAAAQQQ%0AQACBvBEgsD1vHgouBAEEEEAAAQQQQAABBBBAAAEEEEAAAQQQQACBwhNQMMszj95rn374timg8qef%0A/s/KysptyLIr2Ha77pcxEFaBMq++8LTddt1l9vF7b6a98SWXXt422nx72/PAI6PA6V5p+zS2Uuf7%0A5stP7N3XX7J333zJvvjkfZs+dXJDME6mcfr0G2grrraWrbTqWrb2hpuZrqml0isjnrQP333dZkZB%0AxXXRaphl5eXWJQquX22tDWz9TbZq9mmb+xj5CefW19tLzz1mj953m33ywdtWPafKm+bLS6PHfd2N%0AtrDNtt3FNth0mzigdr4OOd7BKzego0d+Ze+8/oK9/9Yr9sHbr9r06MsemVJl9EWPZZZf2ZaOtv4D%0AF28IYsvUP7Ve/0c2HLZtHBSe2pYv+wrqf/G5x2MPmUyc8H3ipS2x1HK2yhrr2iprrmcbb7Fd/OWY%0AxANy3Pjdt9/YyyOesFf++4R9Hj2v1UdfTEhKek5bL3o+2Xjz7WzNdTexDiUlSd0b3TZm1NeR2csN%0AK3GHB44Z9VW4u0D5g3dej/4v/bwa9wKNKRUKzB+6/qY2cLElU1qKYzc1SDRdIGk+SOhnbpj8upUr%0AWD1M3qYAdbVpNXZtSh7Y7n2Ue3A7Ae2hImUEsgv4vFTuZR3lgezKFayuLaxTXwWwa1Py9ngn+kfz%0AUik1jyv5BwEEEEAAAQQQQACBZgj8T/RL6PyvKpsxCIcggAACCCCAAAIIIIAAAggg0BwB/1BEK/1U%0AVVXFm8pe72OGH2D6hyTeRo4AAvkrEM5dDz5IrVO9VtorjwL3Kioq4rLqtJEQQKB4Bfxta+Xa/HcD%0A/bl7BVLUR0G2vlLghY+Ot0lVPwdZ7DNsWRvSv2VX+M6HR2WfbYeaAggzpb0OPtpOOO2vmZpzXn/P%0Av6+xv/95eNpxt9l5bzvromsXaBv19ed21kmH2qivPlugLV2FVm+/68l30jVlrfswCph84K4b7c1X%0AnotXXM56QJYOQ9fb1GSsQPNc/m76YHSNF59zUsazn/bnK23HPQ7I2J7U0JzHSOPNnD7Nbr32Envy%0AobvictI5UttKSstsn0OOtUOO+aOVlPwcoJjaZ2H28VoYvZ+PfePl5+zOG/8RBbW/uPCDNWEEfVHj%0A6tufaMIRrdN1/NjRdvctV9tj998WrVRf3ayTlpVX2Obb7mr7Hna8KeC9pdK86Gfh/XfeYA/edYMp%0AsL25Sau5D9t6Z/v9iWdarz79mztM9EWcGttp4+Wt6pcV7Zs9UCMP7Nm7rz34wmd5t/p8VU29XfHA%0ABw13cdFv+0evccqjL3uVRc+DJfGmQG0F5/trHv854nnDwb8Uwt+FPODUg0u9TQGo2lSv34/8fRWv%0ATx2zpS8ktfAAAEAASURBVPb9ejS+l5Ur+f3q/uWhwHUPWleb7l+5bNxIx7lVqo8foz4kBBBIFgjn%0Aoz9XpNapXs8xtdEXK6urqxuC11Xvyeez5qMf722ee5v2U+et9yFHoNAE/P+75379+hmlTT/TKisr%0A401t2vc270uOAAIIIIAAAk0TmP/r0E07lt4IIIAAAggggAACCCCAAAIIIIAAAggggAACCCBQ5AJT%0AJk3IKDB54vgF2hREe9qx+8eruy/QmKFCgfwKsu7SrXuGHvNX10UrFj/98H/svtuvi1dpn7914fa0%0AsrW2VdZc186//JYoGLTfwg34y9ETxn2XOM64775NbE9qbOpjpLFefPYxu+jsE+NV7ZPGztSmVaNv%0AveYSe/7ph+x/L/inrTZ0/Uxdm1WPV7PY4oO+HzPSzj75cPv843ebP8hCHKlV4atmzbDKzl0XYpTc%0AHaogJQX4X/v3800B4wuTFBD/+AN32FMP3x0Htx950tk5D+x7OVqZ/cqLzrSxo0cuzKXGx1bPmR1f%0A74inHrKDjjwl/jJKc1Zw//j9t1otqF0XPmXSD/b15x/ZciutvtAGhTSAgkR9C6/b6zwP23Jd1nzR%0AeZRUTk0KOPdAWJU9qaxNgX4KXFegf2pgu8ZVH9VrU9J+a9yXXyc5AoUukG5eqk6bB7XrSzAqp9br%0AS8T6ArEC3FX2fjLxee9l3/c8dEtXF7ZTRgABBBBAAAEEEEAgmwCB7dmEaEcAAQQQQAABBBBAAAEE%0AEEAAAQQQQAABBBBAAIGcCGjl77+ccaz9GAXLNDVVz6lqVGD7KyOetMsu+KP9MC45ULyp50/t/9G7%0Ab9jBu24UBbffbGuss1Fqc8Huz4pWXL7s/D/aM4/ek5N70GrSxx20o/31yjtsw2Hb5GTMfBqk0Lye%0Air7wcfE5f7Ca6jltyjhj2tS8CGxXgP3pxx1g777xUk49FAx423WXx1982WP/I3Iy9qwZ06K/dHGY%0AvfXqiJyMFw6i/w/XXHauPfHgHXbZ9fdb/0GLh81Zy9OmTMzaJ9cdZkybkush83o8BYpqU6C3Jw9K%0A9SBS/b/z4NVMQak+jsbw43w8zzVGuqR6HROe1/uqXtemTX+RS5vve5tyBbYrqN1Xs/U2nU9l3/f7%0A9Lp010MdAgj8KuDzMgxY9/npdXqO8L98FT5fhMcqqN3bfD7+epafS8zLVBH2EUAAAQQQQAABBHIt%0AQGB7rkUZDwEEEEAAAQQQQAABBBBAAAEEEEAAAQQQQAABBBYQeO7x++384UcuUN/Yih9/+jFrV63Q%0Aftn5p2btl6sO06dOtpN/v6fdeN/ztuTSy+dq2DYbZ/zY0XbcwTvZhO/H5PQa9EWGM6Lg4Uuuu8fW%0AWn9YTsduy8EKzeuef19jf//z8LYkazj3olHQa1unutoaO/XIvUxfUmmp9M7rL1kuAtsn/TDOTjx0%0AVxs98suWutR4XH0R5ch9t7Z/3PKILT5k2cafKwpIbu30myhAupiSB5hqJXMPVg2DURUIHgavenCq%0A6pQ8EDUMNk/n52Oma1NdpnaNqzYFrpeXl8ebAtjD8/k1+Irsvq88NaWrS+3DPgII/Czg81K55rwH%0Apnu96rQpqL2mpibeVPZ6dwznXdL89P7kCCCAAAIIIIAAAgi0lMCvX+luqTMwLgIIIIAAAggggAAC%0ACCCAAAIIIIAAAggggAACCBS1wEfvvblQQe3CW2SR5LV6pk2ZZFdfcnarOys49ozjD7DqObNb/dy5%0APOHY0SPt6P23y3lQu1/j3Ln1dtqx+9vkiRO8qqDzQvN68dlH7Yq//G+TzBWQWlJa1qRjGtO5rLzC%0AevTq05iuLdpHX7RpalB7aVl5tBJ1SaOva/q0yY3um6njmFFf2xF7b9WsoPZFoiDopqYpk36wo/bb%0Axr76/KNGH9q774BG981Vx159+udqqLweJwwuTVfWPA3rdTMezOpBrh68mpQrEFbtfmzqOKr3pOB1%0AX5Vdweu+ArtWYVe99pWrnzYFsqeWdc3pgt79Xvxc5Agg8KtA0pzWHPa/1OBlfcEl3FTvm891z3WW%0AcJ6H5V+vgBICCCCAAAIIIIAAAq0j0PR3M1rnujgLAggggAACCCCAAAIIIIAAAggggAACCCCAAAII%0AtAOBGdOm2pknHBgF1tQv1N2Ul3dMPH7kV59ZbU11Yh9v7D9wcRuw2BLWf1CUR5tyBUkqSL1q1gwb%0A99239uG7r9t7b75sNdVz/LCMuQJPb7ryQjt2+AUZ++Rzg1aBPu6gHW3q5IlZL1NOQ5ZdIQpU7GAK%0AgB0z6qtGGWlgBf9fdfFZds4l12c9Tz53KDSv778bZWef/Lv5AtbS+VZ0rLQtd9jDll1hFVsm2oYs%0As2Ic2P7D+LHx46z/588//VCTg8HDcykw/Pj//XMU+FoaVrd6+c1X/msjnnoo63mXX3mNaMX139ti%0ASyxt/QYsZt179o4dJ08cb+Ojv2ygVfvff+uVeKx0zxU/RUGEC5OmRX8V4uj9tzX9dYhsqVv3nrbZ%0AtrvZxltsHz2nDbaevftZafTFhDmzq0wB9iO//NRef/FZe3nEE1nHmzl9WvS8fZDd9shrpscsW1pp%0AtbVtpdXWsk8+eDtb15y0r7PRFrbEUsvlZKxCGETB3koeHJ4acKpgVvVRruRBrdr3OtV70LgHw6vO%0Ak7cp1/i+r3adV0l1Clj3FdlV1lhq9/7a9xXZ/TxqC5P21UZCAIHGCWhOaksNSvej/Usrmu+1tbXx%0AprLX+3OG8vALLJnmYuqc9fOQI4AAAggggAACCCDQWgIEtreWNOdBAAEEEEAAAQQQQAABBBBAAAEE%0AEEAAAQQQQKDIBBRAc/7wI+IA6Ey33q1HL1t/k61suZVWN636O3XyD/btN1/Y26+90LBCsfp07d4j%0A0xBx/awZ0xLbFeS57S5723a77meDl1w6sa8a9z/8xGh18fF26Xmn2kvPPZa1/yP3/tsOO+40K69I%0ADsDPOlArd/hh3Fg7Jlqpffq0KRnPrMdF97bJljtY5y7d5uunLwO8+sLTdv0VF0TBz1/P15Zu55lH%0A77Hd9jnMVllz3XTNeV9XiF7XXHqu1dfVJtous8KqdsHfb7aBg4cs0E8B3drWjYKJf3vgkfbIvbfa%0AVRedZbOrZi7Q1yt22H1/O+bU8323IS+JVnRu6zmi56V/XnhGwzWlK/TtP8hOPONvcZB4arsC/jQn%0AtK02dP3oOWVfO/msS+yFZx61e2+7xj7/+L2GQ1LnS0NDIwt/PePYrEHoGurAI062w084oyEAORy+%0AY6dK0zZwsSWjObyj/aH2b3bnTf+026//e+KXUr4fM8r+ddm5duLpF4bDpS0rkPmau56Jg/x//PHn%0A4Oqw4x03/CN6Tn8+rJqvvPt+h9tGm283X12mHf0VgVXXXC9Tc7ut1/+7TMGmHqzqfXzfg2CF4scq%0AV2BrWOdlD0TXfrrAcx2req3IXlFREecKatfj78n7hGN5GzkCCDRdQPPZtzBQXXVKPt/VptXZ6+rq%0A4sD2+vr6hsB2P6vmZ7ipXvskBBBAAAEEEEAAAQTyTeDXV5n5dmVcDwIIIIAAAggggAACCCCAAAII%0AIIAAAggggAACCBS0gFY9//GXFWTT3YgCQo8/7S8LBEt739Ejv7I3X37Oll5+Za/KmJdlCCgfut6m%0Atu+hx9paG2yWNugz44BRg1Ynv/CqO+zFZx+zi84+MTHAVEG+Tz18t+0aBW0XUho39tuMl9uxU2c7%0A9Jjhtvv+h2dcYVurOW+2zS42dL1NbPhR+8Qr3Wcc8JeG+26/rmAD2wvNSytoZ1uZXP9nTzj9rxkf%0A4/DxVADczr892DYctq2dcOguNir6Swnp0mP3327rbLi5bb7dbuma27ROgeejvv484zV06FBiF159%0Apy2z/CoZ+6Q2lJVX2DY77xVvzz/9sN3wj7/EX9BZa/1hqV0bvf/wPbfYq88/ldi/omMn+9PfrokD%0A1hM7Bo2as4cc/cf4mBMO2TnxLzXc++9rbLOtd2nUfFUg85rrbhyc6dfi04/c8+tOmpK+bLR29BxN%0AWngBD4ANc43qwax6nHyFdZW9TbkHqXsfb1N92F5WVhYHs6uftjAwNizHB/EPAgg0SsDnrDqr7Mnr%0Aw8B1lb2Pcu37F1m0UrvqNDeV+5xMzcM2Pxc5AggggAACCCCAAAL5IkBge748ElwHAggggAACCCCA%0AAAIIIIAAAggggAACCCCAAALtTCBTUPuiHTrYn6/4d9YVehcfsoxpa0xaNlpxOkwrrjrUjvjDWXHA%0AdVjfnLJWKp9bX2dnnXRo4uHPP/1IwQW2Z7qhfgMH26XX3Rv5L5upy3z1Wpn6ilsetguGH2XPPXH/%0AfG2pO688/6TV1lSbgoHbS8pXLwUmJ6XlV17DTjn70obAt6S+YVuPXn1s+HlX2BF7bxlWz1e+/M/D%0AbaMttm9UwPx8B7bwzsv/fSLxDMf88fwmBbWnDjZs651N28gvP7XFl1outblR+xO+H2NX/OW0xL4K%0ABv/rlXc2+jkydbAll17e/nXHk3bYHptZ1awZqc3xvgIfb7nmYrvs+uQ5nfZgKltdQI+Xglu1arNW%0Aa1auIFcFtCrIVSura+sQ/QxW7kHpClz3dq3E3rFjx4Z2D2rXzfg46uvHeLBsq98sJ0SgHQlo7vr8%0A1Rz2fd2i9j2ovaamxrRpbqvO2+NCmn80P8M5nKYLVQgggAACCCCAAAII5KXAz1/DzstL46IQQAAB%0ABBBAAAEEEEAAAQQQQAABBBBAAAEEEECgvQkoyObsi67LGtTe1Pvu2buvnXbBP22H3fe3q6Ngzevv%0A+W9Ogtr9OrTy9DIpwfPe5vkXn7wfByP5fqHmK622lt1w74hGB7X7fZaUlNq5l91ogxYf4lVpcwW1%0Av/bC02nbCrEyX70U0PpG9BcPktIxp57X5KB2H2/l1de2nfY8yHcXyKdNmWRPPHjnAvVtXaG/JJGU%0AtsjRKvNDll2x2QGFd99yVfzlj0zXqVXX/3HLo80OavdxBw4eYvsedpzvps3ffPm/NmHcd2nbqMwv%0AAf189U3B574psNUD0cPA9rCsYPeSkpKGrbS01LQyu3Lf1J4aFJ9fAlwNAoUn4EHsysOV1xXQrp/j%0Ayr2sfW0KbPfN67yvxtBYJAQQQAABBBBAAAEEClmAwPZCfvS4dgQQQAABBBBAAAEEEEAAAQQQQAAB%0ABBBAAAEECkzgpD9dbAoSb4m0454H2ul/ucpWG7p+zodXsOBRJ5+dOO7sqpk2dvTIxD753rjBplvb%0AP//9mHXr3rNZlyqnPQ84Iuux77/9atY+hdAhn70+fu+NjCtxy3a9jbe0NdbZaKGYjzr5nMTA+Hz8%0AAsOUSRMy3nPP3v2se8/eGdtbo2HO7Cp7/IHkLwTsffAx1qtPv5xczp4HHGmdu3bLOJYCJB+777aM%0A7TS0vYCed30VdQWf+6rrnTp1ssrKyoatS5cu1rVrV+vRo4f16tWrYevZs2dc161bN9MxGkNB7x4M%0A7wHyyj1wXjkJAQQaLxAGrofB6ApQ119YqK2ttTlz5tjMmTNt+vTpNm3aNJs6dWqca7+qqiperV3H%0AKvlcZH42/jGgJwIIIIAAAggggEDhCBDYXjiPFVeKAAIIIIAAAggggAACCCCAAAIIIIAAAggggEBB%0AC+xzyLG2+36HF+w9rLPh5lbZJXMAqG7smy8/Kdj7W3HVoXbBFbdGq/OWLdQ9bLfrflbRsTJxjG+/%0A+SKxvRAa890r68rk2+++0MxdunW3vgMWyzjOmFFfZWxrq4ZpUyZnPHWvPv0ztrVWw5MP3WnVc6oy%0Ank7m+x9+Qsb2pjZUdOxk+x2WPN6TD9/d1GHp38oCCnJVILqC0svLy61jx45xkLoHt3fu3NkU2K7g%0AdQW2K5hdwe29e/eOc9Up6F39tVK7VmZPF9juwe2tfHucDoGCFlBQu7Zw5XVfcV1B7dpqamri4HUF%0AtiuoPTWwfdasWXHwu8ZQShfYzvws6P8mXDwCCCCAAAIIIIBAIEBge4BBEQEEEEAAAQQQQAABBBBA%0AAAEEEEAAAQQQQAABBFpGYPmV14hWPD+nZQZvxVH79R+UeLZZM6cntudr46DFh9jF19xjpWXlC32J%0ACpTdYY/9E8cp9MD2QvCaOnlS4mMwaPGlEtsb27jYEktn7Dp+7GibF61Gm0+pvKIi4+X8MG5MxrbW%0Aarjv9usST3XwUX+0jp06J/ZpauMe+//eunbrkfGwH8Z9Z1MnT8zYTkPbCoQBrlppXUHpCnDXVlpa%0A2lBWvTZfjT1d4LrGIiGAQO4EPKj9p59+Mm1acT0MavcV25UraF2b+nmuso8R5rm7QkZCAAEEEEAA%0AAQQQQCD/BAhsz7/HhCtCAAEEEEAAAQQQQAABBBBAAAEEEEAAAQQQQKBdCShY+txLb7BFo4C6Qk99%0AByQHts+pmlVwt9itRy+7/IYHrGv3zIGtTb2pDYdtm3jI9KmTrWrWjMQ++dpYKF7TpyYHti+2RG4C%0A2wcvmTmwXYF533/3bV49lN2698p4PdOnTbEP33k9Y3tLN3z37TemLVNSQPtu+xyWqbnZ9eUVHW2F%0AVdZMPP6zj95NbKex7QS0SrOC1bXSulZl79Onjw0YMMAGDRpkgwcPjnPtq17t6qf+Oo6EAAK5EVDQ%0AuQeke4C6cg9cr66uthkzZtikSZNs/PjxNm7cOBs7dmycT5gwwaZMmRKv2K7Ad/8LDJm+jMIXUHLz%0AmDEKAggggAACCCCAQP4K8Go1fx8brgwBBBBAAAEEEEAAAQQQQAABBBBAAAEEEEAAgXYhcORJZ9vA%0AwUPaxb306Tcw8T6qZs1MbM/Hxh12P8D6D1o8p5e2xFLLZR2vUFe3LxQvBWlnSpWdu1rnLt0yNTep%0Avlfvfon9J08cl9je2o39Bi6WeMp/XHiGVc+ZndinpRo/fv/NxKGXXm4l6xCtwt0SqXeW5zYC21tC%0APXdjKtBVgepapb28vNwqor9M0LFjx4ZN+6pXu/oRGJs7e0ZCwFdSdwnfTw12r6urMwW4a5szZ47N%0Anj07zrVfU1MTB8H7Cu0aS/M03Hx8cgQQQAABBBBAAAEE2rsAge3t/RHm/hBAAAEEEEAAAQQQQAAB%0ABBBAAAEEEEAAAQQQaEOBlVdf2/Y84Ig2vILcnrp33wGJA9bWVie252NjSwQ49ujVxzpVdkm83Zoo%0AqKsQU6F4deiQOQB6zuxZNre+Pif8E8Z9lzhOrgLoE0/ShMb1N906sffnH79rR++/nU2bkrzifeIg%0AzWz86L03Eo8csuxKie0L09i7b//Ew0d9/VliO40IIIBAMQp4ELtWZ1dQulZc16aV2n3zOrV7CgPW%0Aw7K3kyOAAAIIIIAAAgggUMwCBLYX86PPvSOAAAIIIIAAAggggAACCCCAAAIIIIAAAggg0MICq6+9%0AUbw6bAufptWGX2SRRZPP9X//l9xeRK3ZApqrqwszsL2lHsJce3Xp2j3jpSq4buyYkRnbm9Lw3bdf%0AJ3bv1qNXYntrN244bFtbZNHkefzVZx/a7/fa0r754pNWvbyP30tesX2p5VZssevJ9qWdWTOmt9i5%0AGRgBBBAoRIFwRfb66MtiviK7r8ZeVVUVr8iufa3Irj5hcLv/9QTPZeBfnvO8EF24ZgQQQAABBBBA%0AAAEEFlaAwPaFFeR4BBBAAAEEEEAAAQQQQAABBBBAAAEEEEAAAQQQQACBBQTKKioWqAsraqpnh7tF%0AX861V9fuPRJNR4/8MrG9sY2jR36V2LVr956J7a3dqL8mcPjxp2c97fjvR9uBO29gZxx/YKsEuGsV%0A/WyPyVItumJ78l+jqJo1I6sZHRBAAIFiFPAAdwWta+V2X6Hdc9VpUz9Pqau0+77aCWp3JXIEEEAA%0AAQQQQACBYhVIXo6gWFW4bwQQQAABBBBAAAEEEEAAAQQQQAABBBBAAAEEEChqgbq6WosikBYwmDdv%0A7gJ1VKQXKC9PDmyfOxfLUC7XXsuvvGY4/ALlLz/90DbbZpcF6ptS8dlH79iUSRMyHrLEUstZSUlp%0Axva2atj/8D/Yqy88bdlWSNf1Pf/0w/G28Rbb254HHGlrrLNRiwQdTpk0MSvHy/99wt55/YWs/ZrT%0AYdqUSYmHzZpJYHsiEI0IIFB0AgpUDzcBhPsKdA/31R4GsGuldk8Es7sEOQIIIIAAAggggAACZgS2%0A878AAQQQQAABBBBAAAEEEEAAAQQQQKDFBfzD26S8xS+CEyCAAAIIIBAJKMBIqyJrGzPqK/vu26+j%0A7RubNXO61VTPibbqaJsd9wNs4QQ6dChZuAGK7Ohcew1db5NEwftuv9Z22/cw69NvYGK/pMZ/Xnhm%0AUrOtt8lWie1t1ahgwrMuutYO3GmDeN435jpeeu5x0zZgsSVtpz0PtO1328+69+zdmEMb1acxK6L/%0A+9pLGzVWS3SqnlPVEsMyJgIIIFDQAmFAugexpwa0a1/J3w9ZZJFFzPsU9M1z8QgggAACCCCAAAII%0AtJAAge0tBMuwCCCAAAIIIIAAAggggAACCCCAQLEL6EPdTCldm38InK4t0zjUI4AAAggg0BiB2ppq%0Ae/u1F+zV55+KVml+yqZOzr4ycmPGpQ8C+SzQs3ffeHXx9958Oe1l6oscl553il30r7vTtmerfPHZ%0Ax+zDd19P7LZ+nga266IHDFrCzrv8Zjv3lMNtdtXMxPsIG8d9N8r+dek5dt0VF9jm2+5m+xx6rC27%0Awqphl2aV9eWafE4emJnP18i1IYAAAq0tkOl9jHT16epa+3o5HwIIIIAAAggggAAChSDw6982KoSr%0A5RoRQAABBBBAAAEEEEAAAQQQQAABBApGwFcjC1cw84vPVOfHeD9yBBBAAAEEFkZAKyBf/4+/2I4b%0ALmvDj97HHrn3VoLaFwaUYwtO4MTTLzStTp4pvTLiSbv/juszNWesf//tV+2Sc0/K2K6GwUsubasO%0AXT+xT1s3brDp1nbrw6/Yymus0+RL+XHePHvm0XvskF03tuMP3sneeOnZJo8RHlCV54Ht3Xr0Ci+X%0AMgIIIIBAIKAv/2ibF/1syLTxBaEAjCICCCCAAAIIIIAAAgkCmd/JSjiIJgQQQAABBBBAAAEEEEAA%0AAQQQQAABBLIJ+GpkYb8wcD0se590x3gbOQIIIIAAAo0V+PHHH+2Wf11suw1b2W6+6m82Z/asxh5K%0APwTalcBSy61ku+5zWOI9adX2Ew/d1caN/Taxnxo1t66/4s927AHbZ/2SyFEnn2uLLLJI1jHbukO/%0AAYvZ1bc/aYccM7zZ1/vO6y/aSYfvYSdHW3P/IoS+iJPPabkVV8vny+PaEEAAAQQQQAABBBBAAAEE%0AEECgnQgs2k7ug9tAAAEEEEAAAQQQQAABBBBAAAEEEMhjAQ9i91yX6mXP8/jyuTQEEEAAgQISmBWt%0AenzWHw61t14dUUBXzaUi0HIChx9/uj37+H02a8b0jCfRfNlv+3Vtxz0OMAXDD15ymXjr1KmzfTvy%0AC/vmi0/smy8/sXdeezHOMw70S8Nq0UrtG2+xfbZuedOuAHw57bD7/nbXTVfao/f92+pqa5p8fa9H%0Aq7bvv+O6Nvy8K2zTrXZq0vH6gme+pj79Btoxp56Xr5fHdSGAAAJtIuBfzPdc722EKfV53ft5Hval%0AjAACCCCAAAIIIIAAAr8KENj+qwUlBBBAAAEEEEAAAQQQQAABBBBAAAEEEEAAAQQQKGCBCd+PsRMO%0A3cW+HzOqyXdR2bmrdercxcorOlp5eYX9JsNK05MnTrAfxn3X5PE5AIG2EujctbutvNra9uoLTyde%0AQn1drd1/x/Xz9VGQXmpg3nwd0uz07T/Izrv85jQt+V+l1dtP+tNFdtix/2v33X6tPXDnDTZ92pQm%0AXfjM6dPs9OMOsD0POML+cOZFjT62U2XXrH2PPuVcKy0ry9ovVx30+PfuO9DW3mCYlUXPiyQEEEAA%0AAQQQQAABBBBAAAEEEECgpQUIbG9pYcZHAAEEEEAAAQQQQAABBBBAAAEEilTAV2JPXbVMHJnq/Jgi%0AJeO2EUAAAQQWQmDe3Ll25omHNCqoXT9vVlptrWhF6R2ifO14Zequ3Xs06ux333yV/ePC0xvVl04I%0A5IPAM4/dmzWoPdN1NjWovbJLN7vshgesZ+++mYYsiPou3brbYcedZgcdeYq9POIJe+SeW+O/AtEU%0Aj3tvu9ZWjJ5nttphz0bdc2X0xZpsSc9Ziy2xVLZutCOAAAIItIKAv3/hua/E7rkuwcvKvZ9yb4sL%0A/IMAAggggAACCCCAAALzCRDYPh8HOwgggAACCCCAAAIIIIAAAggggAACLSGgD25/85vfxJt/mOv7%0Ayv2D3ZY4N2MigAACCBSHwDWXnWuff/xu1pvdYrvd7fcnnmEDBw/J2pcOCBS6wPixo+2is/7QKrex%0A1LIrRSu132SLD1mmVc7XGidZtEMHG7b1zvE2IfpLDfdFweoP3HWj1dXWNOr0F599kq28+jqmleCz%0AJf3FiGxp4oTvCWzPhkQ7Aggg0MoCHrzup/X9MFeb73s/cgQQQAABBBBAAAEEEEgv8Jv01dQigAAC%0ACCCAAAIIIIAAAggggAACCCCQO4EwsD0MaPcyge25s2YkBBBAoBgFxo4eaXfe9M/EWy8tK7e/XnlH%0AHHhLUHsiFY3tRGDevHl2zim/s+o5VWnvqHPXbmnrm1qp3+d+e9BRdsN9I6Kg9mWbenjB9Fdw+nH/%0A+2d74PlPbP/DT7Tyio5Zr33O7Fl27qmH248//pi1b2Vl9sD2yRPHZx2HDggggAACrSPggeqep55V%0A9WHyfp6HbZQRQAABBBBAAAEEEEDgVwEC23+1oIQAAggggAACCCCAAAIIIIAAAgggkGMBX509DFxv%0AbF2OL4XhEEAAAQTascBj99+e9e4uvOoO22TLHbL2owMC7UXgzhuvsE8+eDvt7Qxecml7YMQndsrZ%0Al1rP3n3T9slWWVZeYXvsf4T955n37MTTL7SSktJsh7SL9m7de9rRp5xrdz/1rmmV+mzpo3ffsHff%0AeDFbN+vSrUfWPlqxnYQAAgggkB8C4Xsb4XsefnWpddn6+3HkCCCAAAIIIIAAAggUu8CixQ7A/SOA%0AAAIIIIAAAggggAACCCCAAAIINF8gXGksdTUyfWj7008/2aKLLhr/yW3tL7LIIuYf5vpq7cpVp6Qx%0AvNz8q+JIBBBAAIFiEtBKyE8+dFfiLe+w+/62zoabJ/ahEYH2JKDfqR6866a0t6Tftc697Car6NjJ%0Adtv3d7bzXofY26+OsNdefNa+/26kfT9mlE0Y9539GK34Hib9zrbE0svbakM3sNXX3sDWWn9Tq+zc%0ANexSVOVeffrZv+580v73mP2iwPWXEu/9hWcetbU32Cyxj75g0K1HL5s+dXLGfpN+YMX2jDg0IIAA%0AAm0s4O+PZMrb+PI4PQIIIIAAAggggAACBSNAYHvBPFRcKAIIIIAAAggggAACCCCAAAIIIJC/Av7B%0AbXiFqQHq2vfNg9l9X8d5WTkJAQQQQACBxgqMHvmlTZk0IbH7hpttl9hOIwLtTeC9N1+2TKt7L7nM%0ACrbM8qs03LK+eLjuxlvGm1fqCyMTx4+1GdOnWucuXaOtm3WKgtj1OxzpV4GOnTrbZdffb0fuu419%0A/vG7vzaklD54+9WUmvS7K6461F4Z8WT6xqh2UjtdsV2vJUgIIIAAAggggAACCCCAAAIIIICABHj3%0Aif8HCCCAAAIIIIAAAggggAACCCCAAALNEvAAlNSgdt9X7kHqCoLSyu0KnOrQoUPDpjqv98D2Zl0M%0AByGAAAIIFK3ApAnjst67gkVJCBSTQFIg9YqrZJ8P+p2t/6DFbYVV1rSBg4dY567dCWrP8B+oQ0mJ%0AHX78aRlaf66eOmVSYrs3rrTaWl5Mm38WBc/Pmzs3bVshV86umlXIl8+1I4AAAggggAACCCCAAAII%0AIIBADgUIbM8hJkMhgAACCCCAAAIIIIAAAggggAACxSIQBrXrnrX/008/xZuX3UKBUSVRwE9ZWZl1%0A7Ngx3iorK61Tp05xuby8PG5XgLuv5O7HkiOAAAIIIJBNYPLE8Yld+vQbaD169UnsQyMC7U1gUsK8%0A6N1vQHu73Ta/n1WHrp94DVUzp9u8efMS+6hxxVWTA9tnTp9mb7zy36zj5FuHkpLSxEuaPnVKYjuN%0ACCCAAAIIIIAAAggggAACCCBQPAIEthfPY82dIoAAAggggAACCCCAAAIIIIAAAjkX8FXWFZCuAPZ0%0Am7f5yuyZ+uT84hgQAQTiL534l038yyepuX9RBS4EClVg2tTklZC7RCtNkxAoNoGkL3x8/N6bxcbR%0A4vdbXtHRysorMp5n0egvFul34GxJK+SXlpUndnvqobsS2/OxsTz6cmtSmjGNwPYkH9oQQAABBBBA%0AAAEEEEAAAQQQKCaBRYvpZrlXBBBAAAEEEEAAAQQQQAABBBBAAIHGC4TBrl72XAHtCljXpoD1DlGw%0AjspKylPbS0tL51uV3fv61XiAvO+TI4BA8wU0T7X9+OOPVl9fH5eVa9/bfM4pyM7np8pe3/yzcyQC%0ArS/QqbJz4klHj/oq/v/fmKDSxIGixqpZM+yZx+7N1o12BNpcoKJjZcZreDNa8fvRe/9tO+55YMY+%0ANDRNYPzY0VZbU53xoO49esc/YzN2+KVBAfLb7LSXPXzPLRm7jnjqIfvo3TdslTXXzdgn3xqS/j/q%0AWqdOmZhvl8z1IIAAAggggAACCCCAAAIIIIBAGwkQ2N5G8JwWAQQQQAABBBBAAAEEEEAAAQQQyHcB%0ABbgqCNZXd1bZk4IDta8A9fLycquoqIiD29WuOg8e1Bja99XaVVYdCQEEWk5Ac9OD2ufMmRPPVeUe%0A3K457fO0pKTEOnXqFF+Myh7c3nJXx8gI5F6ge88+iYPW19Xa92NG2eAll07sl61RQe0nHLKLffHJ%0A+9m60o5AmwsMGLRE4jVc+Kfj7dMP37H9fneCDVp8SGJfGrMLfPbRu4mdevTqm9geNu5xwBGJge3q%0Aq8fv1odesQ7Rz+5CSJWduyZe5qcfvG1zZs+yjp2Sv6iUOAiNCCCAAAIIIIAAAggggAACCCDQLgQI%0AbG8XDyM3gQACCCCAAAIIIIAAAggggAACCORWIAxiVwCsNk9qU6C66rRSu8q+qY/qta/kqz+rjoD2%0AmIR/EMiZgOaiNgWqh3NWQe3a5s6dGwez64QKate+tymAXcdpXqrOxwrHydmFMhACLSzQp9/ArGd4%0A4ZmH7aAjT8naL1OHWTOnx0HtX376QaYu1COQVwKbbLmD3XbdZRmvSc/3j9x7a7z1HbCYLbb4Utan%0A/0DTiuHl5dEWfWmxLMrLysqtLCqrrqw8yuP2n/PefQfYotHvgoWUtFr98089bDvscYCttNpaObv0%0At19/IXGsFVcdmtgeNg5ZZgVbY52N7L03Xw6r5yuPHvmlnXvq4XbOJTcUxGOQ7YtF9fV19uKzj9l2%0Au+47332ygwACCCCAAAIIIIAAAggggAACxSdAYHvxPebcMQIIIIAAAggggAACCCCAAAIIIBALeACr%0A56r0sgLRtSn4tbS0NApqKovLXq9gWG/3oHZfpV31qUHs2k+t42FAAIHsAqlB6zpCddoUqF5bW2t1%0AdXVx2es9nzdvXtyuY9RP+97m81Z/cUFfUNEcV53mLwmBQhNYbqXVrbJLN6uKgs8zpRuvvNA2HLat%0ADVl2xUxdMtZrhfY//eFQG/fdqIx9aEAg3wRWWGVNW23o+vbBO69lvbQfxn1n2pqa9Ltf3wGDbfAS%0AS9mgaBu8xNK2+FLL2aprrpe3v/ddedGfbOSXn8YB/WtvsJkdN/yCZj0vhFZPPnS3PXrvv8OqBcqb%0AbbvLAnVJFfsednxiYLuOHfHUQ1ZdPdv+8o/b4i8dJI3X1LbPP37Pnn38Pnvjpedsg2Hb2DGnntfU%0AIebrP2SZ7M+9Mtx6p70a/vLTfAOwgwACCCCAAAIIIIAAAggggAACRSPApxRF81BzowgggAACCCCA%0AAAIIIIAAAggggMD8AmGguQLaFfCqPNwU5KqgVwW3V0SrdYabAmJVX1JSEvdRcJM2HZO6heea/yrY%0AQwCBTAL+RRO1h/NSZQ9QV3B7dXV1vM2ZM8dSN7XV1NTEge0Kbg83BcRrJXcPeA/Pl+maqEcgHwX0%0As2eDTbdKvLR50Vw5J1rdeMqkHxL7pTb+55ar7fd7b0lQeyoM+wUhcOaF/7Ku3Xq02LXqL37oCx+v%0AvfiMaa5cdPYf7Oj9trX9d1jXnnn0nvgvgrTYyZs5sFY69/TWqyPswJ03sPP+eIR9+uE7Xt2k/NUX%0Anra/nnls4jE9e/e1VdZYN7FPauP6m2wVryqfWp+6r8DzvbcZak8+dFfDF1RT+zR2f/LECXbf7dfZ%0AQTtvaIftMczuvvkqk5fq9FgvTOrVp591694zcYgP333dzjzhoOh3k7qM/fS7ir6soceOhAACCCCA%0AAAIIIIAAAggggAAC7VOAFdvb5+PKXSGAAAIIIIAAAggggAACCCCAAALzCaQGrHqguQLQVfZcB/m+%0A6hQsqMB1bWHQemo/3w9zlUkIIJAskDo31Vt12hS8rqDzMPDc69WmoHYFraeu2O59FISmTXNZdZ40%0Ax8PN68kRKGSBHfc8yJ56+D+Jt6BVmvfaeg07+KhTbe+Dj7EO0c+2dKmutsaefuQeu/f2a+OVndP1%0AoQ6BQhDoP2hxu/jae2z40fvYtCmTWu2Sv/3mCzvnlMPt+n/81Q484iTbdue9bdHoi5JtneZGX+b6%0AMfq5Gib9fHzq4bvjTX/RYeffHhR9UWYb69N/UPzzM+zrZf0MfvHZR+2um/5pn3zwtldnzA8/4cyM%0AY2U8KGo46cyL7OP33rAxo75O6maTfhhn5w8/0u644QobtvXOts5GW9jyK6+RuPK57mHG9Kn25Scf%0A2Juv/tfefvV50+OWLuk5cc7sWdY5+ssYC5M223ZXu/+O6xOHkKu+HLHpVjvZsiuuZksuvbzNrppl%0AE8aNsXdee8FGPP1w/NcF9HvM46+NtK7dW+6LG4kXSiMCCCCAAAIIIIAAAggggAACCLSYAIHtLUbL%0AwAgggAACCCCAAAIIIIAAAggggEDbCYRBrCr7vucKdPXAda3CrtXXF1100bhO9anB7d7f28I78wDZ%0AsI4yAghkF9B8VGCZNp+bOkrB6Apm99XYtQq7yqpTm/f1Y1WnspK3KfdNbT53vV3zXX+NQZu+tKJ5%0ATEKgkAVWX2uDOBDyhWceSbyNmuo59q9Lz7G7b7nKhiyzoi22xFI2aPAQfavLxo/91sZ/P8Y+eu9N%0Aq5o5PXGcJZdZwUZ99VliHxoRyAeBFVcdanc+/qZddsHweBX11rwmreb+1zOOtftuu9Yuv+lB696j%0AV2uefoFz6cssZeUVVltTvUCbKvTll8vO/2O8KRC/34DFbMBiS9iAQUvE/X8YP9Ymjv8+CrL+Lg70%0ATjtISuWqa65nO+y+f0pt43Z1reddfrP9bo/Not8D6rMeNOrrz03bjVdeaBUdK61PvwHWpWt36xKt%0A2l8W/a4/Y9rU+AsOU6dMjMpTGn53yDpw1EG/ayxs2nqnvbIGtuscn330brwlnU+/z4we9aWt1n39%0ApG60IYAAAggggAACCCCAAAIIIIBAAQoQ2F6ADxqXjAACCCCAAAIIIIAAAggggAACCGQT8CBVBX14%0A4LmXdawHqiu4VUGt2hTg6vV+jHJvD+uynZ92BBBIFtB81Kagcw9W176Sr9Duwe310Qqz2tRXdUp+%0AvI/h+3HjL//4eJ6rWvM4zOOd4J904yT1Dw6liECbCxw3/AJ7942XrGrWjKzXMn3qZHvn9RfiLWvn%0AlA7HRufp1r1nvEJyShO7COSlQGkUIK1Vt9sqff3Fx3bkPlvZVbc9br369G+ry4jP27N3X/t+zKis%0A1zAv+kLZ2NEj4y1r5wwddK4zLry64Wdvhm6J1Usvt7JdccvDdtqx+9nM6dMS+4aN1XOqMq7AHvZr%0ATFm/O3Tq1LkxXRP7rLTaWrb62hva+2+9ktivsY1zZlc1tiv9EEAAAQQQQAABBBBAAAEEEECggAR+%0AU0DXyqUigAACCCCAAAIIIIAAAggggAACCKQIKAhVwa7hFgaxKii9tLQ0CkbpZF26dLGuXbtat27d%0A4k3lysrKuE2rtqtfSbSSpTZfyTlczdkD21MugV0EEEgjoHmogHWttO6B6Z7X1taaturqaquqqrIZ%0AM2bYtGnT4m3KlCk2ffr0eJs1a1bcR8HsHnDuXz7x3Oe45q9vPo9T57TX+/z2v9Kgy/egeV2vbzqv%0Arwav9vC5Jc0tU4VAmwv0GzjYLr3+vnhF5pa4mEWiL4Odc8n1tu+hx7XE8IyJQIsIzIr++sAJh+xs%0ALz77aMbxK7t0i1YmXzIOOu/ctZuVlpUvVDB2uhMpmPz84Ue2+c+SLbbbPd3l5byuZ+9+USD/EzYw%0Acl3YtNrQ9e2Ge0fY4CWXWdihmnW8Vv3Xave5SKf9+Z9WUlqWi6GssnPXnIzDIAgggAACCCCAAAII%0AIIAAAgggkF8CrNieX48HV4MAAggggAACCCCAAAIIIIAAAgg0SsADTD3YVQd5nQe8qk5Br2VlZabA%0AdV+dXe0epK6yr8ge1uvYMPkqz2EdZQQQSC+guahAcAWFe2C4z08doYBxDySvqakxbWGd5lvq3Pbj%0ANU+V0s3JsM6P13mUPDDdx/F5r1zJrzXe+eUfjafN+4ZtlBHIVwGtCHzxNf+xs0461LQqe67SUsuu%0AZH887++m8UkIFIrAnNmz7Oj9trVRX3+e8ZKXXGYFu/yGB6Kg9n4L9Kmvr7P6utpotXdtNVYXlbU/%0AY/pUm/D9GBsfbWNGfWWvv/SsaYXzbOmd11+0R+691Xb+7cHZurZY+wG//4N9/flH9uoLT7fYOdZY%0AZyM74y9Xmb5sk6s0YNASdv09z9nF55xszz1+X8Pv/bkaP9M4y6+8hp154TWZmptcr0D/sy++zs45%0A+XfRF+nqm3x8eECPXr3DXcoIIIAAAggggAACCCCAAAIIINBOBAhsbycPJLeBAAIIIIAAAggggAAC%0ACCCAAALtT0ABqB6o6sGo4V2qTUGuYT+1q86DX7Uys1ZpVlC7yt7mAas+hurDuvA8lBFAIL2A5l7q%0A3PQ6D1wPA9u9r9q8XQHt2rRKutenni1pbnpb6jG+H7b7tanN65WnJvUL68Pj/NjUY9hvXYHf/Obn%0ALyRkOusiWdozHdfc+v/5n+Q/Dus/k5o7flOPW3Pdje2Ox960v511QuIq1Y0Zt6JjpR1+whm2x/6/%0Aj7/k4cck3fP//PIFFO/b2DxpTI2xMI4tOXbS/WWzyNd7ai9efz7tmMSgdq0E/rd/3ZVx5euSEv01%0An+gv/1R2SXqYberkifbg3TfZfbdfa7NmTE/se/fNV7VpYHt5RUe7+Np7bMRTD9nt1//dvvjk/cTr%0AbUpj12497OhTz7Mddt+/KYc1uq8eh3MvvcEOPuoUu+mqv9mIJx9c4PeQRg+W0FHPe5tutaNtvdNv%0Aba31hyX0bF7TsK13ti5du9vpxx+Q9f9LpjOssMqapmB/EgIIIIAAAggggAACCCCAAAIItD8BAtvb%0A32PKHSGAAAIIIIAAAggggAACCCCAQDsQCANg/Xa8TgGnvoKygta1Irvvq82D1HWcygpo96B2b/cx%0APXhVuZe9jRwBBBYU8CBv5QpaV1B6WOfB6aqvq6uLN5W9PhxRx6le46isOegrqKuf6nw+q9yU5PPZ%0Ag0Y99zG0r03nU19dg4LrlateddpUDp8//HjythXYea9D7OpLzo5XTk69kp69+9mwbXZJrW7R/Q02%0A3doevufmtAGKCvTccLNtWvT86Qbv2r2H/fXK2+3LTz+we2+7Nlrh+H7T6tONTVrFeqsd9rTtd9vP%0AevTqs8Bhq6+9QVyvgN4wdezU2TbZcsewqtHllnRsybGTbnCbnfayT95/K+3KzEsuvbytuMrQpMMT%0A21rynlpy7KSbyqWXAshfeOaRjKdbZvlV7PKbHrTS0rKMfRrboDnyu+NOsy22282O2m8bmzl9WsZD%0AtcK75uWyK66WsU9rNGwWPU9q+/zj9+yRe261t197IVqBfnSTT62flUPX29R22vNA22iL7eMvAjR5%0AkCYesMRSy9n5l99shx4z3B5/4A57942X7KvPPmx2kPui0WuFpZdb2VaI5uOa625k622yVU7+XyTd%0Alla1v/+/H9t/br3a/nPL1VY1a0ZS94Y2XeuwrXex44Zf0FBHAQEEEEAAAQQQQAABBBBAAAEE2pfA%0A/0QfiDTtE5H2df/cDQIIIIAAAggggAACCCCAQBsKKHhOmwL/qqqq4k1lr/dL8+A6z72eHIH2LOBv%0A2SgPy7pnD0ZVsGl5eblVVFTEgacKUA0DUtVX80b1WrHd55ByEgIINE/A56QC0hUI7kHrYb231dbW%0AWnV1dcbV2DUXU+ds866q6UfpvP5cUlpa2vAFGa/35wt//tDzjQfBt8ZzSPi8p7L/biBvudfX18e/%0AP8j4wkfH26SqH2OEfYYta0P6J68s3HSt/DxCFt99+7XNmjnd6mprTCvs9ujZ2/oPWrxNLlj/70eP%0A/NJmzpgWX09pWbkpqH3wksvE/9fa5KKCk1bPmW2ffviOffz+m/EKzTOmTYkDKatmzYxWq+5ivfsO%0AjLb+sd/GW+xgQ6LA9mxJj8GY6J71GOj/aOeu3WyxxZeysvKKbIdmbG9Jx5YcO+MNRQ11dbU2+psv%0AbM7sqvjLBRUVnaxXn37Wb+DgpMMa1daS99SSYyfdXC68ZkXzcKeNl0/75RedW88Xtzz0kg1cbMmk%0AS2lWm1ZA//3eW9q86Lk6Uzpu+J9tn0OPzdTcZvWTfhhnH7z9qn320bs2bcpkmzF9ik2PnitmTp8a%0APY8tYpVdulpltGp61+49o8D8VW35ldew5VZa3Tp36dZm1+wnVmD4+2+9Gj/HTZsyKfqi0bT4+VjP%0AybOrZkWr7neOn5O7RM/Lun49P+uLULoH3YtW5m+rpOdSfdnhvTdftm+/+Tz+YoSeV+dGP+s7Rc/P%0AutbFo2D+pZdbKf4SQcdOlW11qVnPW1VTb1c88EFDv4t+2z96rVYe/56lLyT7X9Ly123+e6AOaI3f%0ArxoujAICCOREQL8raNPrk5qamvi9G+Xa9zZ/nahcdfqdMazLyYUwCAIItKhAOGdV9qSf59r0nkpl%0AZWW8qU373uZ9yRFAAAEEEECgaQKs2N40L3ojgAACCCCAAAIIIIAAAggggAACORUIPxDxgT2gVLkH%0AO3igg9epXsHq+rBEAacqe0Cqxkntr33f/DzkCCCQWUBzMwxG8J6q8zYPsA7r1OZB2Aq+1n44H30c%0Ar/P9sJ/XtWau84ebn1t1pPwU0PO+VrzOl6SfQfl0PakuFR072VrrbxpvqW3N3ddjMGTZFZt7eNrj%0AWtKxJcdOezO/VGpF8JZanbsl76klx25pr8eiVbzroy8UZEpHnvSnFglq1/kU6L3CKmvaR+++ken0%0ANnnS+IxtbdnQu+8A22rH38ZbW15Hc85d2bmrbRytGK+t0JKeS1dcdWi8Fdq1c70IIIAAAggggAAC%0ACCCAAAIIIJB7AQLbc2/KiAgggAACCCCAAAIIIIAAAggggEBWgTBY1MueK5BKm4I8ysrK4lXZVfZ6%0ABcR62VcA8v3UYFldiOrS1We9SDogUIQCmoce0K7Ada0i6vveplz1Wo1PK4ar7G0hWTj3NFfzKel6%0AffP78+cJ1es5xa/fA/dVr+T98ul+uBYEEEAAgZ8F9Fz94F03ZeQor+ho2+6yT8b2XDSsssa6iYHt%0AUydNzMVpGAMBBBBAAAEEEEAAAQQQQAABBBBAoB0KENjeDh9UbgkBBBBAAAEEEEAAAQQQQAABBPJf%0AQIGhYZCoyh4s6sGkCoRVQLs2/dn6MHg97KN+vu9j5L8AV4hA2wr4/PPcr0b7CuT2VdcVtK6yB3d7%0AELjqPfBdZa/XOD4fw+DwfJ+bum/fdA/u4rnqSAgggAAC+S8wdfJEG/fdqIwXOnS9Taxjp84Z23PR%0A0KNX38RhyioqEttpRAABBBBAAAEEEEAAAQQQQAABBBAoXgEC24v3sefOEUAAAQQQQAABBBBAAAEE%0AEECghQXCINHwVB706oHrHTp0mG91ZA+GVbtWbC8tLTUPXlebko+RmofnoYwAAvML+JxUrmB1JeVh%0AvQewq76urs7q6+sb+qhNSf1V9pXaNQ/9iydxh1/+8fqwLp/K4X17Wfel61bSPXm9596WT/fBtSCA%0AAAII/CowYdx3v+6kKfXpNyhNbW6rvvz0/cQBe/Xpn9hOIwIIIIAAAggggAACCCCAAAIIIIBA8QoQ%0A2F68jz13jgACCCCAAAIIIIAAAggggAACLSSgAFAlDwT103i9B8B64HpFtGqlVmXXvtoUOOoBsapL%0ArffxPCfQ1CXIEWicgIK3tdq65mQYuK59tSmoXZv6KLjd99Wm5HMuzDV3Czmle75KrSvk++PaEUAA%0AgWIRmDBuTOKtlkZfmmzp9PnH7yWeok+/gYntNCKAAAIIIIAAAggggAACCCCAAAIIFK8Age3F+9hz%0A5wgggAACCCCAAAIIIIAAAggg0EICCnZVQKhyL+tUHgTrweth0LoC2z3g3Y9Tnq6uhS6bYRFoVwLp%0AgrIVmK56D1TXDavO68NcZa3I7n2V61gln8s+R+PKAvsnfJ5JvXS/v7A+qX/YjzICCCCAQNsK/N8v%0AX8LKdBVjR4/M1JST+vFjR9uYUV8njrX2BsMS22lEAAEEEEAAAQQQQAABBBBAAAEEECheAQLbi/ex%0A584RQAABBBBAAAEEEEAAAQQQQGAhBdIFznrwp4LWO3ToEG++krO3hYHtJSUlVlpaGq/KrvZMff3Y%0AhbxkDkeg3Qh4kHl4Q6rzQHUPSvf9cL4qSF0rtWte+YrtGsf7eK4xVFY/zWmVw1TI89Lvxe/Vc92f%0AzPRc5HWpue6bhAACCCCQnwK9+w5IvLDXX3zGpk6eaD169Uns19zGy84/NfHQlVdf21ixPZGIRgQQ%0AQAABBBBAAAEEEEAAAQQQQKCoBQhsL+qHn5tHAAEEEEAAAQQQQAABBBBAAIHmCCjIU8mDPb2sXMGg%0A2hQEW1ZWZuXl5abV2JVUpzYPhvV+qfVx51/+IYA01KCMwPwCPhe91oPYFZBeV1dntbW18arrXu9z%0AVvvqo6Rc+97mYykP55/P27C9PZRDw9Ry6n57uF/uAQEEEGjvAgMHD0m8xblz6+384UfaJdfeY4tG%0AX8LMVdLPjIvO/oO9FgXOJ6Vtd903qZk2BBBAAAEEEEAAAQQQQAABBBBAAIEiF/hNkd8/t48AAggg%0AgAACCCCAAAIIIIAAAgikFUgN6NS+bzpAQa4KSNemwHVfnV2576e2qT7cPKA9DHb34FnP014clQgU%0AgYDPt9RcQehacd03BabPnTs33rT6usphncrq67kfp9wD3j1PPZf222vy5xjlqSlTnR+T2p99BBBA%0AAIH8EejVp59pVfSk9NarI+z4g3eysaNHJnVrdNvokV/F4z38n5sTj1lmhVVtxz0OTOxDIwIIIIAA%0AAggggAACCCCAAAIIIIBAcQuwYntxP/7cPQIIIIAAAggggAACCCCAAAIIpBHwYFYFvnrZcwV2ekB6%0AaWlpvCK79rWpzYPUlXuwu8pK3u6n1L7Xe9nbyBEoVgHNNZ9vXvZ9X1lduVZj16rsYZ33C4PXVVby%0AttRcbZqjXq99EgIIIIAAAoUsoFXRP37/rcRb+OCd12zf7de2oetuYptsuYNttPn21qNXn8RjwkZ9%0AYezNV/5rTz50l7347KP2Y7SflPS77vDz/h7/zpzUjzYEEEAAAQQQQAABBBBAAAEEEEAAgeIWILC9%0AuB9/7h4BBBBAAAEEEEAAAQQQQAABBDIIeJCrct/U1QNgPXC9pKTEtHmwu4J2fNPq7B7wrmO9XmUS%0AAggkC2jeedC6z0fta1MwnVZnV2C7yl7v/fxYP15n8rbks9KKAAIIIICiH55ZAABAAElEQVRA4Qto%0AVfTH77/dPv3wncSbUTC6gtO1XXzOSbbcSqtb3/6DrEu3Htate88479K1W/yzds7sKqueU2UTJ4yz%0Arz77yEZ++Un0s7gucfyw8aQ/XWzLr7xGWEUZAQQQQAABBBBAAAEEEEAAAQQQQACBBQQIbF+AhAoE%0AEEAAAQQQQAABBBBAAAEEECgWAQW6pga7KvhcSbmC1xWc7snrwqB2rcquPqrTpuQB7GHu9XEH/kGg%0AyAXSzT2ReL0C0n3VdQ9OD9sUzD537ty0fZzW+/s+OQIIIIAAAsUioC9Wnn3xdXbo7sNsdtXMRt22%0Afm5+/vF78daoA5rQ6Y/nXm677H1oE46gKwIIIIAAAggggAACCCCAAAIIIIBAsQr8+slssQpw3wgg%0AgAACCCCAAAIIIIAAAgggUFQCCtrx5Ks8a9/rPUBdAUGlpaVWVlbWsBq72jy4Xe0Kak9drd3HVu6B%0A7WEdZQSKWcCDzVOD1d3E6xW4XlNTY7W1tfEqsTrO23yMdHU+jufqQ0IAAQQQQKAYBQYOHmLX/ec5%0AO/XIvWzcd6PahKBLt+52ylmX2ubb7dYm5+ekCCCAAAIIIIAAAggggAACCCCAAAKFJ/DzMmKFd91c%0AMQIIIIAAAggggAACCCCAAAIIINAsgdRgc+0reb3vK4hdK7FrU/C6gtjDzdsU4O7B8Km5j9WsC+Ug%0ABNqZQBiQrrKvyK5cgezavKzV2L1O5fr6+niFdq8Pj00X8O7nameE3A4CCCCAAAJNElh8yDJ2430j%0AbJud94p/123SwQvZefvd9rO7n3yXoPaFdORwBBBAAAEEEEAAAQQQQAABBBBAoNgEWLG92B5x7hcB%0ABBBAAAEEEEAAAQQQQACBIhFQYKsCXlOTB5sr14rsCkxX2et9X3m4YrvaVaekMkHsqbLsI/CzgAeV%0Ae8C5u/i+cg9UD+vUz+etB64ruF19vJ+PpTxdXdhOGQEEEEAAAQTMOnfpZmdddJ0deMTJduOVF9oL%0ATz8cf5GsJWzKKzrGgey77HWIrbDKmi1xCsZEAAEEEEAgLwX0WtbfV8p0gepDQgABBBBAAAEEEEAA%0AgewCBLZnN6IHAggggAACCCCAAAIIIIAAAggUkEBqUK3v6xY8GF1lBalrBfaysrJ4VXZv86B1tftq%0A7SqrPd2HlOnqND4JgWIU8Pnmgem+LwsPUNeq63V1dfGmsterj/oraV5pDLX5HPM2tausem1hvdpI%0ACCCAAAIIILCgwOJDlrXzL7/ZqmbNsFeff9peeu4xe+vV5616TtWCnZtQ07N3X1tupdVtky13tM22%0A2cUU3E5CAAEEEPh/9u7fx640vRP77WmyqsieGa3WGhiCJrM1u3BirAQYDmxIgQNBgZ1IMuDU8y8o%0AsVIBMmA4VibAAgQHVqhEkQABChw5WMGrHeyO17bkXS8gCLI9Xbeq2Bjze7q/7Ienb5Essqp4f3xe%0A4PD9ec4951M8de9934eHBE5RIN9N37SdoolrJkCAAAECBAgQIPA+AgLb30fNPgQIECBAgAABAgQI%0AECBAgMBHFWhQa05iV1Brgl0TiL7ua/B69ktQewLXs6XcvgbLpp6+GdSePokAgd33XRfwE4zewPaU%0AZ3v78iT2BLU3eD3tM817d93XcXNM2+QECBAgQIDAmwW+891/sPm1/+K/XLaM/L//9V9v/rd/8Veb%0Af/Uv/vnmr/+PH29+8v/9P5vLz3/yMuD9J5vt5U+W9+vPvv2dzbe/893N88+S/8zmH/zsP9z84D/4%0AD5eA9gS2SwQIECBA4FQF+n23309bz/fYbOv29p+ql+smQIAAAQIECBAg8C4CAtvfRckYAgQIECBA%0AgAABAgQIECBAYG8EuiiYgNiWmzegPUHp5+fnyzYD1lvOxSRg/ezsbAlqb/B6+ptmgLuA9qrIT12g%0Ai/Bzkb73XxftE7S+3W6XLeX0t++2/XuMU/d1/QQIECBA4LEF/t2f//4m23/8n/5nj/3SXo8AAQIE%0ACByFQL/n5mL6/Xd+Z+5FznFtkxMgsP8CnRfOPdxyzrpzx72C2dc2OQECBAgQIPB+AgLb38/NXgQI%0AECBAgAABAgQIECBAgMBHFMhCQlIXBVtPYHrKyfMU9m4NaM8CQ4PXkzewffZ/xMvy0gQORiD32QxW%0Az4n36et5Evv19fXm6upqecprxqVPIkCAAAECBAgQIECAAAECxyIw56TyvTdzTg1o3/U9OG2dvzoW%0AA9dB4JQE1oHrqc/tlCxcKwECBAgQeGgBge0PLez4BAgQIECAAAECBAgQIECAwHsJdIFw7twFhOQJ%0ARn/y5OupjS4ktD1B63lqe8akrf09xgxmb9t8LWUCpyqw696LRdq7SJ8nsWdrvX3J057g9ga6p00i%0AQIAAAQIECBAgQIAAAQKHLLD+bpv6bFvX57Wmr3NPc585RpkAgf0V6P07zzBt3Wa7MgECBAgQIPDh%0AAl+v/n74sRyBAAECBAgQIECAAAECBAgQIPDBAl3ga8BsDti2BqN/+umnS9D6xcXFJuW2ZzEh5bT1%0Aae3t37UAkbG72j/4IhyAwAEK5D7LlnuvT1hvWy6n92SC1vM09svLy1dPZE9f79OM7XFSlggQIECA%0AAAECBAgQIECAwKEK9Lvu/H6ca+l35H6HzvxSvkvP7VCv2XkTILB5bc54PX+ceueg13PP6VuP50mA%0AAAECBAjcTUBg+928jCZAgAABAgQIECBAgAABAgQeWCAT/100bLmLAc2zcJAnsWdLAHvaG6SefPa3%0A3n0f+PQdnsBBCPQe68l2gT55n8SevtneRfv0X19fL0HtCXJve48lJ0CAAAECBAgQIECAAAECxyQw%0Avxv3utZtqUsECByPwPqezhzzTJlrnlvH93fDHKtMgAABAgQI3E1AYPvdvIwmQIAAAQIECBAgQIAA%0AAQIE7kEgE/wJht2VuiBwfn6+PHm99YzNE3BST57+PrG9bRmTcoPZm6dNInDqAl1YW+dxyf3Y+zJP%0AY8+2bu9+efpcgtsbAJ92iQABAgQIECBAgAABAgQIHJtAv+/2+3Kur23ze3TbZv+xWbgeAqcmMOeT%0AZzkO6/psS9+u/lPzc70ECBAgQOBDBAS2f4iefQkQIECAAAECBAgQIECAAIE7CWShr4uBLc/Fvwai%0AJ3A9T2JP4Hqeyt72LAqknP60n52dLeW07Vow2NV2pxM2mMCRCMz7rf8t+mzrU9fzBPbLy8tly6V7%0AIvuR/AVwGQQIECBAgAABAgQIECDwXgL57pzvzPku3e/ROVDqbU+elH6JAIHjEsj8cueYZz7bc8Xt%0AO66rdzUECBAgQODjCAhs/zjuXpUAAQIECBAgQIAAAQIECBytQBfxMpnf8rzYtCcQfVdfA9gT1J7A%0A9Wwpt70LBqmnLwHuKbd9vo4ygVMVyL21vr9Sb/B6A9tbb1/yPok9Ae1Jqbd/eva+m23KBAgQIECA%0AAAECBAgQIEDgWATyXfguW657jj8WB9dB4FQFcj/PtJ4L63x0847v74G5rzIBAgQIECBwNwGB7Xfz%0AMpoAAQIECBAgQIAAAQIECBB4g8CcwE/wbFLbMsnfQPQEq+dp61kQSFtS+rtAkLbz8/NXT2Rv3zLw%0Aq7FtSy4RIPD1AnoD1+dCWoPYE6i+3W6XLeW29z5NnrbW49p7jTEBAgQIECBAgAABAgQIEDgVgX6n%0Aznfsq6urzfX19auntvd7c/L05x+HZ3zK3e9UnFwngWMWyJxY58U6b9256M5zr9vbf8wuro0AAQIE%0ACDy0gMD2hxZ2fAIECBAgQIAAAQIECBAgcGICWcDrAt9czMskf9oz6Z+nrSewvU9jD1EXAZJnm8Hv%0A7TsxSpdL4J0Feq81X9+Dc7E9i/EJbs/Cexbd05fUhbfkLbd91pfB/iBAgAABAgQIECBAgAABAicg%0A0O/Z+f48/1eztOf7dL9v53tz2iQCBI5PoHNlzXOFLSeXCBAgQIAAgfsVENh+v56ORoAAAQIECBAg%0AQIAAAQIETkKgi3rzYjuJnzyB661nTMrZEqCevjyNPVvKaZtjOi4B8N1vGeAPAgReLZKv78EspHdR%0APQHr2WZb+rII34X49DXlPktq3nY5AQIECBAgQIAAAQIECBA4ZYF+9+536fX/fNbv4f2O3fGnbOba%0ACRybQOenk8+Hr6Tcescc27W7HgIECBAg8LEEBLZ/LHmvS4AAAQIECBAgQIAAAQIEDlAgC3RJWbCb%0Ai3Zp6+R+AtIvLi42z549W57O3gn+TvanP09jT54t7UnNl8pX9RxTInDqAr3vukDeAPXWk/eeTED7%0A5eXlqyeyt72G3Sf3Vsrrhbfec+lLar37ywkQIECAAAECBAgQIECAwKkI5LtxvoPnu/bV1dUm/wNa%0A6vmu3e/NsWi5+an4uE4CxyzQObPkmbfuPHbb51x3yp1Da/8x27g2AgQIECDw0AIC2x9a2PEJECBA%0AgAABAgQIECBAgMARCWRivot0LXfSvhP4DVhPngD29LdvTvinr/UQ9ThHxOVSCLyXQO+x7tx68gaq%0Az4X0tqctT4/LlkX35B2XY/Ueaz7b+lrN55i2yQkQIECAAAECBAgQIECAwDEK9Hv3vLZ+/07e79Zt%0AS32ddh1jPUadAIHDE8gcWbfOcafeee32JZcIECBAgACB+xEQ2H4/jo5CgAABAgQIECBAgAABAgSO%0AQmAuwqU867nATNDPwPWUO2nfcib188T2bJ3sT1/376R/8+6/DPAHgRMVyL22Xizv/Zf2pI7pU+LS%0A3rbkLTegPfXcX7nXZkqb+26KKBMgQIAAAQIECBAgQIDAKQrM79L9jp22pAaz9x+O97t2xvV7es3y%0AHbvfwdsmJ0Dg8AU6f5a5tfmQlrSnLfmTJ0+W+fJebfdpXU6AAAECBAjcXUBg+93N7EGAAAECBAgQ%0AIECAAAECBI5SoAt3ubgu5qXc9k7WZ3I+Qevn5+ev/gvW9iVPEPvZ2dky2Z9y+3KsmUzyTw3lUxbI%0APdaF8SyU5782b7198Uk5C+rb7XbZUp79GZP7qvdcyt3SJxEgQIAAAQIECBAgQIAAAQJfCuT7dL9T%0Az6D12Z7v5rv61obZxzzXWkWdwGELdE6t890NYE99zr1l/rtz4Lni7nfYV+/sCRAgQIDAxxUQ2P5x%0A/b06AQIECBAgQIAAAQIECBDYG4G5AJfJ+CzKzdQJ+07i5yk1KWe/9nViv3kn8uex5zGVCZySQBfH%0Ac83z/uo/JOmCeQLWZ1vH5mlx3dKf1HEp5z7ra7Ts3ouMRIAAAQIECBAgQIAAAQIEvinQ79D9Pp68%0A37ObJ7C95X4//+aRtBAgcIwCveczv5b57syZt9y88+K9/uxjPq4acgIECBAg8H4CAtvfz81eBAgQ%0AIECAAAECBAgQIEDgIAU6GZ+Tn+VMtmfL5HxSAtYbwN6+BqtnTJ7Ini3lti87vvwj49uWskTg1AVy%0Ar3VxPAviDVzvwnjz9F1dXS1PbE+5+639eqy0956dY3rPzjZlAgQIECBAgAABAgQIECBA4GuBfrfO%0A9+/8z2iff/758nT2tOcflSf1e3nbUs9mvutrRyUChy6Qe7ppltPWoPXkmSvPfPic9+4cXOfIs4/f%0AD1GQCBAgQIDAhwkIbP8wP3sTIECAAAECBAgQIECAAIGDEsjEehfh1ifeifi0N3i9k/Lp60R+2s7P%0Az18FtrdvfTx1AgS+FOiiWPIsjiewPXnqWRxve9qur6+X4PaUO6aOudeSei+m3LaUJQIECBAgQIAA%0AAQIECBAgQODdBfq9vP8Ivd/X8328KWPm1nY5AQLHIZC5td7j84rS3nm3dTB76klzTMfOtnk8ZQIE%0ACBAgQODdBQS2v7uVkQQIECBAgAABAgQIECBA4OAFMrE+J957QQ2UTdB60nwie/dpnrEZl3pS86Xi%0ADwInKtAFsOQNVk85qfXkDVyfbd03C+ldPE/brntrts3yibK7bAIECBAgQIAAAQIECBAg8EaBXd/T%0As0P/QXn/V7V+N2++PmjaJQIETlcgc+Jzi0Tm5rKlXSJAgAABAgTuT0Bg+/1ZOhIBAgQIECBAgAAB%0AAgQIENhbgTnJnv82NVsm3Gd76g1sv7i4WJ7Knnon7Htx2Sep+7ZdTuDYBW5b3G6Q+nzCW8oZ377k%0A2RLY3kXz9tVtLpLfdn+lfY7rvnICBAgQIECAAAECBAgQIEDga4F+h89373wPz/f0fg/v9/XU0351%0AdbV8X++YtEsECBy/wK45trYl7/xc58eTZ169c+gR6phqpS4RIECAAAECHyYgsP3D/OxNgAABAgQI%0AECBAgAABAgT2SmAGvc5J9E6wJ+8EfPK2d3K+k/LJu7Vvry7UyRB4ZIEsZnXLS3eRK+UseHfLE9/6%0AX5e3rfulnv4ulLc9x2jqPZn8tvSmvtv20U6AAAECBAgQIECAAAECBE5RIN+9+30838n7Xbzf2dOW%0ActolAgROS6BzbPP+b9vMU84259PXUh2/blcnQIAAAQIE7i4gsP3uZvYgQIAAAQIECBAgQIAAAQJ7%0ALbBrgr3B6QlWPz8//8bT2OfkfC6uT57psfb6gp0cgXsQ6AJWF7h7yNazyJ2A9WxJXfSe/Sl3TMpz%0ATPdJW5MFr0rICdyfwI//zd9vfrL98j69v6M6EgECBAgQIEDg7QLb6y/ePsgIAgTuVWD9nXwevAHr%0AyfO/p+Wp7LMtY/vdPf8Aff4j9HkcZQIEjl+gc+PzSjuf3rxjms+xygQIECBAgMD9Cghsv19PRyNA%0AgAABAgQIECBAgAABAh9FoAGynVifAelpSz1B7QlYT2D78+fPXwte70mvj9N6++UEjlFgvRDeeq41%0Ai96pZ4E7i+Db7XYhSD3t6U/qPglc7z5p25Vmu3tsl5A2Au8v8D//s3/z/jvbkwABAgQIECBwjwI+%0A698jpkMR2CHQ7+H5Dr7re3ja8h09398///zzzeXl5avg9fQ15Ti9X+f39fbLCRA4ToHe97uuLn3r%0ArQHuc959177aCBAgQIAAgQ8XENj+4YaOQIAAAQIECBAgQIAAAQIEHlXgtkn3tHeCPUHsc5K99QS2%0AZ+u47rO+gE7cr9vVCRyywK4F6i6EJ58L4bO9wepZDM+WlDztHZe2lHe1pU8iQOB+Bfo+lfz52bde%0AHvzrwJT7fSVHI0CAAAECBAjcXeDiab6ffx0Ud/cj2IMAgSmQ79sz9bt4v68nX38fb1u+68+t7fN4%0AygQInJ5Af6/M+YWUmzKf3jn1tvd3T8fICRAgQIAAgYcRENj+MK6OSoAAAQIECBAgQIAAAQIEHkQg%0Ak+gNWO+Eel6ogeqZbM8T2bN14n2OTzmB7e3LMeZxHuSkHZTARxboQtVcvJ5tKSdQvf81ecpp66J4%0ATj/ltPepbqkn9TjNl8av/tjVNvuVCRC4u8D6fSv1//yffHfzp//07zefX335Pyzk3pvbfBX35dRQ%0AJkCAAAECBO4qsP7+3Hryfvc+e/KtzX/yg2+/9l07/R1719c0nsApC8zP9fOzfL6b53t58v7varOt%0AZtmn4+Y/UHc/VkhO4LQF+v6dufI5Xx6V1ueDYvzuOO2/L66eAAECBB5PQGD741l7JQIECBAgQIAA%0AAQIECBAg8N4C60nzWU+5Wybcnz59ujk7O1vyBrznhTumi+2tv/dJ2ZHAAQmsF8O7IJ4F7mwzsP3m%0A5mZpS3vH5VI7dl727J/tygQI3L9A3rea5nvYL/zs081/9R99ewloyT9QyT3cf4jS4Jbeq817HDkB%0AAgQIECBA4C4C/TySvN+38z08QW9Pn35r+S7ef2zezyvdJ68zy3d5XWMJnKJAPrvv2mLR9nzez3eA%0A7Xa7fA+Y39vnZ/+Oz765D2df2iQCBE5PYL5Pp9z39ba3vp5LT79EgAABAgQIPKyAwPaH9XV0AgQI%0AECBAgAABAgQIEHiDQBeVms+haVtPEs9Fp3Xf3PfQy7ddW9ozkb7rKTFZSE9/A9szppPuyZPS3+3Q%0AjZw/gV0Ct/0uSXuD12eQa9vT18Xw5D1O8qZZTtu63nFyAgQeRiDvX00tJ8973NzyPpj7uO992Sfj%0Aes8277HkBAgQIECAAIG7CLztc8j8XJKxc3xfp22tywmcusCuz+hp69Z/tNp68gawpy9b6rN/mqa9%0AaZbbJidA4HQF+l7df6TW9/G0p5w88+yde/cefrp/V1w5AQIECDyugMD2x/X2agQIECBAgAABAgQI%0AECAwBDpx3Hx0vVr8Xbcd8+RxHZrPa++keibSLy4ulq3B651k736pz8n2XWa72ubrKRM4JIEuXq+D%0A1nMNc7G7/z15F7278J1xOUbrXehunv6mXW3tkxMg8PACfa9r3vfHvO9ly32cPCm/EzKu93ba3MNR%0AkAgQIECAAIH3Feh36eT9Lp7PHg16S7mfT2bezy593R6ndTmBUxXI5/N+Rm8ei36/T56nsWebbRmT%0A8fmsv+s7fvpnmsee7coECJyuQN+b896d/wE1/+PKrvn2vJ+nP+O6z+mquXICBAgQIPA4AgLbH8fZ%0AqxAgQIAAAQIECBAgQIDADoEsKs1tDkn7eqF3LkKt++a++1ruOa+vre057y58z2tIf9u7YJ5J9jnR%0AnvEZN8e2Po+lTOCYBPo7IXm3LHS3nDyL3Nlubm6WLQveKbd9enT8bFMmQODjC+T9LKnva/O9br4/%0A5j2y93/H9F5Pe1LzpeIPAgQIECBAgMAdBdafS/JZJJ9B5nf11vs5ZX6G6f53fFnDCRylQD+75+Ja%0A7uf1mfc7fb7Ppz31Ob71InXf1uUECBC4TaDv0fP9PO/jqfc9e/1+ftuxtBMgQIAAAQL3JyCw/f4s%0AHYkAAQIECBAgQIAAAQIEPlBgLkrtWoTqZPIHvsxH2b3n3snynMS6LZPkCVY/Ozt7bfI84zqZnon1%0APCEmY1JuXy+qx2/edjmBQxbo74b1YnXqScmzXV9fL1vrybtvAt6zZSF8Br9Pl12/d2a/MgECjy+Q%0A97Pcm8mT+v7WheW8F+a9s/d9zzD9aVvf7+7zCskJECBAgACB9xF402eSfFfvP0LPZ5Rs/czSzzB5%0AzXmM9zkH+xA4FIF+H8/f+ZZ77q3nM3u+p2eb3+H7+T75ru/66+P0eG2XEyBA4F0E8rsjKe/XeQ/P%0Ae/n6vTu/w9KWlPF9H18a/EGAAAECBAg8iIDA9gdhdVACBAgQIECAAAECBAgQuItAJoM7Idxy83mc%0Ajplth1Duec9rWrd18vzi4mLz7NmzZSK9E+bdr3kXyFvvsQ7BwjkSuKtAF6cbmN56jpMF7uZ5Cvvl%0A5eXy35PPJ7J3gSr3SfftPdO+HKPljlsO7A8CJyTQ+yOX3Pthtu0DRe7PbnmPzPthfg8kzwJ0zjf9%0A6cvvjAbDzOvote3D9TgHAgQIECBA4PAE8lkjaX4mSbmfRxoUl7zf3fPZJFv3ObyrdsYE7i7Qz+C7%0A8hyt/wA1+dXV1bLNtozJvvlMvw58T59EgACBdxHoHEDfv7NP21Le9d6ctrxvz/6Oa750+oMAAQIE%0ACBB4MAGB7Q9G68AECBAgQIAAAQIECBAgcIoCmdxep7Ylz8J2F7QzLm1d5O4CeOudQG+esR3fcnKJ%0AwLEIzIWlXFPq2bKQnQXubCnP9ozrQnf6+0T2tGXbldavM8e8qW+OUyZA4GEF8v4278f5vpf3xfTl%0APTX3eZ6o1tT30P4OyLj5u2Aes/vICRAgQIAAAQLvKjC/g6eczx7JG8Se7/Vzm3MA8/PMPM67vrZx%0ABPZVYNdn7LRly/f0/H1P3rZcRz6jp96g9eZpa1/H9/N875u0SwQIEHgXgf7eaJ59Wu57eOop9728%0A8wodm/7u8y6vaQwBAgQIECDw4QIC2z/c0BEIECBAgAABAgQIECBA4B4Eulg183nYQ5g87iR3855/%0AJ8MzOX52drZsXdxeT6B3AbztOcb62tfH7+vICRyiQO/5LFTPxetcS+tZ4N5ut8uWcvZpX8a96Rjp%0AlwgQeLNA76HkSTNv35uP8DC9eb/L68885bxHpj153jeb0peAmbzH9ndE847ptbUuJ0CAAAECBAjc%0ARSCfN5pS7meTfC5pQFzyfrff9d2/+yefx5vtygT2XaDfE/J5u5+5+1m79Xw2v76+Xj67J29we/tz%0Ajd0/3/VTTupxmt/Wtgz2BwECBHYIrN9f+57doX3/Xr9n5/27790dm3y9/+xTJkCAAAECBO5f4OtZ%0A//s/tiMSIECAAAECBAgQIECAAIGTEJgT5etJ7taTZ1I8T5VNcHvyLHxnS+q4jMnW+kkAukgCLwWy%0AYN3F7S5eZ9E7bTc3N8tieP578pTTlj6JAIHTEcj7YlLfHxs8VoG0p62/N+bvk/5OydhZ7r5yAgQI%0AECBAgMC7CvQzScb3c0k/h/Q7fr/XJ+9nluRz/DzOu762cQT2UWDXd/l8Fs+WYPV8h8+YBLY3eL2f%0A1XM96ZvHaNs+XqtzIkDgMAX6/tv34lxF37vne3XLfT8/zKt11gQIECBA4DgEBLYfx8/RVRAgQIAA%0AAQIECBAgQOCgBbqIlYtoOXlTF3zT1nL7Hjvf9fppy9ZJ706Cz/aU056A9mwpd59cQ8cmlwgcm0Dv%0A597fvb7Uu6A9F7zb1rx9DVjt8XocOQECdxfofdT7snmOlHsv72ltW+cf871qvnf2qvsemnPO+2t/%0Ad8zz7lg5AQIECBAgQOC+BPoZpHnnBJp3biD1jrmv13YcAo8hkM/T87N1X7Ofs9OX7+vzu3r3SV+2%0ABLTn7/8Mak97U8f3mG2XEyBA4EME8jslqe+/eU/u+3LaklrPU9r7Xp327puyRIAAAQIECHwcAYHt%0AH8fdqxIgQIAAAQIECBAgQIDAgQh0ojun24nwXW2Z/M4k+MXFxbLNCfHulzGZME+9k+XzWCXZ1dY+%0AOYFDEujCdPIsXGexe7a1PU9w2263y9Ynsndcr7djW5cTIHA/Arm3mtbl1pPn/s17167U97ldfR/a%0AlmPn9dfvjfNc0pd6g2cyfm7zHNIuESBAgAABAgTeV2D9mST19ZbPJXPrZ5U5Lq+fukRgHwX6WTqf%0Ar/MdvUHpbU+evrT3f1Zbj+l19fN387TP8q5695UTIEDgfQX6Hpv348zH539QPT8/fxXMPt+b299A%0A9+77vq9tPwIECBAgQODDBQS2f7ihIxAgQIAAAQIECBAgQIDAewpkknhu8zC7JpA7do57rHJeOxPh%0AScl7fm1PW4LZs2USvBPh3afnnnr37zEe6xq8DoGHFFgvTOe10patQe23PcUtC+BZLJ8L5tlHIkDg%0AcQR6n/a9ar4/5V7svTzz9ZnNfdZ991Vfv8Z8P825pT7PMeWk5vd1Ho5DgAABAgQIEIhAP5vMfH4+%0ASfu63rEECTyWwNs+C/fz8zyftuU7/Nzanu8I/Z7f7/P9vu+7/JRUJkDgYwn0/TZ5ts7Xzzn72ddy%0A84913l6XAAECBAgQ+FJAYLu/CQQIECBAgAABAgQIECDwUQW6KJa8qW3r+m2LY5lwTpoTz23rMZLP%0A15jtKc/F5pSbcpz2PX36dHmN5m1v3gny9Kfcfeexeo67zq/j5AQORaD36sxz7r3Xcs+mnAXuPJE9%0AT3JLOW3tazmL4V0I7/6H4uA8CRyqQO61vB/1/bXvf2lLX+/FvKflH27lPs2YOS5jU88xUs5236nn%0Ak+PO47e9ec+55938vs/H8QgQIECAAAECU6CfT5J3S3/LM+9+aZMIPJRAPwfnM3o/67ctr9lyvoPP%0ArX3pz5Z9259y22ee7wjZ2vZQ1+S4BAgQeF+BzFl0XiPz9p3XmO/P6e9cx/u+jv0IECBAgACB+xMQ%0A2H5/lo5EgAABAgQIECBAgAABAh8o0EWw5j1c6k2z3LZOQs9J6fbNfH3c9HUxOX2d5O4kdvp6zAT0%0A5b8rTUqeevvS1nPIJHi21tMnEThGgd5PybvQnXJS+7qIfn19vbm8vFy2lNtel96Hqc9y++UECNy/%0AQO7T3G+9X5Pn3mxbXrFj0p77vH1tTz1bUt87l8rLP9re+ofmfe0cZ9exZ3/Or2mW2yYnQIAAAQIE%0ACNyXwPxc0vLMZ7mv2bbW5QTuUyCff7vlM3w+y7fez8ZtS0B6vqNna3B6+pK6z/oY63PtuHW7OgEC%0ABB5LoL/b3vR6mbM4OzvbNLA98/dJeU/etb3pWPoIECBAgACBhxcQ2P7wxl6BAAECBAgQIECAAAEC%0ABN5RYD2JPHfLBHUX3mZ7yt2v7et69m1bJrFTnhPeDVBPsHqfztIAvQapJ29fx+U4aZvnkDaJwLEJ%0A5H6Z90yuL/Xck9ka2N4F8N6r7c8Cecf0WD1e78feO2lv+dgcXQ+BfRXo/Zx7b95/eS/sfZw893Hf%0AHzuu9VxbyvPente7Pvbse9dyjrHr+G3vOXXMux7XOAIECBAgQIDAfQj0s0iO9S7l+3hNxzhcgXxm%0AfdPn1vT179GbxuVz+kw9bvJ1UHqPk7yf7/N9/ebm5htjc8yOSz73na+nTIAAgY8t0N+V8zzalnmK%0AbK1nTMqzPtvW7fOYygQIECBAgMDjCQhsfzxrr0SAAAECBAgQIECAAAECbxHoQtnMs8sMquuCXRfU%0AeshMOneSek5Atz0B6AlIb1B6xzZPe57E3qexd7/k3TI2qfu0veeQfFfb7FcmcEgCvRfXQem5ht6X%0AWQTfbrfLlvLs632aPON7vNwnvZ+WHb76I+0SAQKPJzDvyfX91/u077u5v/sPvNqXM829nPfQPvWs%0AZ997PGN3bR3XvGNavy3PuKT+fml9jp9tHTf7lQkQIECAAAEC9yUwP3fMY+5q39U291E+HoH5GXSW%0Ac4Wt9zt1r7rtM8+YfB+fbSln6/75nJ5y2/sac8zsa3/+PnZMX6NtHdNza57xEgECBPZFIL+zsu2a%0Aq+/DaNKX+Yo+rb1zF+3vteQ4EgECBAgQILA/AgLb9+dn4UwIECBAgAABAgQIECBAYIdAF9+6YLde%0ArMsunXhOX8vNM3mdY8x6A/PS1y2T2glqv7i4eBWcl76Zeozms0+ZwLEJ9N5L3vtv3ZbF7zzZLf9t%0AeYLbU05Ke/ZJ6v2SfFd5GeQPAgQ+qkDv7XkSeQ+c93Hu34xL3vfHlPuemvs+qfd56il36z59jY5r%0A/a559885JbW+Ps66vePX49QJECBAgAABAu8isP5s8VD7vMtxjdl/gfXn7FnP5+X52bR9bctn8YzJ%0A1s/lsy9tCWrP9/GU12MyNm09brS6//7LOUMCBAi8m0Del7NlziFb36cbuN725h3fce/2KkYRIECA%0AAAECjy0gsP2xxb0eAQIECBAgQIAAAQIECLy3QBfjmvdAnbyeT2PPZHVSJ7TTlyezJHA95e7TSe1M%0Adqe9+/XYcgLHLtD7qQvevd7Wk2exfD4Frn1dZG9f903eBaJ1PscoEyCwvwINekne3wN9T8193a0B%0AORnTtlzVLPe9NW2z3Kvv2OZtv2vec77rfsYTIECAAAECBO5TIJ9ppMMWyOfK/hxv+4yZ9nVf681z%0AjJabRyblfH7OZ+nWl8JXf6Q/W4PaW093v4+nrd/FU27fUnj5R9vmvu2TEyBA4NAE+jut593f0aln%0AniHz/nPOonMPybtmkH269ThyAgQIECBAYD8FBLbv58/FWREgQIAAAQIECBAgQIDAEMjEdRbz8jTo%0ABtB1MjuT0wlKz5ag9efPny8T2amnr1vqfSL77OvLdFK7edvlBI5VoIvbWRTPvZVtLpCnnC0L5XkC%0A3NXV1atF87Q39Ti5d3pfru+jdV/3lRMgsL8Cvbdzv+e9N++nM+W+Tkp77/k5pm0dl7z97Zu/M+Zx%0Actz2pZzU43xZ2/3nu4zZvadWAgQIECBAgACBYxNYf5582/WtP0v283D3S3+PmbzfmWdbxs56vzvP%0Ato5pW+sz72t1TPJ5frva25bjzHRb+xyjTIAAgX0U6O+v5LOcc80cQub4sz179mxZE8j/yNp5//7O%0ATJ6tY1vfx+t1TgQIECBAgMDXAgLbv7ZQIkCAAAECBAgQIECAAIE9FciEcyarGxA3J7M7KZ0nr2TL%0ABHYnsdPXfVPOk1va1wC6Pb1kp0XgXgW6+DMPmrYGrCZotVva2tf+BLZny5i0ZUvK/TXzpTLaW981%0AZvYpEyCw3wL5nZD7f53yOyC/D/oenXH9vZCxs5wx/d2x7uu45C2vX2u9z656Xn+mNx1rjlMmQIAA%0AAQIECBA4fIE3fRZc973L1a4/23aftGfLZ9t8Rm49/Sk3dcysz/J6bPvums/j3HVf4wkQIHAIAvk9%0A1991zed5Z76hawTN2995hq4FtN5+OQECBAgQILCfAgLb9/Pn4qwIECBAgAABAgQIECBA4KVAJpo7%0AMZ2g9AaoNQ9SJqszJgHreTpLtpS7X8b0OP1vRzuRnT6JwLEKdKEni+1dcE/e9i7Ap2273S5PZG9/%0AA1gzdte+uYdmyj0278vZp0yAwHEL9PdEf7esfxekve/D/V2xa2zHVWt9nLa/KX+ffd50PH0ECBAg%0AQIAAAQKHK9DPnO97BflsuT7GrPf7c4/fvu6Xerf5ObXjul/y7jPblAkQIHDqAv3dmfn/dWoAe9YB%0A+sCbzv2vx+c4c1sfS50AAQIECBDYPwGB7fv3M3FGBAgQIECAAAECBAgQIPCVQIJnG6C+ftp6A2sz%0AKZ1yJq4vLi6WLeW0dfK7oOt62+UEjk0gC+VZZE9Knqet39zcLOUuvjdPewLbs6U8983+XfjpPeU+%0AiopEgEAEGpTT/DaV/N548eLF0n3b75Db2m87pnYCBAgQIECAAAECDynwts+4b3rt7pvPuCm3/qZ9%0A9BEgQIDANwXye3RuHdHA9hnUfltge/eREyBAgAABAocjILD9cH5WzpQAAQIECBAgQIAAAQJHKZCJ%0A6QTMzsnotjWQNn15+sr5+fkyrv0BaTljZkB72rNJBI5ZYC6Qz4XyBq3n2lNOQGkD2zOu/Xkye7e0%0AdXyPlXso5d5Ls7wM9gcBAgTeQaC/UzJ0lueut7XPMcoECBAgQIAAAQIEDknAZ9xD+mk5VwIEPoZA%0Afk/Oecd5DmnPljWCbh2btYC0NZi9Y+f+ygQIECBAgMDhCghsP9yfnTMnQIAAAQIECBAgQIDAwQtk%0A8jkpQeufffbZMhGdANwG3XbiuoHtnajOfp3ELkLqndBe93WMnMCxCGTRJ/dJthm03nunea43/Xli%0A+9XV1VLuvtOix0pb7qN1yj3lvlqrqBMgQIAAAQIECBAgQIAAAQIECBAg8CECncec/xio6wbJ+7+0%0AZg0h85NdG0ieLe3ZWv+Qc7EvAQIECBAgsB8CAtv34+fgLAgQIECAAAECBAgQIHCyApmMbuB6EDIJ%0AnUnsbA2mXU9Qt/1k0Vz4yQt0oSd5nriep7EnT72LQaknJU9Qe7aUOy59uZeSco+13Hzp8AcBAgQI%0AECBAgAABAgQIECBAgAABAgTuWWDOb85yX6aB6nnYzdnZ2bJukHWEPpSjawRta737ywkQIECAAIHD%0AFRDYfrg/O2dOgAABAgQIECBAgACBgxdoAG3yTFRnEjrlTmTnAtvXwNvUs0kEjl1gBqn3ieq9Nxq8%0Annqexr7dbl/9g5DZF6P+LwgpZ/z6/pn1Wc54iQABAgQIECBAgAABAgQIECBAgAABAg8lsGs+Mm1t%0AT551gwa6J09Ke9t2zXk+1Pk6LgECBAgQIPDwAgLbH97YKxAgQIAAAQIECBAgQIDAGwTmxHSe1n5b%0AyrhsEoFjE8jCS7aZGsieJ7EncD1PW0+57d0neQLXs822eax57F33UdrmmLmvMgECBAgQIECAAAEC%0ABAgQIECAAAECBO5bYNdcf9sasN6nteeJ7dn6dPb1uXS/dbs6AQIECBAgcJgCAtsP8+fmrAkQIECA%0AAAECBAgQIHB0Apl8NgF9dD9WF/QWgRmMPoPLv/jiiyWIPW0JWk9we9uSJ6Uvge6pt28eY75076/b%0A7rHb2ucxlAkQIECAAAECBAgQIECAAAECBAgQIHBfAp2zzPHm/GQD2OeT2jt2jruv83AcAgQIECBA%0AYL8EBLbv18/D2RAgQIAAAQIECBAgQIAAAQJHItAg8+Qt99LalsD0PIm9T2Nve/I+nT1B7dla75gc%0Aa5a7uJO2dbLgsxZRJ0CAAAECBAgQIECAAAECBAgQIEDgoQTmvOV6vjJzlfOp7PmfXBvE3r7keWL7%0AxcXFkqffHOdD/bQclwABAgQI7JeAwPb9+nk4GwIECBAgQIAAAQIECBAgQOAIBLpwk2D0lnNZXcTJ%0AE9ZTztPYt9vt5urqaimnbT6RvfWO7/5vIrLA8yYdfQQIECBAgAABAgQIECBAgAABAgQIPKTAnMPM%0A/GhT2xPUnpR5zASuP3v27FXwevrSni3lBLc3qN28ZyXlBAgQIEDguAUEth/3z9fVESBAgAABAgQI%0AECBAgAABAg8s0AWZvkzq3dYB6W1PnkWd9GdLgHu2XYHwc/EnizfZVyJAgAABAgQIECBAgAABAgQI%0AECBAgMC+CzSIPefZec0EqndLf8vNM7aB7TPQXWB7ZCQCBAgQIHD8AgLbj/9n7AoJECBAgAABAgQI%0AECBAgACBexboIkyCzht4PttSTqD69fX1q6ex5xTS3uD11FNuYPv6OD1exjXtamufnAABAgQIECBA%0AgAABAgQIECBAgAABAh9boAHoDUpfn08D2M/OzjZza/sc3wD32aZMgAABAgQIHLeAwPbj/vm6OgIE%0ACBAgQIAAAQIECBAgQOCBBBJkvt7yUglQzzYD229ubpazaN8MUG9bT3P2tU1OgAABAgQIECBAgAAB%0AAgQIECBAgACBQxBIMHq3nG8D3ZsngL1B70+ePNk8ffp0k7xPbz+Ea3SOBAgQIECAwMMJCGx/OFtH%0AJkCAAAECBAgQIECAAAECBA5coIHr8zLa1uD1BLCnPNtTz5PY88T25A1W75geb9Y7pn1yAgQIECBA%0AgAABAgQIECBAgAABAgQI7LPAek6zwes55wSqJ2C9bcmzpT1bAtoT5N72jtvn63VuBAgQIECAwMML%0ACGx/eGOvQIAAAQIECBAgQIAAAQIECByYQAPOE5Q+g9ZzGalnS0D75eXlZrvdLuW2dzGnx8g+bVuX%0Ad9XTJhEgQIAAAQIECBAgQIAAAQIECBAgQGAfBXbNdbZtBq1fXFxssiWAPWk+qb3B7H1ae+v7eL3O%0AiQABAgQIEHhcAYHtj+vt1QgQIECAAAECBAgQIECAAIE9F2hAevM+cb31BrDf3NwsAe0JcE+57evL%0A66LOul2dAAECBAgQIECAAAECBAgQIECAAAEChybQJ6t3vnSe/+xLuYHrGZOg9wS3J6Uv9Y5P3vIy%0AwB8ECBAgQIDAyQoIbD/ZH70LJ0CAAAECBAgQIECAAAECpy2QhZcEo68XYBqgnvz6+nrZZlvHJ+C9%0Awe0z+P20VV09AQIECBAgQIAAAQIECBAgQIAAAQLHLtDA9CdPnrwWkJ7A9WxpPz8/X/KUk9pXmx5j%0ABri3T06AAAECBAicroDA9tP92btyAgQIECBAgAABAgQIECBwkgIJTE9qYPs6KL1B7Alav7y83Gy3%0A29eeyN79e4zlYP4gQIAAAQIECBAgQIAAAQIECBAgQIDAkQv0yerJG6g+2xKkni1Pak9ge7aUk9p3%0A5EQujwABAgQIEPhAAYHtHwhodwIECBAgQIAAAQIECBAgQGB/BWYQes4y9bYlgD1B7dlSbl8D21+8%0AeLH0NW/7/l6tMyNAgAABAgQIECBAgAABAgQIECBAgMDDC/Rp63kae5+43rbU057A97RJBAgQIECA%0AAIG7CAhsv4uWsQQIECBAgAABAgQIECBAgMDeC6wD1FvPiTeAPeUErOdp7NlSzrj2d58Gs7ee/SQC%0ABAgQIECAAAECBAgQIECAAAECBAgcu8CuOdEGqyd/9uzZ5rPPPluC2BPMnrakBrinPp/SLsj92P/G%0AuD4CBAgQIHA/AgLb78fRUQgQIECAAAECBAgQIECAAIE9E1gHquf0+nT2lG9ubjbX19ebq6urpZwg%0A9vRLBAgQIECAAAECBAgQIECAAAECBAgQILBbIAHqCVp/+vTp5uzsbNlSb2B798o4wezVkBMgQIAA%0AAQLvKiCw/V2ljCNAgAABAgQIECBAgAABAgT2RiBB60nrpwa1niD1PIU9gevzKex9Anv2TRB7gtuT%0Ad7+0SwQIECBAgAABAgQIECBAgAABAgQIEDhlgQav54nrMzi9AewJan/y5Mlrfafs5doJECBAgACB%0A+xMQ2H5/lo5EgAABAgQIECBAgAABAgQIPLBAA9CT9wnr67a0J2B9u91uLi8vXz2NPe3r1H3X7eoE%0ACBAgQIAAAQIECBAgQIAAAQIECBA4ZoHMl2Z+dKYEsmdLAPuzZ882FxcXS7ntfQp7+hPcni3lts9j%0AKRMgQIAAAQIE3kdAYPv7qNmHAAECBAgQIECAAAECBAgQeHCB9aJKXrCB6A1qz9PWuwCTvrb3ae15%0AYnvKHZdjzCcMzQWX2Z5xEgECBAgQIECAAAECBAgQIECAAAECBI5JYM65zrnRtqetge3N82T2BK+n%0A3n1moPsx+bgWAgQIECBA4OMLCGz/+D8DZ0CAAAECBAgQIECAAAECBAgMgQavr/MMaRB7AtXzRPar%0Aq6slaD1j29dyntqecal3QWa8zFLsQsy6XZ0AAQIECBAgQIAAAQIECBAgQIAAAQLHJLCeC21weq+x%0Ac6hpz5PY87T28/PzpTzH9jhta73HkRMgQIAAAQIEPkRAYPuH6NmXAAECBAgQIECAAAECBAgQuFeB%0AGcyeoPQGprc9wevZ8iT2y8vLZUu57T2ZLKY0dWFltrVPToAAAQIECBAgQIAAAQIECBAgQIAAgVMQ%0A6ANAcq0JSs9T2OeT2NPeep7SfnZ2tgS2p9zxGTOTOdepoUyAAAECBAjch4DA9vtQdAwCBAgQIECA%0AAAECBAgQIEDgTgINVF/vlPYGqTewvfXZ9+LFiyXofR34nuNlMWUu0szy+vXUCRAgQIAAAQIECBAg%0AQIAAAQIECBAgcAoCfQBIrjXlBKs3aL19fQp72tvXtoyRCBAgQIAAAQIPLfDJy8Xdnz70izg+AQIE%0ACBAgQIAAAQIECBAgQCACmYbI1qD11qvTIPYErm+322VLue2dxkietrl/+3qs5BZbpoYyAQIECBAg%0AQIAAAQIECBAgQIAAAQKnIrCeG+3T2HP9CVq/uLjYPH/+/FUAe/qTsl+f0C6ofSHxBwECBAgQIPCI%0AAp7Y/ojYXooAAQIECBAgQIAAAQIECJyyQIPQG5S+KzA9bQl6v7m52VxdXS2B7SmnLX1JXZBJvqt8%0AysaunQABAgQIECBAgAABAgQIECBAgAABArcJdD41QexPnz7dnJ2dLVvqDWzvvnP+tW1yAgQIECBA%0AgMBDCwhsf2hhxydAgAABAgQIECBAgAABAicm0MD1BrL38hvInjxPYU/AetsypuU+zb393b+LLuu8%0A/XICBAgQIECAAAECBAgQIECAAAECBAicikDmX9cpc6d5ynqeyL5+2noC19OWlP4Etaet863rY6kT%0AIECAAAECBD6GgMD2j6HuNQkQIECAAAECBAgQIECAwBEKNKA9AeoJSk/wesoNWG+e9u12u7m8vFzG%0AdAEm/U1pyyJLFlVSTj4XWNqe8bO9+8sJECBAgAABAgQIECBAgAABAgQIECBwbAKZK+18asutN3A9%0AT2J//vz55uLi4lXwep/G3rnU5Alub2B724/Ny/UQIECAAAEChycgsP3wfmbOmAABAgQIECBAgAAB%0AAgQIfHSBLpbME+lCSgLU89T1BLAnb0B78mxpv76+XvIGv+c46UvKIkq2HK/B7bsWVna1LQfwBwEC%0ABAgQIECAAAECBAgQIECAAAECBI5QYNecaNvmXGoC1vNE9mxp3xXY3v2OkMklESBAgAABAgcsILD9%0AgH94Tp0AAQIECBAgQIAAAQIECDy2QILNG6DevEHuCWJvf57Ini1j0pa+pO7TsVk86QKKxZXH/ml6%0APQIECBAgQIAAAQIECBAgQIAAAQIE9lGg86rz3DqXmvz8/HyTJ7PPtgSwZ8uT2NOfoPaU274+Vurd%0Af/YpEyBAgAABAgQ+poDA9o+p77UJECBAgAABAgQIECBAgMABCTRoPYsqNzc3y9ZA9fYlT1+C2i8v%0AL5dy+3qpXSzpgkpyiQABAgQIECBAgAABAgQIECBAgAABAqcukLnUXVtcMo+ah4M0cP3Zs2dLcHva%0A0jfnXTNm3X7qtq6fAAECBAgQOAwBge2H8XNylgQIECBAgAABAgQIECBA4FEFdj0RqEHsedr63Nre%0AAPbZ17bkSVlcSTl50iwvDf4gQIAAAQIECBAgQIAAAQIECBAgQIDAkQqs50l3XWaC1DPnmjQfCtJA%0A9QatJ8/WgPeMb3B78hnsnj6JAAECBAgQIHAIAp+8/MD05cryIZytcyRAgAABAgQIECBAgAABAgQe%0ARCDTA9m6YPLixYtNttRnX+ppzxPZs3VM9+vJdZ/W13kXWNbt6gQIECBAgAABAgQIECBAgAABAgQI%0AEDhGgcyZJs152NaTNxg9Aenn5+ebs7OzJTi9AerJsyXAvf0Ndk9705x7TVkiQIAAAQIECBySgCe2%0AH9JPy7kSIECAAAECBAgQIECAAIEHFJgLKnnqeoLWkze4PXkD26+urjaXl5ffCGzvokkXVFp/wNN2%0AaAIECBAgQIAAAQIECBAgQIAAAQIECByEQOdgk2dLap7g9JQbwP706dNNttYz19pygt7XfQcB4CQJ%0AECBAgAABAm8RENj+FiDdBAgQIECAAAECBAgQIEDgmASyMJLg9ASsd8Ek19eg9bQnXV9fL1sD29M/%0A9725uXlt/z75RyD7wucPAgQIECBAgAABAgQIECBAgAABAgROVCDzqHPuNQxz/vTJkyev6iXqvGoC%0A19N/cXGxPJU95bS1P3mD29vWY8gJECBAgAABAscg8MnLD1Jf/vO/Y7ga10CAAAECBAgQIECAAAEC%0ABAjsFMjX/wa0J2g9T1xv0Hr6Wk7AetJ2u918/vnnm9S7XxdKkueJ7NlmW1+4bamnLBEgQIAAAQIE%0ACBAgQIAAAQIECBAgQODYBRqC1YeI5Hrb1mD0zKk2aD3lpPZlLjXltPdp7SmnbT3PuqttOZg/CBAg%0AQIAAAQIHLuCJ7Qf+A3T6BAgQIECAAAECBAgQIEDgLgINcG+wevIZ2N4ntiegvVvHNmC9iyZZVGnb%0AXFiZ5bucm7EECBAgQIAAAQIECBAgQIAAAQIECBA4VIHMi2autXOmLed6OmeaudVseRJ7gtfb1znX%0A2d+ntbdvGewPAgQIECBAgMCRCwhsP/IfsMsjQIAAAQIECBAgQIAAAQLvI9DFl7vkfZ0u0mThRiJA%0AgAABAgQIECBAgAABAgQIECBAgMAxCfRhIetr6lxqg9Zbz7g+JCT5+ontGZf2pJQb3N48bRIBAgQI%0AECBA4FQEBLafyk/adRIgQIAAAQIECBAgQIAAgXsSmAspKXdbH36OW/epEyBAgAABAgQIECBAgAAB%0AAgQIECBA4JAE8iCPbg1u78M9GoSeAPXz8/MleH39xPWMSf/Z2dnyxPYGs6d9PZe6rh+Sk3MlQIAA%0AAQIECHyIgMD2D9GzLwECBAgQIECAAAECBAgQODCBLIjMRZbU5+JLy1lUyZYFmi6sdDElefrSntR9%0AStFxaW+5fXICBAgQIECAAAECBAgQIECAAAECBAjso0DnOTun2fo81/Z1brR9nXN9+vTpJluf2t72%0A7Jet9Tm/2r4eS06AAAECBAgQOGWBT15+CPP/gp/y3wDXToAAAQIECBAgQIAAAQInJZBpgASrf/HF%0AF68FpLftxYsXi8d2u91cXl5uUs/Y+QSilOeWY3Z6oYsw6/ykkF0sAQIECBAgQIAAAQIECBAgQIAA%0AAQIHJdD5zZx050JTbvsMSs8T2fPU9Qapz74ErCewPf0NXs+4po7t/Gnb5QQIECBAgAABAl8KeGK7%0AvwkECBAgQIAAAQIECBAgQOCEBLJgtLOIigAAQABJREFUkgWVbDM1UL2B7Q1WT719aUs5ge43Nzeb%0A6+vrZWFnLvR0QSaLNSlLBAgQIECAAAECBAgQIECAAAECBAgQOASBBrHnXDs/2rbMd6bcYPY+mb31%0AzIW23MD21s2THsJP3zkSIECAAAEC+yIgsH1ffhLOgwABAgQIECBAgAABAgQIfESBBqR3kSWLL1mo%0ASQB8A9dnnkWZpNk2Tz/H6aJP89mfcl9r3a5OgAABAgQIECBAgAABAgQIECBAgACBhxDIXOV6vrLz%0AlM0z9/nkydchVWnP1vaLi4tNntqeMWlrf8dkTrVtD3ENjkmAAAECBAgQOGaBT15+WPvpMV+gayNA%0AgAABAgQIECBAgAABAgTeXaDTBMm7de8EsWfLE9uvrq422+12Kbc941vOk97zVPfWe9ws6CTNhZ22%0A9XXkBAgQIECAAAECBAgQIECAAAECBAgQuE+Bzk92vjLHbluC07P1f7lM0HqC11NvX+YwO6ZPa2//%0Aen6zY+/z/B2LAAECBAgQIHAqAl//88JTuWLXSYAAAQIECBAgQIAAAQIECNwq0EWY5nNgFn2y2JMF%0AnAS3ZwEn5bS1L+3ZUm/fPIYyAQIECBAgQIAAAQIECBAgQIAAAQIEHlsg852Zx0w+yzmPzoVmPjMp%0AT2LPlvnP9KW9ecrtT7l9y47+IECAAAECBAgQ+GABT2z/YEIHIECAAAECBAgQIECAAAECpyGQhZ9u%0AeSJ7ttaTN7i9T2vPE9s7Jn1JHZf2BsCnbZ26mJS85fUYdQIECBAgQIAAAQIECBAgQIAAAQIECERg%0AzjG23LxB6ckblD7bGpzeJ7afnZ1t8tT21Dsur9FyA9q7X/okAgQIECBAgACB+xHwxPb7cXQUAgQI%0AECBAgAABAgQIECBw9AJZuMmWlEWbPLFopga2J2D9+vp62VLOAtLsS9vV1dXSlv1n0Hvq8zVSzv5t%0AS79EgAABAgQIECBAgAABAgQIECBAgACBKdB5xM5DNqg9YzKXmXqC2i8uLjafffbZq/+NssHp2T/l%0Ajs/Y2bd0fPWHucqpoUyAAAECBAgQuF8Bge336+loBAgQIECAAAECBAgQIEDgJASyeLNewEm9C0d5%0AmlEC37P407bkac/T2lNOgHtSF4zSNtM8/lyIypj0tW2Om/srEyBAgAABAgQIECBAgAABAgQIECBw%0AXAKdE7ztqvrU9dmftsxBZr4yT2NPvW0dnznGzjMmqD3ts20eT5kAAQIECBAgQODhBD55+YHvm//f%0A98O9niMTIECAAAECBAgQIECAAAECRyyQaYZsDWZvPZfcwPU+0T1PbW9we/szPm0Zm6e+39zcvAqC%0AT19SF5j6xKTZtgzwBwECBAgQIECAAAECBAgQIECAAAECJyPQecIEpJ+fny9byplHbF/ztCfAffYV%0AqvOOqac86x0jJ0CAAAECBAgQeFgBT2x/WF9HJ0CAAAECBAgQIECAAAECJyXQBZ8sFK1TA94bzJ6x%0ADWLP2PYnqD1PdU9fA9vbl3F9jYzrglTaJQIECBAgQIAAAQIECBAgQIAAAQIEjk+gD7zIla2DzdOX%0AtswTZmtwe/LWu1/HNF8f6/jkXBEBAgQIECBA4PAEBLYf3s/MGRMgQIAAAQIECBAgQIAAgYMV6CJT%0AFpay6JRFpC5MJc+WgPX+V7/pT5B72trfi29b6z1O68ktTk0NZQIECBAgQIAAAQIECBAgQIAAAQL7%0AK5C5vNvm8zqv2KD05B3bucTkFxcXm7Ozs1fzi2lL6rHnfvsr4cwIECBAgAABAqcr8MnLRd8v/x/v%0A0zVw5QQIECBAgAABAgQIECBAgMAjC2Q6IoHp69T29GVrUHuD2Gf7drvdZJtjcrwuaDWfbevXUydA%0AgAABAgQIECBAgAABAgQIECBA4HEEOve3frUGnScI/enTp6+C0Duuget9Gvv5+fnyZPbstw5cb1uP%0A2WPMPH0SAQIECBAgQIDAfgp4Yvt+/lycFQECBAgQIECAAAECBAgQOGqBLjCtLzKLW3lqUvIvvvhi%0A6U65WwPb05FFq2wZt16omotTs7x+PXUCBAgQIECAAAECBAgQIECAAAECBB5WIHN7TQ1Eb1vm7voU%0A9fS1nDyp/akn6D1bnsiePG0d1+NnvPnAasgJECBAgAABAocnILD98H5mzpgAAQIECBAgQIAAAQIE%0ACBytwFx06mJVg9pz0X1ye57OlC2LWAlsz5j2tXxzc7PJNtvXcBa61iLqBAgQIECAAAECBAgQIECA%0AAAECBO4m0CD1uVfbMv/WAPQ+qKL1OTeXtsz3NWC9x+qY7pNjdEza0j/Tuj77lAkQIECAAAECBPZf%0AQGD7/v+MnCEBAgQIECBAgAABAgQIEDgpgS5W7VqEyoJYA9ezgHVxcfFa4HqC2BPo/uLFi83nn3/+%0Aqi/t2ZJ2HfdN7ctO/iBAgAABAgQIECBAgAABAgQIECBAYKdA5ts6b5cBDWpPuXNxCULPQyrOz8+X%0AAPYGqqc/WwLW+zCLlLtf8xwraVcw+5c9/iRAgAABAgQIEDgGAYHtx/BTdA0ECBAgQIAAAQIECBAg%0AQOAIBdaLVvMSs4DVlHIXzhK83r4slCXAPSltDWzvftknr9F954JbxrSv5e4nJ0CAAAECBAgQIECA%0AAAECBAgQIHCqAus5u3V9uqQvW+bm+jT2zNmlnLb2zzGzL8dKn0SAAAECBAgQIHA6Ap+8XLT96elc%0ArislQIAAAQIECBAgQIAAAQIEjkGg0xnJW851JXg99eQ3NzfLNtvSlye6JyXfbreb6+vrpZx6j9UF%0As+YZP8upSwQIECBAgAABAgQIECBAgAABAgSOQaBzYrmWWe58WB8kkXq2XfU8ZT1PY8+W8jpwvfv1%0Aaew9Vv3av25vv5wAAQIECBAgQOA0BDyx/TR+zq6SAAECBAgQIECAAAECBAgclUAWuJKa9+KyYJbF%0At2zpy0JZ68kT5N7A9gS+p5ynurctY9Zp/RrrfnUCBAgQIECAAAECBAgQIECAAAEChyyQ+a/Ooc3r%0ASFv70p65txmYnrYGsedJ6wlqf/bs2asnsqevKceZW9vlBAgQIECAAAECBKaAwPapoUyAAAECBAgQ%0AIECAAAECBAgctEAWx5pmkHsD1rt41jFZbEt6+vTpEvTep7unrYt567b0SQQIECBAgAABAgQIECBA%0AgAABAgQOXaBzaZ0za57ral+fvJ62BKo3sD3tSe1P+9nZ2RLU3jE9RsbNY6cuESBAgAABAgQIENgl%0A8MnLRdpvPops10htBAgQIECAAAECBAgQIECAAIEDEmhg+jzl2dant+dp7Q1eT3/K2fIk9+12u2wp%0At30eT5kAAQIECBAgQIAAAQIECBAgQIDAIQjsCg9KUHq2BKJfXFwsW8ptbzB66kl5Kvu6r9c+x86A%0A9vbLCRAgQIAAAQIECLyLgCe2v4uSMQQIECBAgAABAgQIECBAgMDBCXQxbX3iXcTLIlzHrAPeE8Se%0AvgS0Z8Eu/XNsj9lj3VZvu5wAAQIECBAgQIAAAQIECBAgQIDAQwpk7mqdZtt6HqtzXZkjSzB75sDy%0Avxo2eL39yRvYnnENfG//+jXVCRAgQIAAAQIECHyIgMD2D9GzLwECBAgQIECAAAECBAgQIHBwAll0%0Aa2pw+1zY65PZu6iX/0K5T3VPX8ZmS/nm5mZzfX29lOcxenw5AQIECBAgQIAAAQIECBAgQIAAgQ8V%0AuG3eqfNcmcfqXFbypNmXcoPSU+6YmSeoPdts63HmsdKfetuWF/MHAQIECBAgQIAAgXsSENh+T5AO%0AQ4AAAQIECBAgQIAAAQIECByWQBbfsqC3Tg1cT56A9gS2z7YGvieofbvdLn0pN+h9fTx1AgQIECBA%0AgAABAgQIECBAgAABAh8q8Kbg9sxz5UnrmcfKfFcDzxOE3i192VpP3tTxzdu+ztMvESBAgAABAgQI%0AEHhIAYHtD6nr2AQIECBAgAABAgQIECBAgMDBCcwFupSzGNjA9lxMA9vTlr48yWrdvjS8/CNjMn6m%0A2xYh5xhlAgQIECBAgAABAgQIECBAgACB0xF4W0B5JOacVWXSlgD1zFHNLW3tS56+BL53TPt6nB4/%0A7RIBAgQIECBAgACBjynwycvF1J9+zBPw2gQIECBAgAABAgQIECBAgACBfRXItMl66iT1Bre/ePFi%0Ak6319iVP+/X19ebq6mop5xrbv77etEsECBAgQIAAAQIECBAgQIAAAQLHKbBr7idB5A0wb+B5A9Lb%0A1/48WCGB6e2PUse0PIPW29a8x+k+ySUCBAgQIECAAAEC+yjgie37+FNxTgQIECBAgAABAgQIECBA%0AgMBeCHSxb30yWUTMgmTyLBqm3AXKL774Ygl0v7m5WfIGvucY66e3p637pSwRIECAAAECBAgQIECA%0AAAECBAiclkDmnxrYnrzzUQ1iT57A9vPz89cC29Oe1PHJu0/KEgECBAgQIECAAIFDFBDYfog/NedM%0AgAABAgQIECBAgAABAgQI7IVAFwxnYHtOrAuLCWRPXxYlk1JuW/dJnmD4WV8Gf/VH2iUCBAgQIECA%0AAAECBAgQIECAAIGPJ3BboPicG2pQ+TzL7pd8ljOm45Nn7ijbbOv4tM0ntvf47Z/Hbp+cAAECBAgQ%0AIECAwKEKfPJycdTq6KH+9Jw3AQIECBAgQIAAAQIECBAg8NEF1lMrqWdLAHsD1vuk9va1P09z3263%0Ay9Ynu3dML6yB8K2nXyJAgAABAgQIECBAgAABAgQIELgfgfVcTI7aoPGW1/W0J+A829nZWapL3rbU%0AU05qwHqD19PWvh439fQntW2pfFVvW/P2zfxNfXOcMgECBAgQIECAAIF9FvDE9n3+6Tg3AgQIECBA%0AgAABAgQIECBAYO8F1ouGqWdBNHm2BKZ3sbJB6WlrsPuTJ0822ZLa3nG9+I5tvXnH9TXbLidAgAAB%0AAgQIECBAgAABAgQIEPhSIPMmb0pv6k/f3HqczPV067xOA9jb3v1ST1+eup5y23us1tvXdjkBAgQI%0AECBAgACBUxQQ2H6KP3XXTIAAAQIECBAgQIAAAQIECDyoQBYkk7og2QD0vmgC1dPWBc8sbLZt5inf%0A3NwsW8rt63FyjG5tkxMgQIAAAQIECBAgQIAAAQIEjklgPa/yLtfWuZnkCTzvHE32nX1t7xzN7Jvl%0AjOu+bU897dk3qcdYKi//yLhuGdfXalvHJd/VNvuVCRAgQIAAAQIECJyKgMD2U/lJu04CBAgQIECA%0AAAECBAgQIEDgUQXetiDZgPQsrp6fn78WoN4g9hcvXmy22+2yuJly27ugmzxtM7VvtikTIECAAAEC%0ABAgQIECAAAECBA5JoPMbzXPus5x5l6TkbW/b0vFVX4LJM/cyg9s7Z5M8weh54EC2lGdfy+uA9LTf%0ANfVYd93PeAIECBAgQIAAAQKnJiCw/dR+4q6XAAECBAgQIECAAAECBAgQ2CuBLo5mEbYLsTnBLpJm%0A4bX/VXX6v/jii+X8U05Qe+rZUk5b91tf5Dz2uk+dAAECBAgQIECAAAECBAgQIHDfApmjuG2uYtf8%0AxWzrfs17rPU5Zl5lV8r49GXL3Eqfpt55mO6X9ga+p5zUvp5P6u1r267X1EaAAAECBAgQIECAwIcL%0AfPLyS8BPP/wwjkCAAAECBAgQIECAAAECBAgQIPA+ApmaWU/PtC35fEr7uj1Pcb+6ulqe6t4nundM%0Az6UB7z1O2jOmaS7IznL75QQIECBAgAABAgQIECBAgMDpCcy5g1muROcQ0tdy+ma5AeLNZ3/GNWA8%0Aebbum/y2/o7psXqM2d6+5Ek93pe1r8+x7eu845q3v3U5AQIECBAgQIAAAQIPJ+CJ7Q9n68gECBAg%0AQIAAAQIECBAgQIAAgbcKvG1xNAvE6wXkPqE9wezpSz3HSfB6ykndJ+1tm+3LoK/Gve0cOlZOgAAB%0AAgQIECBAgAABAgQInIZA5gp2zUn06jMH0fmEzkGkL+W0N1C9fa1nTPdL23ya+mzPuPTnf7Hr/2TX%0AtuRzbI+dNokAAQIECBAgQIAAgcMWENh+2D8/Z0+AAAECBAgQIECAAAECBAicoEAWarNo2wXg8/Pz%0A5b/EzmLxfEJ7aNKWAPgEt8/+ss22lG9LFodvk9FOgAABAgQIECBAgAABAgTuJvCm79/zSLu+i8+2%0AHme2df+0Zd5gV8p+7U+ebdex2tZjdFzypOR9jV19c9yucuc2Pv3009eOk7HdGvje+vo4rfcc5QQI%0AECBAgAABAgQIHLbAJy+/iNy+YnnY1+bsCRAgQIAAAQIECBAgQIAAAQJHLZBpnQayzymetuXiE9B+%0AfX29ubm5+UZwe/oyNv3ZUm4AfPbt4nAXj2dbyhIBAgQIECBAgAABAgQIEDhFgXwHn9/Da9C2+T26%0AbRmT9vW+qff7d4/T+jxO959jOq59PVYDxtOfcvKexzxmg8a7/+zLfu1PeY5pucfOfm2bec9nvvYy%0AcPwxX3M0L8X29Tjr/tb7+q3LCRAgQIAAAQIECBA4XAFPbD/cn50zJ0CAAAECBAgQIECAAAECBE5c%0AIAu3earZOmXBt4vGDVTvInD7EsSe/dOfherkSelPX1IXhpsvjf4gQIDAHQXyO6S/k277fXJb+x1f%0AynACBAgQIECAAIETF5ifO1t+X5Jdn1Hblu/NPX7b8jppm/WUO67n0XrHtd7+5g0ab7159uvW1+ux%0AZp795zFmX/fPnEK21pvntbLvrsD29HXcfI20PVR6yGM/1Dk7LgECBAgQIECAAAEC7yfgie3v52Yv%0AAgQIECBAgAABAgQIECBAgMDeCmRhuwvjyRO0PgPc09ZF+LRfXV0tT2zvmAa2d9yLFy822brP+sKz%0AwJzFbIkAgdMSaHBJ8lleK8y+ljMm5f6umr9D0jbHdez6uOoECBAgQIAAAQIE1gLzc+QsZ9ys93Po%0AbJvHarD3bJvl7Ldr37Y1zz6z3Hpfv/Xku9Kb9k1f++dn6La3r/Uef90++2dfxsehn9XbN4/Tfdd9%0AHSMnQIAAAQIECBAgQIDAXQU8sf2uYsYTIECAAAECBAgQIECAAAECBPZcoAvLPc0sQucpazNl0TuB%0A6glmf/r06ebm5mYpN3g9ebYEtG+321eB8W3Psfo6OX7au5DdfL6eMgECxymQ+z2/A7L1d0KvdP4u%0AaP+uvo5b79+xzTvutvoMDsqY9fjuJydAgAABAgQIEDh8gds+67U9ecu52gZ+t33m7Zsq6c9n2KZ5%0ArPb1GLvG9DPyum99nHV/62/Le5z5XXzXPh23q69tbxrzpr7uLydAgAABAgQIECBAgMB9Cry+onmf%0AR3YsAgQIECBAgAABAgQIECBAgACBvRDIQvR6MXoGgGYhPPUsvLfcPPsluL1Pc++YeWHr489jZ1z6%0A27Y+j3kcZQIE9lMg9+0M6slZ9l5Oe8rrMW3ruNnfvvl7YR4nx29fykk9zpe13X++y5jde2olQIAA%0AAQIECBA4BIF+3pufFdvW80+9bc3T13L2TTmfP3uc9nVc68m7tW/u3762dUzzfobu8dKe1P2+rH19%0Abq3fJe9r3GUfYwkQIECAAAECBAgQILDPAp+8/JL1030+QedGgAABAgQIECBAgAABAgQIECDwcAKZ%0AGkoQewPZ+0qtJ6D9+vp62RrcPvtSTuB7nvieclLHpdwF/OazLWWJAIH9FGiwTQJlPv3002VLue0z%0Az//6kK1tuaJZbrBN2ma5V96xzdsuJ0CAAAECBAgQILBLIJ8bb0sNf8iYltdj3/S5s8ee+7atx5n1%0AWW5/8tva7zpmjlcmQIAAAQIECBAgQIDAKQh4Yvsp/JRdIwECBAgQIECAAAECBAgQIEDgFoEstjdo%0AdQ6ZAe8Zk2DUBK43qL3lBLUnJZ8L/7Pc477Lwn7HygkQ+LgCuV+75f5/8uTJ8nugvw9ydinn98fZ%0A2dnSn3Lamrp/95n1Oa7HWrf1OHICBAgQIECAAAECBAgQIECAAAECBAgQIEDgNAQEtp/Gz9lVEiBA%0AgAABAgQIECBAgAABAgTuLNAg1ASrNtA9ebcEt6evKU9qT2rwe4Pb1/tmTPtSbhLUWgk5gccV6L0+%0AXzVtCWjPPZ6g9uTZ0ta+jE+945I3tdxjr/OOkxMgQIAAAQIECBAgQIAAAQIECBAgQIAAAQIEKvDJ%0Ay0XEn7YiJ0CAAAECBAgQIECAAAECBAgQILAWaGD6bG9bgtgT0N4nuGdMA9vblqe5b7fbzeXl5fJk%0A97ZnbIJdZ74uL53+IEDgQQTWweat58VmwPrFxcUmWwPb09d7t+Oa90TbP+vrtvbJCRAgQIAAAQIE%0ACBAgQIAAAQIECBAgQIAAAQIR8MR2fw8IECBAgAABAgQIECBAgAABAgTeKJBg1AS0zpTA9gSyNk9w%0Ae8pJybPNAPY+7TnjcrwZ4Hpbeb6eMgECDyeQe7DB6r0fW2/AevLcx+uxrXd892/+cGftyAQIECBA%0AgAABAgQIECBAgAABAgQIECBAgMCxCQhsP7afqOshQIAAAQIECBAgQIAAAQIECDyCwAxabbDrDGzP%0AKfTJ7Q1qf/r06fJ09wa9zwD4m5ubTbbu02P1UvJ68zXbLidA4P0Eej/13moAe46WttZ7/z558uS1%0AJ7Z3XPef+fudkb0IECBAgAABAgQIECBAgAABAgQIECBAgACBUxcQ2H7qfwNcPwECBAgQIECAAAEC%0ABAgQIEDgPQUayJrdEwS7TjNwPUHtFxcXrwWuJ4g9T3B/8eLF5vPPP3/VN5/0ntdYp11t6zHqBAi8%0AXaD3UoPYe08nb1sC2rOlLUHubZ9H7/jZpkyAAAECBAgQIECAAAECBAgQIECAAAECBAgQuKuAwPa7%0AihlPgAABAgQIECBAgAABAgQIECDwDYEEtt6WZtB7yjPgvX1nZ2dLgHuOkbYEt8+0foL77FMmQODD%0ABBqYnrxb7sNubZv5fMW0SwQIECBAgAABAgQIECBAgAABAgQIECBAgACBDxUQ2P6hgvYnQIAAAQIE%0ACBAgQIAAAQIECBDYKdAg2ASlJ0A2T3ueAeoJXk/9/Px82Z4/f/7aU9vT16e6X19fb66urpYnvHe/%0AnS+qkQCBOwnMoPTeszPPwVKfT2vP/SwRIECAAAECBAgQIECAAAECBAgQIECAAAECBO5bQGD7fYs6%0AHgECBAgQIECAAAECBAgQIECAwGsCDZxt3s4ExyZ4PVsDZ1tvUHuC2G9ubpYxL168WALdMzb9EgEC%0A7y+Q++i2LffmbX1plwgQIECAAAECBAgQIECAAAECBAgQIECAAAECDyEgsP0hVB2TAAECBAgQIECA%0AAAECBAgQIEDgrQIzQHYGuTdoPf19MnSf0v7kyZMlqL31vEiD4dPW9ra99SQMIECAAAECBAgQIECA%0AAAECBAgQIECAAAECBAgQIEBgLwQEtu/Fj8FJECBAgAABAgQIECBAgAABAgROU2A+FfrTTz99DaHB%0A6QlWf/bs2eaLL754LXA97UnJ8zT37Xa7uby8XMoNcH/tgCoECOwUmPfhbeWdO2okQIAAAQIECBAg%0AQIAAAQIECBAgQIAAAQIECNyjgMD2e8R0KAIECBAgQIAAAQIECBAgQIAAgfcTaDDteu8Et+ep7Qlq%0AT+qT3VOege2pJzC+T3Tv8bL/TLM+y3OMMgECBAgQIECAAAECBAgQIECAAAECBAgQIECAAAECjy8g%0AsP3xzb0iAQIECBAgQIAAAQIECBAgQIDAOwokQD0pQespz2D0GdiegPeMOTs7e/Vk9z61PfukfH19%0Avbm5uXn11Pd3PAXDCBAgQIAAAQIECBAgQIAAAQIECBAgQIAAAQIECBB4BAGB7Y+A7CUIECBAgAAB%0AAgQIECBAgAABAgTeX6BPX0/w+kwNck+eLU91T2B768kT0J4tAe3dX3D7VFQm8KVA77NdOSMCBAgQ%0AIECAAAECBAgQIECAAAECBAgQIECAwGMICGx/DGWvQYAAAQIECBAgQIAAAQIECBAgcO8CCcCdKfU8%0Atb2B7elrYHva+jT3dXuPMfdLW+rrtKttPUadAAECBAgQIECAAAECBAgQIECAAAECBAgQIECAAIG7%0ACwhsv7uZPQgQIECAAAECBAgQIECAAAECBPZIYD5heh14nnqC2xPUfn5+vnn+/Plrwe7py5g87f36%0A+npzdXW1lLtfLzP1bA2mT1kiQIAAAQIECBAgQIAAAQIECBAgQIAAAQIECBAgQOD+BAS235+lIxEg%0AQIAAAQIECBAgQIAAAQIECHxEgQa4r0/hW9/61hKUnvy2J7rf3Ny8CnBvUHuO1wD2dUD7ur5+TXUC%0ABAgQIECAAAECBAgQIECAAAECBAgQIECAAAECBO4mILD9bl5GEyBAgAABAgQIECBAgAABAgQIHKhA%0AgtEb5N6A9VxKg9Tz9PZsDX7v09wb6J6nune/9q0p2r9uVydAgAABAgQIECBAgAABAgQIECBAgAAB%0AAgQIECBA4M0CAtvf7KOXAAECBAgQIECAAAECBAgQIEDgwAUSuN4tQeszJRC92/n5+ebb3/72q3rb%0AE8SeJ7pvt9vN1dXVsnvqDW6fwext62vMvrbJCRAgQIAAAQIECBAgQIAAAQIECBAgQIAAAQIECBD4%0ApoDA9m+aaCFAgAABAgQIECBAgAABAgQIEDhCgT6ZfV5a2hrAnvZ1PYHqbXvy5MnmxYsXy+7ZJ33r%0AQPZ0pm1XapB7j7drjDYCBAgQIECAAAECBAgQIECAAAECBAgQIECAAAECpyogsP1Uf/KumwABAgQI%0AECBAgAABAgQIECBAYBFIoHnSt771rVdB7EvDyz8auJ4nvaf/6dOnS1fbZ55ynuTep7m3r8dqAH0D%0A3NsuJ0CAAAECBAgQIECAAAECBAgQIECAAAECBAgQIEBgsxHY7m8BAQIECBAgQIAAAQIECBAgQIDA%0AyQskuL0B7muMBqQnqP2LL75YutuWSgLYs+Vp7tvtdjlOym1vIHvytM3UvtmmTIAAAQIECBAgQIAA%0AAQIECBAgQIAAAQIECBAgQOAUBQS2n+JP3TUTIECAAAECBAgQIECAAAECBAjcWSCB73lye9IMbE+9%0AQfFPnjxZnuqep7tnzAyET1B76jPgvfvlGEnr437Z6k8CBAgQIECAAAECBAgQIECAAAECBAgQIECA%0AAAECxy8gsP34f8aukAABAgQIECBAgAABAgQIECBA4AMEEnye7bag8wS7t+/s7GwJXG995glqv76+%0A3lxdXS0B7rMv5fQ38D15++epz0D4WZ5jlAkQIECAAAECBAgQIECAAAECBAgQIECAAAECBAgcooDA%0A9kP8qTlnAgQIECBAgAABAgQIECBAgACBRxdogPubXnhXMHqf0J5g9QajN4A9fd0nT3lPStttKWPf%0A5Txu2187AQIECBAgQIAAAQIECBAgQIAAAQIECBAgQIAAgX0VENi+rz8Z50WAAAECBB5ZIAEyEgEC%0ABAgQIEDgMQQa2PsYr+U1COyLQIPR83T3PNW9T2RvYHuD3xPcnrGtrz+np9591n29VvdYJeQECBAg%0AQIAAAQIECBAgQIAAAQIECBAgQIAAAQKHJCCw/ZB+Ws6VAAECBAjcg8BtwS/3cGiHIECAAAECBAi8%0Ak8Btn0cE474Tn0F7LtAA9nmafRL7kydPlqD23APzPmigeoLdr6+vl20d+J7j9SnvHZP9Oi79vYfm%0AObQt/RIBAgQIECBAgAABAgQIECBAgAABAgQIECBAgACBfRYQ2L7PPx3nRoAAAQIE7lFgBs70sLva%0A2icnQIAAAQIECDyGwAy67WeT2fYY5+A1CDyWwAw4n6+Zv/vZEgCfPAHrGdv21JPSlkD2BMgnT+r4%0AlN07UZAIECBAgAABAgQIECBAgAABAgQIECBAgAABAgQOVUBg+6H+5Jw3AQIECBB4R4EEusyU+j/7%0AP/9+8+N//f/O5p3l9b47B2kkQIAAAQIECLxB4K2Btp9sNv/+z39384++/91XQbn9DPLWfd/wuroI%0AHKJAAtufPn36KsA990K2BrannID2q6urZVyf1j77U37x4sWypdy+6ZF7q0+Rn+3KBAgQIECAAAEC%0ABAgQIECAAAECBAgQIECAAAECBD6mgMD2j6nvtQkQIECAwAMLNCgsL9PyP/1Xf7f5b/6H/+WBX9nh%0ACRAgQIAAAQJ3E/jv/utf3vzj7//MslMD2vP5peW7Hc1oAoclkL/n/buegPM8kX2mfpZPkHqC2RP8%0AfnNzs5TTlv4GsSeoPYHvM+i9we19nbxG2lqfr6VMgAABAgQIECBAgAABAgQIECBAgAABAgQIECBA%0A4GMJvL5K9rHO4sReN4uNf/EXf7H54z/+483f/d3fvfPVZ9Hxs88+23znO9/ZfPe7313yX/zFX9z8%0A0i/90uZ73/veOx/HQAIECBA4DYEGv+RqU279X77Dk9pPQ8hVEiBAgAABAvskkP9N5h/9wndfnVKD%0AfPMZpuVXnQoEjlhgV7B5P8v3shvM3gD19K/bEuCe1L7u23sq+6acbabeb21vfY5RJkCAAAECBAgQ%0AIECAAAECBAgQIECAAAECBAgQIPAQAgLbH0L1Lcf8nd/5nc3v/d7vvWXU3bq///3vb37lV35l88Mf%0A/nDzq7/6q3fb2WgCBAgQODqBBqHMPOVsfVpjLvrbz55ufv5nnx/d9bsgAgQIECBA4DAE/uZvf7L5%0A/OrL4Nt8Rsm2DqJNPZ9h1u2HcYXOksD9CPTv/6effrpJQHq2PLW9n/fzKg1sT/78+fNNAttnW8bm%0AKe7Zrq+vl631Hqf3W47X13T/RUMiQIAAAQIECBAgQIAAAQIE9lWg8xr7en7OiwABAgQIEDg+ga6h%0AHN+V7ccVCWz/CD+HP/zDP7z3V/3rv/7rzR/90R8t2w9+8IPN7/7u725+8zd/895fxwEJECBAYP8F%0A1pM3qXdLYEu2pl/4d769+c1f+cVW5QQIECBAgACBRxX4H//sn2/+5f/198tr9nNKAnab5qRQPs/M%0AesfICZyaQO6DBLhnm6mf+ZM/efJkCWyfbbnHEsh+c3OzfD9I4HvqSRk3k3ttaigTIECAAAECBAgQ%0AIECAAAEC+yKwnsPYl/NyHgQIECBAgMBpCez6TGJt5f7+Dghsvz/Ldz7S3/zN37zz2PcZ+KMf/Wjz%0AW7/1W5vf+I3f2Pz+7//+5ud+7ufe5zD2IUCAAIEDF1gHsaSewJVdH64O/FKdPgECBAgQIHAEAg1s%0Az6Vk4ue2APcjuFSXQOBBBOaEae+hfifIC6atY/q9IAHwvff6PaH7pD1pti8NX/3RY802ZQIECBAg%0AQIAAAQIECBAgQIDAfQt0bmJ93Nva1+PUCRAgQIAAAQIPJTDXSvrZZLY91Ose+3EFth/xT/iP//iP%0AN3/1V3+1+fM///PNz/7szx7xlR7Ppf3pn/7p5k/+5E82f/u3f7s8We073/nO5pd/+Zc3P/zhDzdn%0AZ2fHc6FfXcmpXe/R/QBd0F4K9EPSzFPOluCVBq3s5ck7KQIECBAgQOCkBfp5JXmeRJ08KZM/Kc/8%0ApKFcPIE3COQ+yfb06dPlqe1zaO6jfh949uzZa98PZl+e5H55ebnZbrfL7ql3vzTk+Em9L1NuW8oS%0AAQIECBAgQIAAAQIECBAgQOC+BDL/MFPqf/G//tvN//5vfzKbX5XX4191KBAgQIAAAQIEPlBg11pI%0Alkz+8fd/ZvNP/r1/+GqtpJ9Hdo3/wFM4md0Fth/5j/ov//IvN7/+67+++bM/+7PNxcXFkV/tYV/e%0Aj3/8482v/dqvfeMi/uAP/mDzk5/8ZPPbv/3b3+g75IZTu95D/lk598MVyAelbA1CSd6glMO9KmdO%0AgAABAgQIHKtA/hFetqRO9OSp7fk80/qxXrvrInDfArln1vdN76XcV+3vd4b5vSHnkie55x+YJOW+%0A7Pil4eUf89iz3H45AQIECBAgQIAAAQIECBAgQOBDBTJf0dRygtr/2//pL9ssJ0CAAAECBAjshcB/%0A/8Nf3vzgF35mOZeum+TzS8t7cZIHdBIC2/foh/W9731v86Mf/ejWM7q5udn8/+zdCXwURb7A8T/k%0AICGBJARCIBwipyCIoCAIHigqyC7gfbGsyirK6vPWfYs+13N1xXVXZUXxglU8Hnijoi4ioIKKKB6o%0AgCA3gVyEQC54/HtfZTsz3ZOZycxkZvKrz6ft6arq6qpvZ3Cm+981u3fvlpKSEvnpp5/kiy++kDlz%0A5sgvv/ziuo8WfPrpp/Lggw/Kf//3f/usR2HDCuh5dUtFRUVuRTGb39jGG7Mnio7HlIC5oKNrz0WD%0A2k2wmL4mIYAAAggggAAC0SZgHsLTfulFHl3MZxrTV5PHRSAjwhoB/wXs7xsNWjfvJ/M9Qt+D+lrL%0ANPhdZ33XpN8jNN+Um9d6nco8OKt5ungm+zE9y9hGAAEEEEAAAQQQQAABBBBAAAEE3ATMdQb7Wl//%0Akl/qtgv5CCCAAAIIIIBAgwlszN8j3du3rDm+uT+in1/M65pCXtQpQGB7nUSRq6B/wJmZmT4PqMHv%0Amvr37y9nn3223H777fLQQw/JvffeawW8u+385z//WSZNmiQ5OTluVchHAAEEEIhDAf2ApAEoZjHB%0A7XE4VIaEAAIIIIAAAjEuoJ9X9LOKBtTqa/2OzIWeGD+pdD/qBOzvK32v2ZN+dzDfHzSoXd+PmvT9%0AaC/TbQ1q37dvn5SVldWUa75J5ji6H+9jo8IaAQQQQAABBBBAAAEEEEAAAQT8EdDrCZrsa3NtwuRp%0AeVZ6inTMSdeXJAQQQAABBBBAIOICa7cUy559ldZx9TOKub9p74jeI9Ey7pXYVep+TWB73UZRXSMl%0AJUVuueUWufTSS2XIkCGydu1ax/7qTO9PP/203HzzzY7lZCKAAAIIxJ+A/QKPfngyQe32gJP4GzUj%0AQgABBBBAAIFYFTCfVTTY1izm8wwXe2L1rNLvaBZwe1/p+0/feyaZbfN+NN8nNLg9MTHRqqt5ptzs%0A57m2t+lZxjYCCCCAAAIIIIAAAggggAACCCCgAub6gX2tr52uPXRokya/HnIocAgggAACCCCAQIMI%0AzH7v+5rAdv2soovee9H7Kprs92H084x9u0E6HEMHJbA9hk6Wr67qTO6PPfaYjBw50rXa/PnzCWx3%0A1aEAAQQQiA8B+0UeMyJzsUc/QGnAmKljylkjgAACCCCAAALRIKCfUfSzSkJCgleArJbpxR6zjob+%0A0gcE4k1A32NO7zP79wd9rd8rkpOTpVmzZtKiRQtrW/NMma71vVxeXm7N6m6+g9jbiTc7xoMAAggg%0AgAACCCCAAAIIIIAAAqEX0GsJ5nqDXnswS+iPRIsIIIAAAggggED9BPRzit4PMUHtZq2tEtAeuG3t%0A3xwOfH/2iCKBk08+WX7zm9+49ujjjz8WnbmdhAACCCDQOATMxR77mgs+jePcM0oEEEAAAQRiUcB8%0ATjE3q+yfYWJxPPQZgVgV0AusesHVLPqwiVl0hvakpKSawHb9JcHU1FRp3ry5pKWlWWvd1qB3raf1%0AtR0u2sbqXwP9RgABBBBAAAEEEEAAAQQQQCByAno9UJP9uqC5ZmiCxXRNQgABBBBAAAEEok3A/pnF%0A/llG+2n/jBNt/Y7W/hDYHq1nJsh+XXDBBa57VlVVyYYNG1zLKUAAAQQQiA8B84FIR2P/sGQ+RNnL%0A42PEjAIBBBBAAAEE4kFAP6PYP6+YzzFmbHyGMRKsEYgOAc8AeA1g1wB4X8HvGvSuwfAm8F3rE/ge%0AHeeTXiCAAAIIIIAAAggggAACCCAQbQLm+qBeM9QZUM2vwkVbP+kPAggggAACCCBgPq+Ye526Np9l%0A0AlcIDHwXdgjmgV69uzps3v5+fk+yylEAAEEEIgPAXvgl/mgZF/HxygZBQIIIIAAAgjEk4DnBR7P%0AzzPM+BxPZ5uxxLKAvhfNooHp9mS+c+j7WYPX09PTrQdW7PlappMv7N27V/bt22e9Nu9/e1u8RgAB%0ABBBAAAEEEEAAAQQQQACBxiNgrgWaawj2tV430EUD23VNQgABBBBAAAEEok1AP6fovQ9N5h6K+Tyj%0A2/ravo62/kdbfwhsj7YzUs/+dOrUyZr5Sm8MOqVdu3Y5ZYc0T9+kmzZtkh07dtQspaWl0qpVK2nd%0AurW1tGvXTtq3bx/S4wbbWKz1N9hx+ruf/u2sXLnSOncFBQVSUlIiGRkZkpOTI3l5edKnTx9rBjZ/%0A24vVeuXl5ZbDunXrRB8IadmypfTo0UMGDBhgvcdCMa7t27fL1q1bRdfbtm2T4uJiadGiheWdmZkp%0AXbt2lc6dO4fiUCFtQ/8nrO/x9evXW78CUVZWZr2f9e+jQ4cOkpubG9Lj0VjwAvqhyCTzYcmsTT5r%0ABBBAAAEEEEAgmgTMZxXPzzF6oYeEAALRJeD0vnS6KKszspv3tLkRrSNJSkqyLvJqme5n2jN1zWjt%0A2/bXppw1AggggAACCCCAAAIIIIAAAgjEn4BeA9DFXEvQuA5dCGyPv3PNiBBAAAEEEIgHAfNZRe+J%0A6OcV+70R/Uxj7oHEw1gjMQYC2yOhHMFj6BuiTZs2snHjRsejZmdnO+bXN7OoqEjeeecdefPNN+Xt%0At98WDYiuK3Xr1k1OPfVUaznppJOkefPmde0SsvKG7K8e+8Ybb/Qy0ny3NHfuXFm9erVbcU2+Ol55%0A5ZU12/6+0GM/8cQT1vlbtmyZaFC3W9LZ1gYPHixjxoyRCRMmSF1/U9EwXv3bvP/++2Xz5s1SWVkp%0AaWlpMmzYMHnwwQdFfwbdnjSQ/x//+Ic89NBDVrC5vUxf60+mjx07Vh5++GHrveZZ7mt7w4YN8sEH%0AH8jChQutRftTV9KHQI455hgZN26cnHfeeZKcnFzXLn6Vv/HGGzJt2jTZsmWLdQFAA+lHjRold911%0Al+v+q1atkpkzZ8rs2bOlsLDQtd4RRxwhEydOlAsvvNB6IMK1IgUREfAM/PDcjkgnOAgCCCCAAAII%0AIOCHgH5O8fys4rntRzNUQQCBBhYwF2d1Nnd9bX8fm5vRev1KyzS43dyUNjemTX3d1usT+j3elJmh%0AmTrmWJpv8kwd1ggggAACCCCAAAIIIIAAAgggEJsC5ju+rs2i1wbMNYTYHBW9RgABBBBAAIF4FtDP%0ALPpZRe9/6KKfXcw9Evu9jHg2COXYmhwE/c90rqFsmbZcBdz+UHVGbJ25uT5Jb/hpgLjnDT/Tps4+%0A3aVLF7NZ77XOAH/77bfLjBkzrBuNwTaoMzzfeuut8rvf/c66qRlsO3XtFw39feCBB6zA9rr6Gky5%0A/qOoM3/rww3+JP3Zbz1/06dPF51VP9CkPyuu5+zOO+8UDYx2StEw3uOOO04WL17s1b333ntPTj75%0A5Jr8H374QUaPHi36Pqkrqdv//M//1FXN+h+WPvDxyCOPWEHt9fknV98n1113nVx//fXW/wDrPLiP%0ACm4mGmzv+WsK+lDF5ZdfLh999JGPFr2LNEDhj3/8o0ydOrVRzPLvLRD5HP37Mov+f0AXnWFfA0Eq%0AKiqsRf8/8d7Xu+SNlSVWB3t2yJKzj+8e+c5yRAQQQAABBBBA4KDAnIU/yNotxZbF+AEt5cTDs0W/%0AZ+iinyd1SUxMrLkIpN+nzQIgAgjEnoD5vqJr/a6iF3nteToi811Gv8for8rpYoLbPa936b6k4AXM%0AAwa6Nv/m2vP031vd1n+Hzb/N5t9kt+ubwfeGPRFAAAEEEEAAAQQQQAABBBqzgLk+oAbm2oBeN9BF%0ArwuY+52vf75d3vry35Ow9e2SLWOHdm3MbIwdAQQQQAABBBpQYPZ738uGHbutHkwY1kaG925tXWvX%0AiWv1WrouZhIgvdauifucFkOd//m3Vp3VqBArAmvWrHENatc3SceOHUMyFL35qLNd66zrGrCrXyLq%0AkzQYe8qUKdK7d295//3369OU477R1F8Nng5X0i94a9eu9at5nX174MCB1kzmwQS160E0QFbP/7HH%0AHuv6NxAN49Xz75Ts+Rr4PnToUL+C2rUtnem8rjR//nzp3r27Ndu6/l3X94a7vk9uuukm61cO8vPz%0A6zq8z3L72O0V7e9l/XvSBxOOPPLIgIPatU1t6/aDDwAcf/zxorPVk6JDwH5RKDp6RC8QQAABBBBA%0AAIH/CNT3M/N/WuIVAghEo4C5YKtrvU5lX8xFXrM2gda6bV6bh13MxWCz1gvCJiDbfgx9TUIAAQQQ%0AQAABBBBAAAEEEEAAgdgTMNcJzb1NE+yuaxICCCCAAAIIIBBtAvqZRT+n2Nfmc0y09TUW+pMYC52k%0Aj/4LaLCyW9LgVL3hV9+ks3yfddZZokG7oU4amD9q1Ch58skn5Te/+U1Imo+2/uqsyeFM+sRyXen7%0A77+XE044QQoKCuqq6lf5d999J1988YUcc8wxXvWjYbxenfLI0KD2kSNHWoH6HkWum26B4WaHq6++%0AWh5++GGzGdK1Bsnr+Vu+fLmkpaWFtG3TWGFhoRWQH+gs7WZ/+3rp0qVWcLv2V3+ZgoQAAggggAAC%0ACCCAAAIIINB4BeyB52aGEruGudCrF4B1lnD93msuBpsLwrptZmzT6w76WvN0Mcnejr4mIYAAAggg%0AgAACCCCAAAIIIIBA9AvYv8Pbv9ub7/328ugfDT1EAAEEEEAAgcYioJ9RPD+v2D+36Gsm4/H/r4EZ%0A2/23ivqa+sa47777XPt5xRVXuJb5W1BUVGQFAIcjqN30QQOGJ06caM0kbvKCXUdjfzt37hzscPza%0Ar1OnTj7rlZSUWDN+1xXUrrOmaV8HDRokeXl5df7Dun37dsfjNvR4HTtly9SHKcaPHx9QULvu7ush%0AEQ3kDldQu+m6PkwwefJksxnStc5Gf9xxxwU1S7tbR3TG9rFjx1o/Ie9Wh3wEEEAAAQQQQAABBBBA%0AAIHGI6AXcM1M6/a1mcVdv3frz3WmpKRIamqqtTRv3lzMovk6g7vWtwfLG0H7BWJTbspYI4AAAggg%0AgAACCCCAAAIIIIBA9Ap4BoFpTzXPLNHbc3qGAAIIIIAAAo1VQGN37Z9VnD7PNFabYMZd/+m7gzkq%0A+4RFQGc5X7lypWPbrVq1kvPPP9+xzN/MyspKOeWUU+Szzz7zuYvOpnXaaadZdTUgul27dtaNyq1b%0At4ouGvQ7b948KS0t9dnOzTffLP369bPa8lnRpTBa+3v55ZfLxx9/LKtXr67Vc+3vjh07auWZjRYt%0AWkjLli3Npuv6sssuk44dO7qWa8Hdd98tGzdudKyjN4MnTJggN9xwg/Ts2bNW8HZ5ebn8/PPP8vbb%0Ab8uzzz4rX331Va027DeM7QUNPV57Xzxf65jOOecc2bVrl2dRzbbODKf/oykrK6vJ0xeZmZm1tu0b%0Avn45Qevpwwca5N29e3c59NBDpUuXLnLIIYeIPoihgfa6fPvttzJjxgzZs2ePvelar//5z3+K+g4b%0ANqxWfn029NiTJk2S9evXOzajgQOjR4+Www47zOq/uujfhc56/+mnnzruYzK1/Prrr5dHH33UZLFG%0AAAEEEEAAAQQQQAABBBBAwFHABKObtf0isObptga261qvZ+jaXDjWBvW1Tp5gZnPXPNOGWWuePbnl%0A2+vwGgEEEEAAAQQQQAABBBBAAAEEwi9g/46ur80S/iNzBAQQQAABBBBAIDgB83nF83OMW1xlcEdp%0AHHsR2B4n5/mbb76RqVOnuo7mxhtvtGa2cq3gR8Edd9zhM6hdbybecsstVlC0ryBsDb7+xz/+IbNm%0AzRLtl68A90suuUR0bBqYH2iK1v5qsP/777/vNRx9KOHII4/0yteMq666ygpIdywMIFMDp//2t785%0A7qEB3EuWLJH+/fs7lusDC7169bKWa6+91vpb+OMf/yjvvfeeVV+Ds51SQ47XqT/2vNtuu02+/vpr%0Ae5b1WmeF0wDs3/zmN9Z4deY4fejgww8/tB7K+OSTT+T000/32s9k7N2717ysWWtA+JlnnikXX3yx%0AnHjiidbDHjWF//9CZ51r3769NVu6Zl199dVy5ZVXiq9fSNCZ4UMZ2D5u3DjH96Q+XKG/+nDddddJ%0A27ZtPbtubWtwu/bZ7QEbrfT444/LNddcYwXFOzZCJgIIIIAAAggggAACCCCAQKMXMBd5zUzudhBz%0AYVivQ+l3bQ1cN3lmbYLa9+3bZ/1ymAa4m6B3c0HZ1LWvTcC8/Xi8RgABBBBAAAEEEEAAAQQQQACB%0AhhEw39nN0T23TT5rBBBAAAEEEECgoQU8P6d4bjd0/2Lt+E1jrcP0t7aA3pSbNm2aHHXUUa6zfetM%0A7Tr7eX3SsmXL5N5773VtQmeg1pncNZjcV1C7aUADeCdPnmwFwLoFc2tdneFdA2UDTbHW30DHF2x9%0ADZDWWcqdkj5s4BbU7lT/6KOPlgULFlgz8D/yyCPSt29fp2pRnecU1K6zqOvfz5///Gfp3bt3TQB6%0ATk6ONbv7Cy+8IBs2bKgJPncaoM7CbpLeaNe/9bVr14rOsH7SSSfVtGnquK07d+4sb731lvzud79z%0Aq2IF2usDC6FKTg+aHH744fLll1/Kfffd5xrUrscfPny4LFq0SEaMGOHaHQ0m0AcKSAgggAACCCCA%0AAAIIIIAAAgjUJaCB5p6LCXY3a52t3Sz6oLrm27c1Txf9fq75+tqUa9v62hxD+2Nem3VdfYzlcnNh%0AXdeeyS3P7ONZn20EEEAAAQQQQAABBBBAAAEEwiXAd9FwydIuAggggAACCIRagM8toRElsD00jhFt%0ARWeiWr9+vTz55JNWcO0NN9zgGqw8dOhQefrpp62bcvXppAbm6nGdUuvWra0A5yOOOMKp2Gde165d%0A5e2335aOHTu61pszZ44VSOxawaEg1vrrMISwZP3rX/9ybDc7O1smTJjgWFZXpv6NTZkypa5qMVGu%0As8vrDPQDBgyoV39HjRolEydOtB4o+eGHH6xfKNCZ2INN+sCIPgzilDRQ/PPPP3cqCkmezjKvM9Tr%0Ae9WfpA+2vPbaa6JB+W7pxRdfDPg97dYW+QgggAACCCCAAAIIIIAAAo1PwASd69ozwF0D2HXRX57T%0A79L6C2QZGRnWkpWVJZmZmdZr/f6qv16ni878rvWTk5OtfU0wvAmS17VJ5qK0rk2yvzZ5sbA2jvbx%0A2fPMazMWreeZZ8pYI4AAAggggAACCCCAAAIIIBBugVj9/h1uF9pHAAEEEEAAgYYXMPcOGr4n8dGD%0A/9yViY/xxPQodu7cKR06dPC56M03vTnXpUsXmTRpkjVbttOgtY7O0q5Bunpjrj5pyZIl1szqbm08%0A9dRT0rNnT7fiOvPbtm0rc+fOda2ns9LPmDHDtdyzINb669n/cG5v2rTJsfmBAwc65jemTL25/c47%0A7/gMyPbXQ2+EP/PMM9as7/perW/Kzc2Va665xrWZ5cuXu5bVp0D/jXn55ZclPT09oGa0/hNPPOG6%0Aj/6P/JVXXnEtpwABBBBAAAEEEEAAAQQQQACBugQ0wNoEnptAdDMzu34vN4HtGsCuge16TU2/+5sg%0Ad83X768a2J6ammoFt2uAu9lX17roMcwFab1GZV7r2mxrX2I9mYB1X+tYHyP9RwABBBBAAAEEEEAA%0AAQQQQAABBBBAAAEEEEAAgegXILA9is6R3gzbvHmzz6W4uNi6gear2/3795cVK1ZYQbVuszz72t+z%0A7NFHH/XMqtk+7LDDZMyYMTXbwb44+uij5dhjj3XdXWenr6iocC23F8Raf+19D/fr0tJSx0PoTdzG%0Anp5//nk5/PDDo5bhtNNOc+2bzgof6vSrX/1KHnvssaB/7WHkyJE+H3h59dVXQ91l2kMAAQQQQAAB%0ABBBAAAEEEECgRsAeoK3B6WZJSEgQXexB8TpBhAmOt782efa12d+0YYLa7QHv5rXpjG5HYzL9NP2z%0Am2l/Pbc960fjmOgTAggggAACCCCAAAIIIIAAAggggAACCCCAAAIIxLYAge2xff4ce//111/L9ddf%0AL88995yUlZU51vE3c8eOHT5nU7/uuuuCDnz17IPODu2WtB9Lly51K67Jj7X+1nQ8Qi969+7teCT9%0Am49AHgYAAEAASURBVDE3MR0rxHnm5MmTxVfgeDQMv1OnTq7dKCoqci0LpmDIkCHy4osvWjf6g9nf%0A7DN+/Hjz0mutv6xQWFjolU8GAggggAACCCCAAAIIIIAAAqES0MBsE9Bu1mZWd52dvUWLFtas7TqT%0Ae+vWraVNmzaivyyYk5NTs2RnZ1szvWsdXXTmd531XffVCSU0EF7b1usq1dXVUlVVZS36Whczq3u0%0AXncxwet2c5Ona3sy+fY8XiOAAAIIIIAAAggggAACCCCAAAIIIIAAAggggAACoRQgsD2UmlHSlt4w%0AW7BggVx00UWSm5srt9xyi3UjLZjuLVy4UCorKx131Zt8eoxQpXPOOUf0Z6Dd0rJly9yKavJjrb81%0AHY/QC53N3ymtXbtW5syZ41QU93ndunWTBx54IOrHmZeX5xporr/kEKqkP7/+xhtvWD/DXt82x40b%0A59qE3txftWqVazkFCCCAAAIIIIAAAggggAACCIRLQAO0NRjdzMSenJwszZo1Ew12ty+aZxatY180%0AoF23deZ2E7Sua/tigto9A8TDNa76tGuC1n2t69M++yKAAAIIIIAAAggggAACCCCAAAIIIIAAAggg%0AgAAC/ggQ2O6PUgzX2b17t9x3330yZswYKSkpCXgkn376qes+Osu13uwLVdJZrs4//3zX5vwJbI+1%0A/roONkwFRx55pGvLF198sbzwwguu5fFYoDexZ82aJWlpaVE/PL3Zrg+qOKXS0lKn7KDy9Ia9zkYX%0AijRo0CBp3769a1PffvutaxkFCCCAAAIIIIAAAggggAACCDSUgAlE17UGrpsgdvtavz+bQHfzWq+T%0AeQbCm8B3DXjXQHenxQTGN9R49bi+AtpNWUP2j2MjgAACCCCAAAIIIIAAAggggAACCCCAAAIIIIBA%0A4xBIbBzDjI1R6o2v008/3WdndZZjDVbXZceOHbJhwwaf9U3hO++8I0OGDJE333xTunTpYrLrXH/y%0AySeudY455hjXsmALTj31VJkxY4bj7v4Etsdafx0HGsbMfv36WT+x7RQIXVFRIRdccIGsWbNGbrjh%0AhpA+tBDGIdWraf2FAH1fxErSG+ZOKRpugDv1S298n3LKKfLMM884Fct3333nmE8mAggggAACCCCA%0AAAIIIIAAAg0pYALazazuZhZ20yczE7uu9XpKeXm5FbBugtd1rdfwqqqqrDKto681z/4d3gSM61qP%0AZbbNccK9Nscza+2DfbHnm9dmHe6+0T4CCCCAAAIIIIAAAggggAACCCCAAAIIIIAAAgg0TgEC26Po%0AvGdkZMjcuXMD6lFhYaF88cUX8uijj8qrr77qc18NIj355JOtYFINoq8rVVZWypdffularVOnTq5l%0AwRa0a9fOddetW7daNwPd+h5r/XUdaBgLdGbyhx56SCZNmuR4FL25euutt8r06dPlpptukssvv1xS%0AU1Md65KJgD8CeXl5rtXWrl3rWkYBAggggAACCCCAAAIIIIAAAg0toEHcmsza9EeDvzWoXfP1F9bs%0As7Cb4HadqV3LNaDd7G/2M+3oWutrvqljD3zXcs03eaaO5ocjaftuSziOR5sIIIAAAggggAACCCCA%0AAAIIIIAAAggggAACCCCAgKcAge2eIjG2nZWVZQWra8C6BrjfdtttMn/+fNdRrFu3zgpsvvnmm13r%0AmIL8/Hxr1imz7bmOdGC7Hr+oqEjatm3r2RVrO9b66ziICGReeuml8vrrr1uL2+H0IYJrr71W7r77%0Abpk4caIVCN+rVy+36uTXQ2Dz5s3yww8/iK51Jn2z6GxvnqmgoMAzK+q3W7du7drHkpIS1zIKEEAA%0AAQQQQAABBBBAAAEEEIhWAQ3+1mB0TRrYbgLWTQC6mdFdZ2jXX19LSUmpma1dyzRpXVPPPpu7ydM6%0Aehzd1rUm+2srw/YfU8eWVRMQb/rludZ+m/7rftqGBuSbPNOm1tN8XZs8+3F4jQACCCCAAAIIIIAA%0AAggggAACCCCAAAIIIIAAAgiESoDA9lBJRkE7AwcOlLfeekueeuop0eBlt3TPPffIxRdfLDk5OW5V%0ArHydDd4tZWZmSosWLdyKg87Pzc31ua+vwPZY66/PgYa5cObMmTJ06FBZs2aNzyPt3LlTpk2bZi3D%0Ahw+Xq6++WsaPH2/dzPS5I4WOAnoD+bPPPpM333xTFixYYP16wu7dux3rxkumr8D2eB97vJxDxoEA%0AAggggAACCCCAAAIIIOAtYILANeDbBIybWrqtiwai6y8MNm/evCaI3dTVMlNeVlYm+/bts+qa/Uxb%0AurYHk5v93crt+VrX3p4ez+RpPROQb9o3ge72IHYt00XLNOn+pr6VwX8QQAABBBBAAAEEEEAAAQQQ%0AQAABBBBAAAEEEEAAgRAK/PuORAgbpKmGF7jkkkvkoosucu2IzpI8depU13JT4CtQvGPHjqZaSNfN%0AmjWTVq1aubbpq0++yqKxv66DjEBBmzZtZMWKFTJhwgS/j7Z48WI5++yzpUePHvLwww/Lnj17/N63%0AsVdUq/vvv1/y8vJk8ODBcuedd8qyZcukMQR2+wpsZ8b2xv7OYPwIIIAAAggggAACCCCAQHwImOBv%0Az7U9UFxnQXdbdFb3pKQkr8XUtweSm8B0XWvStQmS1xnizWt/1p5t2fuvfbdve76OjzPHKBBAAAEE%0AEEAAAQQQQAABBBBAAAEEEEAAAQQQQCDaBAhsj7YzEqL+TJ8+Xbp16+ba2rPPPis6G5SvVFBQ4Frc%0Arl0717L6FrRt29a1ifLycteyWOuv60AiVKAz7s+aNUtmz54tvoKPPbuzbt06a+b2Pn36yKJFizyL%0A2fYQePzxx6VLly5y8803y9atWz1K43/T19+W3mQnIYAAAggggAACCCCAAAIIIBBvAhoEroHhJrA9%0AJSVFdElNTbVmb9cZ3NPS0iQ9PV30VxF1kge9HqYPxHfo0EF0gob27duLXn/T79V6DUcD3zVpMHpV%0AVZW1VFRUiC56vcwse/fuFbPoLPC6aJlZ62uzn84mr21pQLwmnaldg+n1WBpsbw+41zIT3G5V5j8I%0AIIAAAggggAACCCCAAAIIIIAAAggggAACCCCAQBgEEsPQJk1GgYDe8Lr11ltl4sSJjr3RG1hLly6V%0AkSNHOpbXlelrdvS69q2rvLi42LWK3uwLJsVaf4MZY7D76Oz+Z5xxhjz11FMybdo0Wb9+vV9Nbdiw%0AQUaMGCHXXXed3HXXXaKz7ZP+I6DvsSlTpsjMmTP/k9kIX+nNdLfUsmVLtyLyEUAAAQSCECgtKZD9%0A1bHz0FBys4MBXs3TgxgpuyCAAAIIIIAAArEhUFcguJkxXYPG9eFvs62j04BzzdPrC/paA9NN0nqa%0AdG320237a1Pua20C8M1xzbb2RxcSAggggAACCCCAAAIIIIAAAggggAACCCCAAAIIIBBpAQLbIy0e%0AweP179/f59E++eQTn4HtvoLIt23b5rPtYAv1Rp2vtnUGK7cUa/11G0dD5OtMYb///e9l8uTJMnfu%0AXNFZxhcuXGjdIPXVH71h+sADD8jGjRvlhRde8FW10ZWdc8458tprr9U57sMOO0x69uxpzcKWm5tr%0Ardu0aWPN6ua582WXXSbbt2/3zI7q7S1btrj2LyMjw7WMAgQQQACBwASWvvuibPjx68B2ioLag0eM%0Al659joqCntAFBBBAAAEEEEAg8gIaSG6SeW3WJrBcZ1DXyQT0GoyudXZ1XUwwur7Wmdc987VdU8e8%0ANmvNt78221Ym/0EAAQQQQAABBBBAAAEEEEAAAQQQQAABBBBAAAEEGlCAwPYGxA/3oTVgVn86WG9u%0AOaUdO3Y4Zdfk1RUorje9zM22mp3q+UKDYPVGnVvKyspyK7J+utmtUIPlo62/bn1tyHy9WXruueda%0Ay9q1a63Zxh977DEpKiry2a0XX3xRRo0a5foLAT53jsPCv/3tbz6D2vXnx88++2y54oorZMiQIX4L%0AXHPNNX7XjZaKmzdvdu0Kge2uNBQggAACAQlUlO+VX35aFdA+0VJ5zbefEdgeLSeDfiCAAAIIIIBA%0AgwiYa2smkN10Qq/R6LUsvU6mExJo4Lq+NkHoJpBdZ3TfvXu3lJSUWLO7m3xTT9eap8nehmlb13os%0ALTP7mD6wRgABBBBAAAEEEEAAAQQQQAABBBBAAAEEEEAAAQQiLdA00gfkeJET0KB2DW53Szt37nQr%0AsvJ9BbZrsPyuXbt87h9Moc787ZZSU1MlPT3drdhnYHs09td1IFFS0LVrV7n33ntl/fr1cuedd4qv%0A2fK1yzrjuwbDN/akD2fcdNNNrgy9evWyTGfNmhVQULtrg1Fe4GvGdl//xkT5sOgeAgggEFUCe0oK%0AYzYIaXdx6D9PRtXJoTMIIIAAAggggIAfAhrc7rQ0bdpUNOBdF73Ol5ycbM3arjO366LbumiZWTRI%0A3XMxbWh7Tov92H50lyoIIIAAAggggAACCCCAAAIIIIAAAggggAACCCCAQNgEmLE9bLTR0XBubq58%0A/fXXjp3xFSSuO7Ru3dq62eU2g/rWrVutOo6NB5m5adMm1z0HDBjgWqYFsdZfn4OJokKdVXvq1Kly%0A5ZVXytixY2XJkiWOvSstLZWnnnpK7r77bsfyxpKpAes6W5pTat++vbz77rvStm1bp+K4zPM1Y7uv%0AB2/iEoNBIYAAAmESqKwoD1PL4W+22uWXhcJ/ZI6AAAIIIIAAAgjEhoCZ0V17a39ttjWvZcuWVqB7%0AVVWVNau7mdld15q3b98+a7C6NnV0dnYNeNcgeP1lOQ2Q120NfPc8jrUz/0EAAQQQQAABBBBAAAEE%0AEEAAAQQQQCBMAqUlBbK/en+YWg99s8nNUiSlufvkrKE/Ii0igAACjUuAwPY4P99uQe06bJ2R21fS%0AnznW2aW/++47x2pffvml9O3b17Es2Mwff/zRddehQ4e6lmlBrPXX52CisFBnbH/vvffkggsukFde%0AecWxh/o30djTs88+60owe/Zs6dSpk2t5vBXoDXS3ByF0rEceeWS8DZnxIIAAAg0ikHTwwkmspsSD%0AAVQkBBBAAAEEEEAAAd8CGmjuGWyuAeiadKZ2nb29urq61q/46LYu+iuGZWVlVl1d67YpMzO5m5ng%0AddvzONaO/AcBBBBAAAEEEEAAAQQQQAABBBBAAIEwCSx990XZ8KPzpK1hOmRImh08Yrx07XNUSNqi%0AEQQQQACB2gL/vgNSO4+tOBHQmZK3bdvmOpq6Att1x0GDBrnu/+STT7qWBVOgN9V8tTlkyJA6m421%0A/tY5oP+voDcdoyHpDF46K7vO5uWUVqxY4ZQdcF60jDfQjpeXl8vq1asdd9ObxMcee6xjWbxmLlq0%0ASHz9CgOB7fF65hkXAghEWqBFRrY0PRiEFIspIysnFrtNnxFAAAEEEEAAgagS0GB0E6Ru1nrtRhcN%0AfLcven3CBLKb11qu+5nZ2gluj6rTS2cQQAABBBBAAAEEEEAAAQQQQACBuBWoKN8rv/y0KibHt+bb%0Az2Ky33QaAQQQiAUBAttj4SwF2ccvvvjC557dunXzWa6FvgLFP/roI9cg3jobdqgwb9482bBhg0OJ%0AWDfihg0b5lhmz4y1/tr7rjcQ3VJ+fr5bUcTzMzMzZfjw4Y7H3b59u2zZssWxzDMzVsbr2W9f2/ow%0AiVvq37+/NYOaW3m05BcXF8vzzz8fku7oDPVuKTc3V9q3b+9WTD4CCCCAQAACiUnJ0ueoE0TXCQmJ%0A9V7qOvS/A6fqfxz9eb4+R59Q1+EoRwABBBBAAAEEEPAhoJ/NNCBdFxPUrmszk7v+wmFWVpa16Hfx%0AvLw86dixo3Tu3Nla63bbtm1Fr/fohAYaDG9mg/dxWIoQQAABBBBAAAEEEEAAAQQQQAABBBCot8Ce%0AksJav0JY7wYj2MDu4l0RPBqHQgABBBqXgPO0y43LIG5H62v2c71R1b179zrHPmLECJ91Zs6cKQ88%0A8IDPOv4WTps2zbXq2LFjpU2bNq7lpiDW+mv6rev09HT7Zq3X0RTYrh078cQTZeHChbX6aDZKSkr8%0ACliOpfGasdW19vULCZ06dapr96goP3DggPz2t7+V1q1byymnnBJ0n/bu3Stz58513X/8+PGuZRQg%0AgAACCAQu0HfQCNElFOmt5x6S4gL3h+p69h8qA4aNDsWhaAMBBBBAAAEEEEAgRAJOs6ybPF+TC4To%0A8DSDAAIIIIAAAggggAACCCCAAAIIIIBAwAKVFeUB7xMtO1RXVkZLV+gHAgggEHcCzNged6f03wPS%0AIPHXX3/ddXQXX3yxtGjRwrXcFPTs2VOOP/54s+m1fvbZZ2Xfvn1e+YFmfPzxx7Js2TLX3aZMmeJa%0AZi+Itf7a++7rfPg7C7q9vXC+Xrt2rWvz7dq1cy2zF8TSeO399vXa15i+//57X7vWWfbKK6/Ixo0b%0A66wXigqVBz98n3nmmfL5558H3dwLL7wg+pCDW5owYYJbEfkIIIAAAggggAACCCCAAAIIIIAAAggg%0AgAACCCCAAAIIIIAAAggggAACcS6Q1CwlZkeYmJwcs32n4wgggEC0CxDYHu1nKIj+LVmyRG655RbX%0APXWWphtvvNG13LNg8uTJnlk12zt37pRJkybVbAfzori4WK688krXXXv37m3NEO5awaMg1vpruq8/%0A+aw/E+2UVq5cKZs2bXIqCiivoqIioPpulZcvX+5YpLOwZ2RkOJZ5ZkZivJ7HDPe2/nS3W/rxxx+l%0AvDy4J03nzZsn5557rlRVVbk1H/L80tJSa8Z2t5n5fR1w8+bNcv3117tW6dq1qwwZMsS1nAIEEEAA%0AAQQQQAABBBBAAAEEEEAAAQQQQAABBBBAAAEEEEAAAQQQQACB+BZokZEtTQ/GscViysjKicVu02cE%0AEEAgJgQIbI+J0+RfJwsLC+Xmm2+2glF9BcBqgGyXLl38a/RgrTPOOEPat2/vWv+5556zAun379/v%0AWsetQINnx4wZI1999ZVbFXnggQdcy5wKYq2/ZgyJiYmiM847pQMHDojOgF2fpPvrjOIXXnihaJB1%0AsGn+/PmyevVqx91PPfVUx3ynzHCP1+mY4c5r06aNuAW36yzod999d8Bd0F9F0Pes7h/ppP+m6Dl9%0A5pln/D50UVGRnHPOOaL7uqWrrrrKrYh8BBBAAAEEEEAAAQQQQAABBBBAAAEEEEAAAQQQQAABBBBA%0AAAEEEEAAgUYgkJiULH2OOkF0nZCQWO+lLrImTZrU+xjaz5Tm6dLn6BPqOhzlCCCAAAJBCiQGuR+7%0ARYGABjtv3bpV1q5dKx999JEVAK5Bpb6SBt3eeeedvqp4lSUf/OmUxx57TH796197lZmM++67T3QW%0Abw3C7dixo8n2uX7nnXfk8ssvl19++cW13mWXXSajRo1yLXcqiLX+2sfQr18/+eabb+xZNa/vuece%0AGTZsmBxzzDE1efYXGvisM+i3a9fOnl3zesGCBaIztj///PPy8ssvW/Y33HCDdO7cuaZOXS++/PJL%0AK8ha//ac0tlnn+2U7ZoXzvG6HjSMBfoBWN8nTzzxhONR7r33Xuvv2Z/Zyvfs2WP9ksGsWbMc24pU%0Apv5dXXzxxaIzt99xxx0+/170gYnx48fLd99959q9Pn36yJQpU1zLKUAAAQQQQAABBBBAAAEEEEAA%0AAQQQQAABBBBAAAEEEEAAAQQQQAABBBBoHAJ9B40QXUKR3nruISkuyHdtqmf/oTJg2GjXcgoQQAAB%0ABKJDgMD26DgPVi90huOhQ4f61aPi4mL5+eefZe/evX7V10qZmZny7rvvyqGHHur3Pqbir371K7n0%0A0kvlySefNFleaw187datm4wePVouuugiGTRokOTm5kpSUpJVV/u6ceNGeeutt+Sll16STz/91KsN%0Ae4b2c9q0afYsv1/HWn/NwHT2eg08d0r693HyySfLH/7wB8tWg8I1+FlnT1fTOXPmyL59+2T79u3W%0AzOyebdhn0NZg5UceeUSmT59uzfD/u9/9Tk488UTJysry3M3a1kDlv/71rzJ79mwpLy93rKOzzWtQ%0AcyApnOMNpB+hrKvvk6eeekqqq6u9mtVfUjjhhBPkmmuukalTpzqep5KSEnn66afloYcekvXr13u1%0A0VAZGmCvs/7r38pJJ50kGqDeoUMH2bx5s6xZs8aa1X3u3LmO47b3+dFHHxWdrZ+EAAIIIIAAAggg%0AgAACCCCAAAIIIIAAAggggAACCCCAAAIIIIAAAggggAACCCCAAAII2AWILrRrNPBrDTb+5JNPwtKL%0AtLQ0mT9/vhxxxBFBt6+BzTor+6pVq1zb0BnBX331VWvRSjqDdXZ2tujYNBjf36SziL/99tuSnp7u%0A7y5e9WKtvzqAsWPHWsHOu3fv9hqPZmgguwZE+0o//PCDHHXUUV5VnILW9+/fLzpzvi6atE7Xrl2t%0Ahx/03Ols+hs2bLB+GcBtlnZzIJ3VX2fLDySFc7yB9COUdQcPHiy33nqr3H777Y7N6nvk/vvvl8cf%0Af1wOP/xw6d69uxUgrr++oA+rLFu2TEpLSx33Pfroo0VnzdcA+XAlfc+NGDFCXn/9da9DaN81MF2X%0AYNKNN94oxx9/fDC7sg8CCCCAAAIIIIAAAggggAACCCCAAAIIIIAAAggggAACCCCAAAIIIIAAAggg%0AgAACCMS5QNM4Hx/DOyiggbYfffSRDBkypF4eLVq0sNo57rjj/G5Hg6F37twZUFB77969ZenSpdKj%0ARw+/j+NUMdb6q2No3rx5nYHrTmO15+ms7U7pkEMOccqulaezun/++efWjPovvvii9aDFli1bpK6g%0A9r/85S/WTOS1GvNjI5zj9ePwYauiDx/UFcBdVFQkS5YssWZnv/POO2XmzJnywQcfuAa1jxo1SvRX%0AEZo2De8/2zqb+rx586yZ2UMJNHnyZCugP5Rt0hYCCCCAAAIIIIAAAggggAACCCCAAAIIIIAAAggg%0AgAACCCCAAAIIIIAAAggggAACCMSPQHgjJOPHKaQj0YDrSKTc3Fx55plnrODkAQMGhOSQmZmZsmDB%0AAjn33HND0p5nI2eddZYsXrxY8vLyPIuC2o61/uogr7/++jqDon1htGnTxrH4iiuukNatWzuWBZvZ%0ArFkzeeihh+SGG24ItomwjTfoDoVgx4SEBHnuueckJycnBK2JXH755dYM6vrLC5FI2n+dUf6OO+4I%0ASSD9lClTZPr06ZHoOsdAAAEEEEAAAQQQQAABBBBAAAEEEEAAAQQQQAABBBBAAAEEEEAAAQQQQAAB%0ABBBAAIEYFSCwvQFOXH1nTvfVZQ00Pu200+SRRx6RH3/8USZOnChNmjTxtUvAZXqMF154wZpd+uij%0Ajw54f6cdjjrqKGs2+JdffllatWrlVCXovFjrrwYV68zdOot3UlJSQOPWhxncZmbXgPdVq1bJ+eef%0AL3qM+iQ11WDlNWvWyH/913/VpymrL+EYb706FYKd9eGM1atXy4033ijqFUzq06ePLFq0SB577DHR%0AmdQjnW699VZrVvmePXsGdeiuXbvK+++/b/17FOp/h4LqEDshgAACCCCAAAIIIIAAAggggAACCCCA%0AAAIIIIAAAggggAACCCCAAAIIIIAAAggggEDUChDY3gCnZubMmTJp0iTR2cSDSRrg2rZtWzn88MPl%0AxBNPlHPOOUeuvvpqefXVV2XXrl3y9ttvW0HH4Z4ZfsSIEbJ8+XKZN2+enHfeeZKdnR3QcHQMl156%0AqTUTtbYzfPjwgPYPtHIs9VcDz6dOnWr59u3b16+h9uvXT/TBAF9B1Br4/vzzz8v69etFg5Y1cDqQ%0AgGN7QLs+PNGhQwe/+lZXpXCN1xxXz73TOE899VRTJSzrrKwsuf/++62HTCZMmODX7Ofaz2HDhsmM%0AGTPkyy+/lOOOO65W30444YRa27oxcuRIr7xQZeiDOCtXrpS77rpLunTp4lezgwcPlr/+9a/WgxQn%0AnXSSX/tQCQEEEEAAAQQQQAABBBBAAAEEEEAAAQQQQAABBBBAAAEEEEAAAQQQQAABBBBAAAEEGrdA%0AkwMHU+MmYPShEti/f7+sWLHCmuF5+/btsnPnTsnPz5eioiIriD8nJ8cKyNf1oEGDrMUp2DhU/amr%0AnVjqr878/eGHH1ozpBcUFEhJSYmkp6eLWvbu3VuGDh0qPXr0qGvIjuX6MMTixYvlq6++ss6XnjM9%0Ady1btpRDDz201qKzwfsKnHc8QBCZ4RhvYWGhbNiwQfbs2SOpqamiM6rrwxWRTMXFxfLTTz/VWrZs%0A2WKdR31IQAPHx4wZI506dfLZrXXr1lnnSB8IaNeunbRv395nfadC/Zv55JNPvIr0gRu1ckr6v4uP%0APvrI+lvctGmTbN68Waqrq2v60LFjRxk1apTrrwY4tUleaAX0HJlF/43TpaqqSiorK6WiosJa9u3b%0AJ+99vUve/Gq3dfCeHbLk7OO7h7YjtIYAAjEt8NZzD0lxQb7rGHodeawMGDbatZwCBBBAIBCBOQt/%0AkLVbiq1dxg9oKSf0aSUpKSnW9w79BStd9OHupk2bWot+hzRLIMehLgIIIIAAAggggAACCCCAAAII%0AIIAAAghEr4C5x6lrvcep96F1Mfc5y8vLRZe3vtwpC74ptQbSt0u2jB3aNXoHRc8QQCDiAtznjDg5%0AB0SgUQvMfu972bDj3/FX5w7KkGN7tbLucWp8ZXJysnWPk/ucwf2JJAa3G3sh4C2ggQZHHXWUtXiX%0ARl9OLPW3V69eoks4ks60P27cOGsJR/vBtBmO8ers6bo0ZMrIyAjJe8Q8cBDpsWgA0fHHH28tkT42%0Ax0MAAQQQQAABBBBAAAEEEEAAAQQQQAABBBBAAAEEEEAAAQQQQAABBBBAAAEEEEAAgfgWaBrfw2N0%0ACCCAAAIIIIAAAggggAACCCCAAAIIIIAAAggggAACCCCAAAIIIIAAAggggAACCCCAAAIIIIAAAtEu%0AQGB7tJ8h+ocAAggggAACCCCAAAIIIIAAAggggAACCCCAAAIIIIAAAggggAACCCCAAAIIIIAAAggg%0AgAACCMS5AIHtcX6CGR4CCCCAAAIIIIAAAggggAACCCCAAAIIIIAAAggggAACCCCAAAIIIIAAAggg%0AgAACCCCAAAIIIBDtAgS2R/sZon8IIIAAAggggAACCCCAAAIIIIAAAggggAACCCCAAAIIIIAAAggg%0AgAACCCCAAAIIIIAAAggggECcCxDYHucnmOEhgAACCCCAAAIIIIAAAggggAACCCCAAAIIIIAAAggg%0AgAACCCCAAAIIIIAAAggggAACCCCAAALRLkBge7SfIfqHAAIIIIAAAggggAACCCCAAAIIIIAAAggg%0AgAACCCCAAAIIIIAAAggggAACCCCAAAIIIIAAAgjEuQCB7XF+ghkeAggggAACCCCAAAIIIIAAAggg%0AgAACCCCAAAIIIIAAAggggAACCCCAAAIIIIAAAggggAACCCAQ7QIEtkf7GaJ/CCCAAAIIIIAAAggg%0AgAACCCCAAAIIIIAAAggggAACCCCAAAIIIIAAAggggAACCCCAAAIIIIBAnAsQ2B7nJ5jhIYAAAggg%0AgAACCCCAAAIIIIAAAggggAACCCCAAAIIIIAAAggggAACCCCAAAIIIIAAAggggAAC0S5AYHu0nyH6%0AhwACCCCAAAIIIIAAAggggAACCCCAAAIIIIAAAggggAACCCCAAAIIIIAAAggggAACCCCAAAIIxLkA%0Age1xfoIZHgIIIIAAAggggAACCCCAAAIIIIAAAggggAACCCCAAAIIIIAAAggggAACCCCAAAIIIIAA%0AAgggEO0CBLZH+xmifwgggEAYBFJSUhxbTU1NdcwnEwEEEEAAAQQQQAABBBBAAAEEEEAAAQQQQAAB%0ABBBAAAEEEEAAAQQQQAABBBBAAAEEEAinQGI4G6dtBBBAAIHoFHjggQfk4Ycflp9//lnKyspEA93z%0A8vLkkksuic4O0ysEEEAAAQQQQAABBBBAAAEEEEAAAQQQQAABBBBAAAEEEEAAAQQQQAABBBBAAAEE%0AEIhrAQLb4/r0MjgEEEDAWWDAgAHy9NNPOxeSiwACCCCAAAIIIIAAAggggAACCCCAAAIIIIAAAggg%0AgAACCCCAAAIIIIAAAggggAACCERYoGmEj8fhEEAAAQQQQAABBBBAAAEEEEAAAQQQQAABBBBAAAEE%0AEEAAAQQQQAABBBBAAAEEEEAAAQQQQAABBBCoJUBgey0ONhBAAAEEEEAAAQQQQAABBBBAAAEEEEAA%0AAQQQQAABBBBAAAEEEEAAAQQQQAABBBBAAAEEEEAAAQQiLUBge6TFOR4CCCCAAAIIIIAAAggggAAC%0ACCCAAAIIIIAAAggggAACCCCAAAIIIIAAAggggAACCCCAAAIIIIBALQEC22txsIEAAggggAACCCCA%0AAAIIIIAAAggggAACCCCAAAIIIIAAAggggAACCCCAAAIIIIAAAggggAACCCAQaQEC2yMtzvEQQAAB%0ABBBAAAEEEEAAAQQQQAABBBBAAAEEEEAAAQQQQAABBBBAAAEEEEAAAQQQQAABBBBAAAEEagkQ2F6L%0Agw0EEEAAAQQQQAABBBBAAAEEEEAAAQQQQAABBBBAAAEEEEAAAQQQQAABBBBAAAEEEEAAAQQQQACB%0ASAsQ2B5pcY6HAAIIIIAAAggggAACCCCAAAIIIIAAAggggAACCCCAAAIIIIAAAggggAACCCCAAAII%0AIIAAAgggUEuAwPZaHGwggAACCCCAAAIIIIAAAggggAACCCCAAAIIIIAAAggggAACCCCAAAIIIIAA%0AAggggAACCCCAAAIIRFqAwPZIi3M8BBBAAAEEEEAAAQQQQAABBBBAAAEEEEAAAQQQQAABBBBAAAEE%0AEEAAAQQQQAABBBBAAAEEEEAAgVoCBLbX4mADAQQQQAABBBBAAAEEEEAAAQQQQAABBBBAAAEEEEAA%0AAQQQQAABBBBAAAEEEEAAAQQQQAABBBBAINICBLZHWpzjIYAAAggggAACCCCAAAIIIIAAAggggAAC%0ACCCAAAIIIIAAAggggAACCCCAAAIIIIAAAggggAACCNQSSKy1xQYCCCCAAAIIIIAAAgggEGMC5XtL%0ApXDHZqmuqpQmTRMkNa2lZOXkxdgo6C4CCCCAAAIIIIAAAggggAACCCCAAAIIIIAAAggggAACCCCA%0AAAIIINC4BQhsb9znn9EjgAACCCCAAAIIIBCzAgf275d13y2Xdd8sk/37q2uNo/+wMdK2U49aeWwg%0AgAACCCCAAAIIIIAAAggggAACCCCAAAIIIIAAAggggAACCCCAAAIIRK8Age3Re27oGQIIIIAAAggg%0AgAACCLgIFO3cKt8tf092F+10rFF1cPZ2EgIIIIAAAggggAACCCCAAAIIIIAAAggggAACCCCAAAII%0AIIAAAggggEDsCBDYHjvnip4igAACCCCAAAIIINDoBaoqK2TN10vllx9XyoEDBxq9BwAIIIAAAggg%0AgAACCCCAAAIIIIAAAggggAACCCCAAAIIIIAAAggggEC8CBDYHi9nknEggAACCCCAAAIIIBDnAju3%0ArJfvPntf9u4pifORMjwEEEAAAQQQQAABBBBAAAEEEEAAAQQQQAABBBBAAAEEEEAAAQQQQKDxCRDY%0A3vjOOSNGAAEEEEAAAQQQQCCmBCrK98rqLz6Ureu/j6l+01kEEEAAAQQQQAABBBBAAAEEEEAAAQQQ%0AQAABBBBAAAEEEEAAAQQQQAAB/wUIbPffipoIIIAAAggggAACCCAQYYEtP38vq1cslMryfY5Hzshu%0AJ8W7tjqWkYkAAggggAACCCCAAAIIIIAAAggggAACCCCAAAIIIIAAAggggAACCCAQOwIEtsfOuaKn%0ACCCAAAIIIIAAAgg0GoEDBw7IysVvyI5NaxzHnJ6RLb0GniiJScny6bvPO9YhEwEEEEAAAQQQQAAB%0ABBBAAAEEEEAAAQQQQAABBBBAAAEEEEAAAQQQQCB2BAhsj51zRU8RQAABBBBAAAEEEGg0AkX5WxyD%0A2jWQvevhQ6RTzyOladOmB2dr39ZoTBgoAggggAACCCCAAAIIIIAAAggggAACCCCAAAIIIIAAAggg%0AgAACCCAQzwIEtsfz2WVsCCCAAAIIIIAAAgjEqEBFeZlXz9sdcpj0PPI4aZaa5lVGBgIIIIAAAggg%0AgAACCCCAAAIIIIAAAggggAACCCCAAAIIIIAAAggggEBsCxDYHtvnj94jgAACCCCAAAIIIBCXAgmJ%0ASTXjapHVRg47aoRktcmryeMFAggggAACCCCAAAIIIIAAAggggAACCCCAAAIIIIAAAggggAACCCCA%0AQHwJENgeX+eT0SCAAAIIIIAAAgggEBcCma3bS7vOvaRVbifJO7SPNGnSJC7GxSAQQAABBBBAAAEE%0AEEAAAQQQQAABBBBAAAEEEEAAAQQQQAABBBBAAAEEnAUIbHd2IRcBBBBAAAEEEEAAAQQaUCAxKVn6%0AHTu6AXvAoRFAAAEEEEAAAQQQQAABBBBAAAEEEEAAAQQQQAABBBBAAAEEEEAAAQQiKdA0kgfjWAgg%0AgAACCCCAAAIIIIAAAggggAACCCCAAAIIIIAAAggggAACCCCAAAIIIIAAAggggAACCCCAAAIIeAoQ%0A2O4pwjYCCCCAAAIIIIAAAggggAACCCCAAAIIIIAAAggggAACCCCAAAIIIIAAAggggAACCCCAAAII%0AIIBARAUSI3o0DoYAAggggAACCCCAAAIIIIAAAggggAACCCCAAAIIIIAAAggggAACCCCAAAIIIIAA%0AAgg0AoGqygrRJSExSZKSm/kccWnxLinYsUWKCnZIs5Tm0jKrtWS0ypHm6Rk+9/MsPLB//8E2tkth%0A/lbZXbRL0jNaSWZ2W6utxKRkz+psI4AAAlElQGB7VJ0OOoNA7Aps3rxZZs2aJT///LOUlZVJSkqK%0A5OXlyfnnny+9evWK3YHRcwQQQAABBBqdQBOfI24ivst97kwhAggggAACCCCAAAIIIIAAAggggAAC%0ACCCAAAIIIIAAAggg0EgEFr72jGz95aea0fY68lgZMGx0zba+2Ld3j3z72UJZ9/0Kqawor1VmNtp2%0AOFQGjxh3MEA922Q5rosPBsR//en7snn9atlfXe1Yp3OPfnL0Cb+W5GapjuVkIoAAAg0tQGB7Q58B%0Ajo9AnAhceuml8u6773qNxgS7exWQgQACCCCAAAJRKdDt8EGy8uN3pbqq0qt/qWktpVP3vl75ZCCA%0AAAIIIIAAAggggAACCCCAAAIIIIAAAggggAACCCCAAAII/Edgz+6iWkHtWqIzqZukQezfr1gsq1cu%0AtWZ0N/lO6+2b1slbz/1dhow8y/F+rR5LA9rX/7BSDhw44NRETd6GH7+WnVt/kWGjzpfsth1q8nmB%0AAAIIRIsAge3RciboBwIxLlBSUuI4gqKiIsd8MhFAAAEEEEAgOgV6HjFEuvcdfPAn6XZK+b4yK8A9%0AKTlFUlLTrJ+oi85e0ysEEEAAAQQQQAABBBBAAAEEEEAAAQQQQAABBBBAAAEEEEAgegQKdmz26kyr%0AnDwrr6y0WBa+/qwU79ruVccto7q6Sj5b9LrkduwqySnNa6rlb9kgi96aLRX79tbk1fVCA+E/XvCS%0AnH7hNdK0adO6qlOOAAIIRFSAwPaIcnMwBBBAAAEEEEAAAQSiX0AvXmS0yon+jtJDBBBAAAEEEEAA%0AAQQQQAABBBBAAAEEEEAAAQQQQAABBBBAIAoFdm13Dmwv3LlVPjwY1L53z+6Ae12+t0xWfbZQBg4/%0A3dp3w49fyafvzxMNeg807S7aJT9/v0K69jkq0F2pjwACCIRVgMD2sPLSOAIIIIAAAggggAACCCCA%0AAAIIIIAAAggggAACCCCAAAIIIIAAAggggAACCCCAAAIIhFegic/mm4jvcp87B1HoOWN7QmKSJCQm%0AyoI5M6SyYl+tFrPbdjz4q9qDRGd0T26WIsUFO2TVsg9k57aNterpxrZf1lh5G9d+K0vffalWeZMm%0ATaR95x5yaO+jJKt1WzlwsFT7sWLxfMdA+p++WU5gey1BNhBAIBoECGyPhrNAHxBAAAEEEEAAAQQQ%0AQAABBBBAAAEEEEAAAQQQQAABBBBAAAEEEEAAAQQQQAABBBBAICiBbocPkpUfvyvVVZVe+6emtZRO%0A3ft65YczoyC/9oztmdltZdkHr9QKam+akCBHnzBWuvYeWKsrzdMzpG3eoTJ/zsNSUphfq0y3NfBd%0AZ2q3p5TUNBk++kJp076zPVtaZGRLdk4HeeOff5UD+/fXKistLqi1zQYCCCAQDQIEtkfDWaAPCCCA%0AAAIIIIAAAggggAACCCCAAAIIIIAAAggggAACCCCAAAIIIIAAAggggAACCCAQlEDPI4YcnPV8sOwu%0A2inl+8qsAPek5BTRgO/0jFZBtRnsTntKCqVi395au2tAemVFeU2e9mvY6Askp/0hNXn2Fxr03qPf%0AYPl80Zv2bDlw4ID869WnagXIZ7bOlePHTJC0Fpm16poNHX+HLoeJzvJuTxXle6121ImEAAIIRIsA%0Age3RciboBwIIIIAAAggggAACCCCAAAIIIIAAAggggAACCCCAAAIIIIAAAggggAACCCCAAAIIBCXQ%0AtGlTyWiVE9S+odxp147as7Vr2/ag9pZZbeTEX0+UtJZZPg+b2bqdY/nePbtr8vO69JJjTz1XEpOS%0Aa/KcXrTKae8V2K719pXtEQLbncTIQwCBhhJo2lAH5rgIIIAAAggggAACCCCAAAIIIIAAAggggAAC%0ACCCAAAIIIIAAAggggAACCCCAAAIIIIBAPAkU5m9xHU5CQqIcd/qFdQa1awMpqemu7WhBestWfgW1%0Aa123tuoKiNd9SQgggEAkBQhsj6Q2x0IAAQQQQAABBBBAAAEEEEAAAQQQQAABBBBAAAEEEEAAAQQQ%0AQAABBBBAAAEEEEAAgbgV2LXde8Z2M9i+g08SnbHdn1RdXemz2jEjz6xzpnbTgFtbyc1STBXWCCCA%0AQFQIENgeFaeBTiCAAAIIIIAAAggggAACCCCAAAIIIIAAAggggAACCCCAAAIIIIAAAggggAACCCCA%0AQKwLFLjM2N46t6McNmC438PbV1bqWrfnEUMkp/0hruWeBeV7yzyzJDWthSQkJnnlk4EAAgg0pACB%0A7Q2pz7ERQAABBBBAAAEEEEAAAQQQQAABBBBAAAEEEEAAAQQQQAABBBBAAAEEEEAAAQQQQCAuBEqL%0AC6Rin3cQeUJCogw+6Uxp0qSJ3+MsKdzpWLdFRrb0H3qqY5lbZnFhvleRvzPHe+1IBgIIIBBGAQLb%0Aw4hL0wgggAACCCCAAAIIIIAAAggggAACCCCAAAIIIIAAAggggAACCCCAAAIIIIAAAggg0DgECnZs%0Adhxoh659JKNVG8cyt8yiXdsci3r2HxLwTOvFu7Z7tZXZOtcrjwwEEECgoQUIbG/oM8DxEUAAAQQQ%0AQAABBBBAAAEEEEAAAQQQQAABBBBAAAEEEEAAAQQQQAABBBBAAAEEEEAg5gUK8rc4jqFz976O+b4y%0AC7Z7B8nrjO+dugXWVlVlhZQ4zNienZPn6/CUIYAAAg0iQGB7g7BzUAQQQAABBBBAAAEEEEAAAQQQ%0AQAABBBBAAAEEEEAAAQQQQAABBBBAAAEEEEAAAQQQiCeBgh3ege1JySnSrnP3gIZZXV0lRQXes6y3%0AaX+IpDRPD6itwvytcuDAAa99stoQ2O6FQgYCCDS4AIHtDX4K6AACCCCAAAIIIIAAAggggAACCCCA%0AAAIIIIAAAggggAACCCCAAAIIIIAAAggggAACCMS6QMEO71nWOxx6mCQkJAY0tKKd2+TA/v1e+xzS%0Ao59XXl0ZTrPIJyU3k5ZZrevalXIEEEAg4gIEtkecnAMigAACCCCAAAIIIIAAAggggAACCCCAAAII%0AIIAAAggggAACCCCAAAIIIIAAAggggEA8CZSWFEhF+V6vIXXq3tcrr66Mwnzvmd+bNGkiHbr2qWtX%0Ar/KCHZu88rJatxNtj4QAAghEm0BgjwFFW+/jrD/79u2TlStXyo4dO6SgoEBKSkokIyNDcnJyJC8v%0AT/r06XPwya2EiIx6+/btsnXrVtH1tm3bpLi4WFq0aGH1JzMzU7p27SqdO3eOSF8COUh+fr6sWbNG%0A1q5dK3v27JFDDjlEunTpYvW1WbNmgTTlWHfDhg1W2+vWrZP9B5+Iy83NlXbt2kmPHj0sG8edGiiz%0AqqpKNm3aJOvXrxftd1lZmbRv3976W+rQoYPV9wbqWkgPu2vXLtm4caP1d6p/r/q+yc7Ott43+t7R%0Av1N9H0U6RdP7OdJj53gIIIAAAggggAACCCCAAAIIIIAAAggggAACCCCAAAIIIIAAAggggAACCDQ2%0AgYLt3rO1N2naVHI7dg2YYpfDzO+tcjpISmpawG0V7PAOkm/VNi/gdtgBAQQQiIQAge2RUPZxjKKi%0AInniiSfkzTfflGXLlkl5eblr7fT0dBk8eLCMGTNGJkyYYAXvulYOsEADnz/44ANZuHChtWze7P0/%0AWc8mNaD7mGOOkXHjxsl5550nycnJnlWC2n7nnXfk/vvvF+1DZWWlpKWlybBhw+TBBx+U1NRUrzYr%0AKipk3rx5Mn36dFm8eLFXuWbo02UDBw6UG264Qc4666yAHhDYvXu3zJo1y2r/u+++c2xfx37aaafJ%0A+eefL2effXZA7Ts2+P+Zb7zxhkybNk22bNki1dXVog8VjBo1Su666y7X3VatWiUzZ86U2bNnS2Fh%0AoWu9I444QiZOnCgXXnihFQTuWjEKC3SMr7/+urV89tlncuDAAdde6sMgw4cPl7Fjx1p/q/qwQ7hS%0AtLyfwzU+2kUAAQQQQAABBBBAAIHoE/D1fSj6ekuPEEAAAQQQQCBeBJjRLV7OJONAAAEEEEAAAQQQ%0AQAABBBAIpUCBwyzrma3aHowlCzxMs9ApGD2nfcDdraqskJLCfK/9snMIbPdCIQMBBKJCoGlU9KIR%0AdmLv3r1y8803S8eOHeWmm26Sjz76yGdQuxKVlpZawefXXnutNev2VVddJRpIG2zSQOnXXntNRo4c%0Aac1qfumll8o///lPK6DcnzZ1RvdXXnnFCo7WWbH/8pe/WLOY+7Ovrzr33HOPFVz/448/ys8//yzf%0AfPONPPbYY7J06VKv3fSBAA1U1oByt6B23Ulv9H/++edWAL7Orv7SSy95teWUocHyOlv+73//e3EL%0Aatf9NLheA621Hxrs/+233zo1F3Cemi5atEh++ukn0VniV6xYIXfffbcV6O7Z2OrVq+X444+Xfv36%0Ayd///nefQe2671dffSXXXXed6Oztf/rTn6zAec82o21bXU899VRrjFOnTpXly5f7DGrX/uvf+Ycf%0Afij6vtFfGpg8ebLs3LkzpEOLhvdzSAdEYwgggAACCCCAAAIIIBCVAvrd1nOJyo7SKQQQQAABBBCI%0AewE+k8T9KWaACCCAAAIIIIAAAggggAACQQgUOM2yHsTM6NXVVVK4a5tXD1q1CTywvTB/q2N8VVYb%0AAtu9gMlAAIGoEAj8UaCo6HZsd0Jnmz733HPl+++/D3ogOrP7I488Iv/6179k5cqVkpSUFFBb8+fP%0At4K1NXA8FGnbtm1WgP6CBQvk+eeflzZt2gTdbFVVleO+9vyysjIrKHvGjBmOdX1laoC4zjCfn58v%0AU6ZMcay6fft2ueSSS0SdAk0aQK+zw8+ZM0fGjx8f6O616tvHbC/QmexN2r9/vzWb/a233ir79u0z%0A2X6vta3bb79d3nvvPXnuuedEH1KItrRnzx658cYb5fHHH69XAL5a6d+MPtjw17/+1Xooo75jjYb3%0Ac33HwP4IIIAAAggggAACCCAQ3QIaOOaZnPI867CNAAIIIIAAAgiEU8A+a7v5bGLPC+exaRsBBBBA%0AAAEEEEAAAQQQQACBaBQocJplPYhg9KKd2+TAwTgnz9QqiCB5p1nkk5JTpGVWa8/m2UYAAQSiQoDA%0A9gifBg1mP+GEE6SgoCAkR9ZZxL/44gtrlnB/G7z66qvl4Ycf9rd6QPXef/99a3w6k3ZaWlpA+/pb%0AecuWLXLyySfX68EAvcius7DrAwI6a7k9LVmyRM444wwr8N2eH8hrbVdnb3/77bflxBNPDGTXgOoW%0AFhbKuHHjrBn/A9rRobLOiK8zvuu5y8nJcajRMFm7du2S008/XZYtWxayDqjbb3/7W9EHGPQXE4JN%0A0fB+Drbv7IcAAggggAACCCCAAALRL2ACxExPdXvxN9tl7bZSx9lVTD3WCCCAAAIIIIBAJAQ0iL1L%0A2zQ5vm+umIB28/nFbEeiHxwDAQQQQAABBBBAAAEEEEAAgWgQ2F28SyrK93p1pVVOMLOsb/FqJyEh%0AUTJbtfXKryvDaRb5rDbt6tqNcgQQQKDBBAhsjyB9SUmJnHrqqXUGtSckJEiHDh2kbdu2snnzZtFA%0AbnMx2Km7Gpzrb9Lg5XAFtZs+aLD95MmTZfbs2SYrZOtNmzZZgeJr1qwJSZs6C/jIkSOlb9++Vns6%0AA/6vf/1r0RnC65s0uP2ss86Sn376SVq1alXf5rz2178L/Xv65ptvvMqCzdiwYYOMHTtWFi5cKCkp%0AKcE2E7L9Nm7cKKeccoqsXr26zjbT09OlXbt2ojPQ6zh8vWdMYzfffLM1y/1tt91msvxeR8P72e/O%0AUhEBBBBAAIEYFSjcsUkKDi6+UnlZqWNx/ua1sq9st2OZZupP67Vq29G1nAIEEECgoQXs32nM6y/X%0A7pL7537b0F3j+AgggAACCCCAQC2B1GYJMqjHv3/F1QS06+cX87pWZTYQQAABBBBAAAEEEEAAAQQQ%0AiFOBQofZ2ps2bSqZrQMPIt+1Y7OXUmbrgw+WH2wv0OQU2J6dkxdoM9RHAAEEIiZAYHvEqEXuvvtu%0A0UBdp6TB7BMmTJAbbrhBevbsKYmJ/zk1GiD9888/W7N/P/vss/LVV1/VaiKQi8OrVq2qta/nRqdO%0AnazA5u7du8uhhx4qXbp0kUMOOUSKiopEg8l1+fbbb2XGjBk+g7//+c9/yuWXXy7Dhg3zPETQ2xqs%0APGXKFFm3bp1jGxqcfswxx0i/fv0s548//lg+//xzK3DZcYeDmfsP/mSLztitM6u/++67Mn78eNm7%0A1/vJOTU+9thjZeDAgdKjRw/R4H1t/+uvv5bq6mq35q2HGP70pz/J3/72N9c6wRToeZg0aZKsX7/e%0AcXcNSh89erQcdthhoueyrKzM+htavHixfPrpp477mEwtv/766+XRRx81WQ2yrqiokDFjxvgMate/%0AUX2I4txzzxX92zVp9+7dVsC//r2/9tprMn/+fFPktb799tvluOOOs35pwKvQR0Y0vJ99dI8iBBBA%0AAAEEYl5g//5qWbHoNamqLA9qLNs3rhFd3FJCYpKceOYVojMbkBBAAIFoEzCB7Pa1vt6yqyzaukp/%0AEEAAAQQQQAAB2byzTPZ3218rkF2vqRPczh8HAggggAACCCCAAAIIIIBAYxJwCkbPODjDejD3I52C%0A5LPaBD7ze3VVpZQU5nudhqwgZpH3aoQMBBBAIEwCRHGECdazWQ0MdwtuTktLkyVLlkj//v09d7O2%0AmzVrJr169bKWa6+9Vj777DP54x//KO+9955VrsHn/ianoG0Ngj7zzDPl4osvtmZD1yfFPFPz5s2l%0Affv2VgCwll199dVy5ZVX+gwY1pnhQxnYrsfUYGfPpIH3f/nLX6zZ0T3LtP4111wj//jHPzyLarbf%0Aeecd0Zm79fzoQwSe6eijj7bKhgwZ4lkkxcXF1nHff/99rzKTocfW9tUvVGncuHFSWuo9O2mLFi3k%0AiiuukOuuu86a8d/peBrcrpYrV650KrbyHn/8cctNg+IbKk2dOtV6cMDt+Dqz/KxZs6Rly5ZeVdRB%0Az5cul112mRWkr8H6TudXb65ceuml1rH0vehPipb3sz99pQ4CCCCAAAKxKrBvT0nQQe3+jFkv4pTv%0ALZXm6Zn+VKcOAgggEDEBezC7HlS37YvpSEZasnTvkGU2WSOAAAJRnJFyAABAAElEQVQIIIAAAhEV%0AWLO5SIpK/3093XxWMR2wB7VrWSCT85g2WCOAAAIIIIAAAggggAACCCAQawKF+Vu8utwqiADy6uoq%0AKdy1zautYGZZL8jfat1j8GwsO6eDZxbbCCCAQNQIENgeoVOhM0Y7BdXq4TXw2S2o3al7Gmi9YMEC%0Aa8bwL7/8UnSmcn+TznBtUlJSkhXQe+uttwYcdN25c2d56623rKDhJ554wjRZaz1v3jxrpvfMzNAE%0ACzkFtZ9//vny1FNPiQbnO6Xk5GSZPn26ZGRkyJ///GenKlbe/fff71ims62rj9uFd21XHS644AKZ%0AO3euYxuVlZWiFr///e8dy4PJdApqP/zww+XVV1+Vrl27+mxy+PDhsmjRImt2+n/961+OdauqquS2%0A226TOXPmOJaHO/Ojjz6SadOmOR5GH7zQ86IPd7idF88ddaZ/nXFfH+BwmvFf8x588EHrXHvu67Qd%0ALe9np76RhwACCCCAQLwINE1ICvtQEiJwjLAPggMggEBcCWjglz2ZIDH9tTF9rWuTWmekymlHdTab%0ArBFAAAEEEEAAgYgKvLynoiawXT+j6KLXa83EOfZrtwS3R/TUcDAEEEAAAQQQQAABBBBAAIEGEijY%0A4R3YHsws68W7tssB2/0AM5xgZlkvzN9sdq9ZJyWnSIvM7JptXiCAAALRJuA9NXe09TBO+uMWQJyd%0AnS0TJkwIapRDhw4VDdgNJI0aNUomTpxozSD+ww8/WEH19ZlJ/I477hCdzd0paXD0559/7lQUkjyd%0Alfy5555zDWq3H+Tee++Vs88+257l83VCQoJowL4Gd9svwDvtpMHzL774os8HDDSwPZxJA7Y/+eST%0AOoPaTR90lvPXXntN9AEFt6Rj2rBhg1txWPP/8Ic/1ArYsB/sgQceEJ3Nva7zYt9HX+vDI75m7p85%0Ac6brMT3bipb3s2e/2EYAAQQQQCCeBFKap0vr9v7/MlGgY2/d7hBplurfr7UE2jb1EUAAgfoKmIB2%0AE8yugWLV1dV+f2ep7/HZHwEEEEAAAQQQCERAP7OYzyr6ucX+WSaQdqiLAAIIIIAAAggggAACCCCA%0AQKwKlBbvkoryvV7dz24b+MzoBTu8g9ETEhIlKzvXq/26MnZt924rq027unajHAEEEGhQAWZsjxD/%0Apk2bHI80cOBAx/xwZWoQ9jPPPBOy5nNzc+Waa66Re+65x7HN5cuXy8knn+xYVp9MDajXmdQDSTpj%0A+ssvv1znLhrU/tJLL8kZZ5xRZ11TQfe57LLL5KqrrjJZtdafffZZre1QbkyaNEkef/zxgAO909PT%0AreD9U045xbE7evPhlVdesc6vY4UwZa5YscL6NQKn5vUXB+oz872OVWduX7p0qVfzv/zyi7zzzjsy%0AevRorzLPjGh5P3v2i20EEEAAAQTiTWDgCePjbUiMBwEEEHAV0O9gmuxrExhGYLsrGwUIIIAAAggg%0AEAUC5rOKvSs6c7tOTqKfbexrex1eI4AAAggggAACCCCAAAIIIBAvAk4B5PrdODO7bcBDdJr5PeNg%0AO00OthdoKsz3nkU+Oycv0GaojwACCERUIPB/7SLavfg5WGlpqeNg0tJif5bI0047zXFsmqmzwoc6%0AaQB5oEHt2ofjjjtODjvssDq78/DDDwcU1G4avOiiiyQ1NdVs1lrr+S8uLq6VF4qNX/3qV/LYY48F%0AHNRujj1y5Ejp2bOn2fRav/rqq1554c74+9//7nqIu+++W5KSklzL/SnQhyLc0v/+7/+6FdXKj+f3%0Ac62BsoEAAggggAACCCCAAAINIqABYGbRQDETLKZrEgIIIIAAAgggEG0COls7M7ZH21mhPwgggAAC%0ACCCAAAIIIIAAApEUcJplvUVWG0lIDDzOaZfDjO2tgghGr66qlOKCHV4MrdoS2O6FQgYCCESVAIHt%0AETodvXv3djzS119/XTMbm2OFGMjs1KmTay+Liopcy4Ip0Nm0p0+fHsyu1j4TJ070ue8tt9wiV1xx%0Ahc86boWZmZly+umnuxXL5s2bXcuCKRgyZIi8+OKLorPF1yeNH+8+E+qSJUuksLCwPs0HtO+ePXvk%0AhRdecNxnwIABcu655zqWBZI5YsQI6dOnj+Muy5Ytc8z3zIzn97PnWNlGAAEEEEAAAQQQQACB8AvY%0AZ2k3Ae1mbYLaTbBY+HvDERBAAAEEEEAAgcAEPD+vmM8x9rW2qNskBBBAAAEEEEAAAQQQQAABBOJR%0AoCBEM6PvP/jweHHBdi+iVjntvfLqyijcuc3xuzgzttclRzkCCDS0AIHtEToD/fv3dzzS2rVrZc6c%0AOY5lsZKZl5fnGlwdylnKmzdvLi+99JLrsfzx6t69u2u1gQMHyj333ONa7k/BoYce6lpt06ZNrmWB%0AFujM8G+88YbrDPGBtDdu3DjX6ho4sWrVKtfyUBcsX75cysvLHZvVhwb0J2tDkbp16+bYzOrVq2X3%0A7t2OZfbMeH4/28fJawQQQAABBBBAAAEEEGg4AQ380iAxsxDY3nDngiMjgAACCCCAgG8Bz8B23SaI%0A3bcZpQgggAACCCCAAAIIIIAAAvElUFVZUWtAOlN75x79auX5s1FVWX4wNq72LO+paS2lfece/uxe%0Aq472yTPWqk37zpKekV2rHhsIIIBAtAkkRluH4rU/Rx55pOvQLr74YmnatKmcd955rnWiuSAxMVFy%0Ac3MdZyQvLS0NWdeTk5MlLS2tXu1pEL5bysr6P/buBMquqsz//gMkqcpYmecEMk9kQgmCgIKK8rYN%0A8tqgr2+70BZbbe1u7da217uk7b/DcrWtq+12WE7tgGYeCJEwJEKICIhIAgkZIDOZ50pSlRpSiW9+%0AR5/KrlPn3ntqvvfW96x12GfYZ599PjcVTp791L79Gv3PPFPdTMeHDRuW6VSiT8bKOU6UlJTYgAGt%0A85IxZ84cGz58uB04cCDxrps2bbKbb7458VxrH3zmmWcyNjljRtNf9jI1NnLkyMRTGnBRIv8NN9yQ%0AeN4PFvPPsz8jJQIIIIAAAggggAACCHSMQDizqSe3K6nd147pFXdFAAEEEEAAAQQyC3hiu8Y54u8y%0Auio+iJ65Jc4ggAACCCCAAAIIIIAAAgggUJgC77znE1Zx+oTV1daaktp79u5rl19xRZMfpltpD3vv%0Aff/fxbZO2oXzdda1W4n17NOvye3ogqGjxtlf/e0XrKryTDSJTsnFtrv37N2strgIAQQQaE8BZmxv%0AJ20l5fbq1SvxbrUX/4f2gQ98wL7yla9YdXV1Yp18P6ik86Ql32ZlyZbYntT/ph5Tgn+mpTVnbM90%0Aj+Yc16DCbbfdlvHSzZs3ZzzX2ieeffbZjE22ZmL7qFGjMt7n2LFjGc/5iWL/efbnpEQAAQQQQAAB%0ABBBAAIH2E4j/+zlMCvNksXid9usdd0IAAQQQQAABBDIL6B3Fv13GZ2uPv7fE9zO3xhkEEEAAAQQQ%0AQAABBBBAAAEEClOgV5/+1nfgUOvdd0Czktr9qZUQ36ffwKit5ia1e1tdu5VebGuQ9R0whKR2R6FE%0AAIG8FyCxvZ0+Is00/q1vfSvj3RTUvf/++23s2LFRvaqqqox1OdF8ASWet+XsMNkS2/P5M82W8L9j%0Ax47mgzfxyhdffDHxih49etj48eMTzzXnYKYZ29XWyZMnczbJz3NOIioggAACCCCAAAIIIIBACwQ8%0A8UulksPCtQXNcikCCCCAAAIIINAmAuG7it5fwneZNrkhjSKAAAIIIIAAAggggAACCCCAAAIIIIBA%0A0Qp0Kdony8MH+8hHPmIrVqyI1kzdO3jwoH3mM5+xr371q3bvvffafffdZ5MnT85UvU2P79+/3159%0A9VVTWVFRUb/W1NQ0uu+JEycaHcvHA126dLErLv5WW11dXZt0r6SkpE3abetGBw4cmPEWp0+fzniu%0ANU9osOP48eOJTerPXLZk9MSLshxM+jPs1dMktqtuof08+/NRIoAAAggggAACCCCAQP4KeBKYeuhJ%0AYV767Kf523t6hgACCCCAAAKdVUDvK/6u4u8uKn3RdltOOOP3oUQAAQQQQAABBBBAAAEEEEAAAQQQ%0AQACBwhcgsb2dP8Mf//jHdsMNN9j27duz3vnYsWP2zW9+M1pvuukm+4d/+Ae76667oqTsrBc286QC%0Ayy+88II9/PDDtmrVKtu8ebOdOXOmma1xWaEJZEtsb68/B7qPvq42adFx/dJHeyy1tbWpb5OvP8+p%0AH4CKCCCAAAIIIIAAAgggkHcC8SQwdVDHtCphjAUBBBBAAAEEEMg3AX9XCUvvo46R1O4alAgggAAC%0ACCCAAAIIIIAAAggggAACCCCQS+DyXBU437oCgwYNsnXr1tkHP/jB1A0//fTTdvfdd9vEiRPt29/+%0AtlVWVqa+NldFtfX1r3/dRowYYdddd519+ctftueff56k9lxwRXY+W2J7e83Yni+z/peVlaX+dPPt%0A5zl1x6mIAAIIIIAAAggggAACeS2gBDBfkhLE/BwlAggggAACCCCQDwLh+0r8PSYf+kcfEEAAAQQQ%0AQAABBBBAAAEEEEAAAQQQQKBwBEhs74DPqnfv3vbAAw/YL37xC8uWUBzv2s6dO6OZ26dNm2Zr166N%0An27y/g9/+EMbM2aMff7zn2+32bCb3EkuaBeBbH8O22tGwJMnT7bLs2a7iWYO0i94NGXJl5/npvSZ%0AuggggAACCCCAAAIIIJD/Ap4g5j2N7/txSgQQQAABBBBAIB8E4gnt4X4+9I8+IIAAAggggAACCCCA%0AAAIIIIAAAggggEBhCJDY3oGf01//9V/bnj17olnYr7rqqtQ90TW33nqrfe5zn7OamprU13nF2tpa%0A++hHP2of+9jH7OjRo36YshMLVFVVZXz6Pn36ZDzXmie6du3ams01ua05c+ZEv3Aya9asJl+rCzrq%0A57lZneUiBBBAAAEEEEAAAQQQKBgBEtoL5qOiowgggAACCHR6Ad5bOv0fAQAQQAABBBBAAAEEEEAA%0AAQQQQAABBBBosUCXFrdAAy0S6NGjh33qU5+yj3/847Z06VLTLOpr1qyxXLOZaBbtb3zjG7Z3715b%0AsGBBk/pwzz332EMPPZTzmilTptikSZNs2LBhNnTo0KgcNGiQXX5549+H+Nu//Vs7fPhwzjapkJ8C%0ABw4cyNixsrKyjOda80Tfvn0zNqc/d/v37894vjVOtEZifUf8PLfGs9MGAggggAACCCCAAAII5L9A%0ArjhB/j8BPUQAAQQQQACBYhUgob1YP1meCwEEEEAAAQQQQAABBBBAAAEEEEAAgfYXILG9/c0T79il%0ASxd73/veF607duywH//4x/b973/fysvLE+v7wYULF9rtt99u9957rx/KWv73f/931qT20tJSu/vu%0Au+0Tn/iEXX/99VnbCk9++tOfDnfZLjCBbEnj+ZDYfuzYMdMvc5SUlBSEbHv9PBcEBp1EAAEEEEAA%0AAQQQQAABBBBAAAEEEEAAAQQQQAABBBBAAAEEEEAAAQQQQAABBBBAAAEEUgg0nno7xUVUaVuBcePG%0A2de+9jXbvXu3ffnLX7b+/ftnvaFmfFcyfK5Fs3L/y7/8S8ZqkydPju75wAMPNCmpPWODnCgYgWwz%0AtmebSb01H7BXr16mhPCkRTP+ZEu+T7omX4611c9zvjwf/UAAAQQQQAABBBBAAAEEEEAAAQQQQAAB%0ABBBAAAEEEEAAAQQQQAABBBBAAAEEEEAAAQRaQ4DE9tZQbKM2NFP2F77wBdu2bZvdeOONGe9SUVFh%0AP/nJTzKe9xNKWK+trfXdBuXw4cPt8ccftyFDhjQ4zk7nEMiWND5lypR2Qxg4cGDGe+3duzfjuUI4%0A0do/z4XwzPQRAQQQQAABBBBAAAEEEEAAAQQQQAABBBBAAAEEEEAAAQQQQAABBBBAAAEEEEAAAQQQ%0ASCtAYntaqQ6spxnbV69ebXfddVfGXqxfvz7jOT/x85//3Dcblb/4xS9s9OjRjY5zoPgFLly4YL/9%0A7W8zPujs2bMznmvtE294wxsyNrlv376M5wrpRGv9PBfSM9NXBBBAAAEEEEAAAQQQQAABBBBAAAEE%0AEEAAAQQQQAABBBBAAAEEEEAAAQQQQAABBBBAIJdAl1wVOJ8fAqWlpdGs7L/61a+srq6uUafWrVvX%0A6Fh4oKamxrZu3Roeqt/u1q2bvfnNb67fZ6NzCaxdu9ayJY23Z2L7m970Jlu5cmXiB7B9+/bE44V4%0AsKU/z4X4zPQ5fwWOn6m2ZzYdyN8O0jMEEEAAAQQQKGqBkxU1Rf18PBwCCCCAAAIIIIAAAggggAAC%0ACCCAAAIIIIAAAggggAACCCCAQHoBEtvTW3V4zb59+9pNN91ka9asadSXw4cP24EDB2z48OGNzunA%0A/v37E4/r4KxZs6ykpCTjeU7kn8CpU6ds3rx59oEPfKDFndNs/ZmWoUOHZvwzlemalhxXYnumZcmS%0AJfbFL34x0+mCO96Sn+eCe1g6nHcCl112WX2fjp2qsjUvFcc3ItQ/FBsIIIAAAggggAACCCCAAAII%0AIIAAAggggAACCCCAAAIIIIAAAggggAACCCCAAAIFJ3B5wfW4k3f4lltuyShw+vTpjOcOHTqU8dzo%0A0aMznuNEfgr88Y9/tA996EO2atWqFnWwqqrKli5dmrGNu+66K+O5tjgxZ86cjL9k8corr9hLL73U%0AFrftsDab+/PcYR3mxgUtoGR2X8u6X1HQz0LnEUAAAQQQQKA4Bcp6XFH/vhL+Il5xPi1PhQACCCCA%0AAAIIIIAAAggggAACCCCAAAIIIIAAAggggAACCCAQF2DG9rhInu/v2LEjYw+HDRuW8Vzv3r0zntuy%0AZUvGc2lOPPjgg7Z37940VanTigLnzp2z9773vdEM/m984xub1fKCBQss2y9EfPCDH2xWu829qE+f%0APva+973PHnjggcQmPvvZz9qvf/3rxHOFeLC5P8+F+Kz0uWMF4olhM0Z1t9tOVduB8nN2/vx5u3Dh%0AQrTql2Z89R5rnwUBBBBAAAEEEGiJQPgu4r9op/Lyyy+P1iuuuMJG9e9m00Z0b3Cb8LoGJ9hBAAEE%0AEEAAAQQQQAABBBBAAAEEEEAAAQQQQAABBBBAAAEEEChKARLb2+ljra2ttW7durX4br///e8T2+jV%0Aq5eVlZUlntPBIUOGZDz32muvWU1NTcaZsjNeePHEsmXL7P3vf7/V1dVlq8a5NhKoqKiw2267LZp1%0APdvs30m3379/v/3zP/9z0qno2Lhx4+z666/PeL6tTvz93/99xsT2J554wn784x/bfffd11a3T9Vu%0AR/88p+oklRD4s4AnhDVMIrvMbp7YI/q7X3//6xdl6ur+GP1d7onuntDuJaAIIIAAAggggEBzBcL3%0AESWzK5G9S5cu1rXr5RfXrtG/RfXv5fB9xe/l1/o+JQIIIIAAAggggAACCCCAAAIIIIAAAggggAAC%0ACCCAAAIIIIBA8QqQ2N4On61mxb733nvtr/7qr+yLX/yiTZw4sVl3feSRR2zr1q2J177zne9MPO4H%0ABw0aFCW3Hz582A/Vl0po/OpXv2pf+tKX6o+l2fj5z38eJRiT1J5Gq+3qnDx50vT5//CHP7QPfehD%0AqW5UXl5u99xzj+naTIsSzDti0ezzSqh/7rnnEm//8Y9/PEp8aa3Z5GWwevVqmzVrVqqfzXz4eU6E%0A4SACMQFPDNNhTwhTqWQyLz2xTMnsSjDzJHad17bvx5pmFwEEEEAAAQQQaLKA3i/8HUTvHVr9XURl%0A+I7idVVq8f0m35QLEEAAAQQQQAABBBBAAAEEEEAAAQQQQAABBBBAAAEEEEAAAQQKSoDE9nb4uFat%0AWmWa4XnevHm2ePFi+9jHPmaf/exn7corr0x99/Xr19v73ve+jEmGd999d9a2lAhwxx132I9+9KPE%0Ael/72tfs9ttvTzVDd2Vlpf3d3/1dxlm1E2/AwTYV0C8nfPjDH7Y1a9ZEv6CQ7c+WZui/6667bPPm%0AzRn7NG3aNPvkJz+Z8Xxbn/jWt75lN954YzSLdPxeSsDVL4roZ+ILX/iC9e/fP14l5/6FCxdMP5ea%0A/X3FihXRfW6++WZbu3Ztzmvz4ec5Zyep0OkF9He+J6XHE8K078lkXmrGVF90Xj8jJLa7CCUCCCCA%0AAAIItIaA3jG0ejK7v4fES6+nUouX8e3oJP9BAAEEEEAAAQQQQAABBBBAAAEEEEAAgU4rcPBEpa1e%0A93qnfX4eHAEEEEAAAQQ6VuDEmZqO7UAR3/1SJlsRP2RHP1o4K7YSkL/zne/Y9773Pbvtttvsox/9%0AqN1yyy3Wr1+/xG4q+fi//uu/7Be/+IXV1CT/IEyaNClKVE5sIDj4kY98xH7yk5+YEoPji2Zdf+tb%0A32qf/vSno2Th3r17x6vY6dOn7ac//akp6Xj37t2NznOg4wUeeOAB04zi+nP1tre9zZSgPnLkSNu/%0Af79t377dfvazn9nSpUsT/wyEvf/ud79rYaJreK49tufMmWNf+cpX7POf/3zi7ZRwq58LPY+e9V3v%0Aepe9+c1vtm7duiXW1y+WvP766/bkk09Gs7M/8cQTjWar37VrV+K18YP58vMc7xf7CGQT8CQynw01%0ATCjTz7p+pjyJTOc8sV1teoJ8tvY5hwACCCCAAAIIZBPw5PTwnUTvIFrDxPbwXcXfTbK1yzkEEEAA%0AAQQQQAABBBBAAAEEEEAAAQQQ6DwCHmf0Jz52qtqOnTrku5QIIIAAAggggECHCcTfUzqsI0VyYxLb%0A2+GDTEpaV9LgY489Fq3qguqMGzfOxo4dGyUXKgl3z549dvDgwZxJhd///vczJvSGj3fdddfZ/fff%0Ab//+7/8eHq7fVvLv17/+dfvhD39oV199tU2YMCFKilYflPT7/PPPW0VFRX39cOPaa6+NZtBWgjxL%0A2wv06tXLbr311mi28fjd9DkqMV1rc5bPfe5z9pa3vKU5l7bqNeqHZqDXz0mmRUnm+jOrtUePHjZi%0AxAgbOHCgDRgwwPTNAocPH7ZDhw7ZiRMnMjVRfzztn918+Xmu7zgbCMQE9KLkyeieEKYkMW2HCe1K%0AIuvatWt9XU8k0/+ftGpRO95W7DbsIoAAAggggAACqQX8nUQX+DuH3kU8ub0pCe5qiwUBBBBAAAEE%0AEEAAAQQQQAABBBBAAAEEOo9AGF8c2Ktr53lwnhQBBBBAAAEECkZgQK8u9ZOKMp7Z8o+NxPaWG+Zs%0A4aqrrspZRwm6f/jDH6I1Z+Wgwn/+539GM60Hh7JufuELX4iShdeuXZuxXnl5uf32t7+N1oyVghO3%0A3367LV682Pr37x8cZbMtBZT4sWzZMvvEJz5hP/rRj1rtVh//+MejJPFWa7AFDekv+OXLl5u+aWDu%0A3Lk5Wzp79qxt27YtWnNWTqgwdOjQhKOND+XTz3Pj3nEEgUsC/pLkgZ54ElmYtK5z+jYPT2onsf2S%0AI1sIIIAAAggg0HIBfx9RS/5OotKT2/XLdlo9wd3r+HVetrwntIAAAggggAACCCCAAAIIIIAAAggg%0AgAAChSSg2KAv2p59ZXerrK61g+W1dr7ufP0Yp499eunXUCKAAAIIIIAAAq0h4OOVKn0sMxrv7HKF%0AjRlYYmMGlTS4TfgO0+AEO6kESGxPxdSySko+/va3v23Hjh1rWUPB1SUlJfYf//Ef9o//+I/B0dyb%0AShxQkvA111xjR44cyX1Bjhof+9jH7Dvf+U6UgJCjKqdbWUCfpWbXHzVqVDQLvyeiNvc2n/zkJ6M/%0Ap829vi2u05/zX/7ylzZ58mT7t3/7tzabOVr/I9HPaZoln36e0/SXOgj4i5Unj+nvijCg4y9bYVJ7%0AeF7bLAgggAACCCCAQEsEPHATvpf4u4knt/vs7drX6nX92pbcn2sRQAABBBBAAAEEEEAAAQQQQAAB%0ABBBAoLAEPD6oXse354zpbtXVl1lNTY2dO3chWjWJl1Yf5/SysJ6a3iKAAAIIIIBAPgn4OKW/i6j0%0Asc2uXa+4OHFXF1N+o9awjj+DH/N9yvQCJLant2p2zUGDBtnGjRvtn/7pn2zRokXRy3RzG9MPwX33%0A3Wf/+q//aiNHjmxWMyNGjLCtW7fa1772Nfuf//mf6GW/qQ1NmzbNvve979nNN9/c1Es7vL7+wiim%0A5f7777e3v/3t9uEPf9heffXVJj/auHHj7Ac/+IG97W1va/K17XWBvmngzjvvtP/zf/5PNFN9ayXa%0A9uzZ0+644w77zGc+Y9dee22qx8m3n+dUnaZSpxHQ32/6+Qj/ntO2Esc8eKMXLF/8nI55YrvX858z%0AL/0aSgQQQAABBBBAoKkC/m6i0lf/5ToP/oSln1Pp9b3UvbXNggACCCCAAAIIIIAAAggggAACCCCA%0AAALFKRDG/3xbpccNfVsxRSWzq/QlHOtknNNVKBFAAAEEEECgOQLhe4i2teq9Q6veS7z0MU0vva7f%0A09vxfcrcAiS25zZqlRpDhw61efPm2de//vVolu1ly5bZ5s2bo0TDNDdojYT28D79+vWL+vKpT33K%0AlDSsWdxzzfitH7A3v/nN9sEPfjBKotZXxYfLW9/6Vlu1alV4yN7xjnc02E+zc+utt9rvfve7Rjbv%0AfOc701yes44SuB977LEG9fSXzG233dbgWHN2Jk6caGPHjrWdO3c2uLx79+5t+ksA119/vb300kv2%0AzW9+0/73f//Xdu3a1eD+STvXXXedvf/97zfNuq/+tXRp689t+vTptmTJkuiXRPRLFU888YRt27at%0ASd3Wn2F9Rm9605tMf56U1K7k9qYu+fbz3NT+U79zCfjLkl6efAmPhbMXxGdzJ9jjYpQIIIAAAggg%0A0FIBvX9oCd9D9H6i1QNAYRkGflp6b65HAAEECkGg4vQJu3D+QiF0Nepjt5JSK+3Rq2D6S0cRQAAB%0ABBBAAAEEEEAAAQQKQ0DxQx+jjMcUtR+PJ+qbILV43JHE9sL4nOklAggggAAChSCQ9C7i45l6B/Ft%0AL/19JLzOn9OP+T5ldoHLLr7U/TF7Fc62lcDx48ft6aeftpdfftmOHj0arceOHbM+ffpEydFKkPb1%0Aqquuir6yoK36curUqShJWInCvh44cMAGDx4czQw/ZswYe/e7322jR4/O2gUldOsZ9MM6bNgwGz58%0AeNb6mU6ePHnS9uzZY5WVlVHStWaZHzJkSKbqTT5+8OBB0/Ppq6mU2Czn3r17N7mdTBfIQZ9vXV1d%0A1O6ECROa9fndcMMN9txzzzW6Td++fU1GSYt+pH/zm9/YU089Zfv27bP9+/dHv6Xsn8eoUaPs9ttv%0AN/2Zau2lrT+3eH/1fGvWrLHt27dH3jLXqkTdgQMH1q+aZV0J7XPmzDHZtcWSTz/PbfF8tFlYAv6/%0AdpVaPWHdZ2XXz0i4HdYJry2sp6a3CCCAAAIIIJDvAh6w8aCOJ7aHpf4t6fuqp22vr+fzNvL9WZva%0AP39v8/cyvavp35Pnzp2LVv3btbq62p7adMIeXHc6an7c8DL7f26Z1NRbUR8BBPJQ4JnHF9qe1zbk%0AYc+yd+m6W++ycdPemL0SZxFAoGgFFq/dZq/u+1OM+t0ze9s7Zgyw0tJS69atW7RqYhwN8IXvduF7%0AXdHC8GAIIIAAAggggAACzRLw+JguDscxFSPTWltbWx8n07avip/pvK7RGKi342WzOsNFCCCAAAII%0AIIDARQEfl/SYlkpPYlfcS/EvrZq02mNiXnriu0pdpxiZFm8r2uE/GQVIbM9IwwkEOl6gOYntHd9r%0AeoAAAh0toECNLx60UTBH2x4Iim97PZW+hNt+jBIBBBBAAAEEEGiOgII0vnjAxssw2Sm+7XXCa327%0AmMrwXczf10hsL6ZPmGdBILNAbU2VLf3RV+tno8tcM//ODBgy0t55zyfyr2P0CAEE2kWAxPZ2YeYm%0ACCCAAAIIIIBApxHwcUmVPq7p3zztkz+o9AR3L3XM6/l1HmvrNHg8KAIIIIAAAgi0qYCPV6rUWKaS%0A25WwrlWJ7Epu94R2T3b3xHbV9etUavGyTTtd4I3/6Tt5Cvwh6D4CCCCAAAIIXBLQC5AHf3TUX5D8%0AmJ/Xy5YHeFTPz3upYywIIIAAAggggEBrCnigRmWmVe8ofi68t18bHmMbAQQQKHSBytMn6/8tVmjP%0AcubU8ULrMv1FAAEEEEAAAQQQQAABBBAoAAHFATVe6TFCTyDTuKaSxHTOxzNVJ/y2aj/n5wvgceki%0AAggggAACCOS5gL+TqPT3kjC5Xcnsnsiu876G1+X5I+Zd90hsz7uPhA4hgAACCCDQcgG9HClgE5Zq%0AVS9PHtBJ2tcxAj1SYEEAAQQQQACBthDQu4kv8WBOuO/14qVfS4kAAggUi8C52pqCfZTzF2fFY0EA%0AAQQQQAABBBBAAAEEEECgLQTCWKEnhymBLBzHVB0d88R2nVPyu5awXlv0jzYRQAABBBBAoPMI+Hil%0A3kn8/UPbSmYPV72XaPV6fl3nkWq9JyWxvfUsaQkBBBBAAIG8EtALkoI28RclP67OelDHy/gDZDoe%0Ar8c+AggggAACCCCQSSD+LuL1/HhS6cdUN9z2aykRQACBYhHoWlJasI/S5eJXrLIggAACCCCAAAII%0AIIAAAggg0BoCigHGxzV1TIlhOq4ksXDxc/Gkdh/b9DK8hm0EEEAAAQQQQKA5Aj5W6e8fej/R6ons%0APlu7J7WHie26xlfd29tqTj860zUktnemT5tnRQABBBDodAJ6IfLATfhy5Mf9mNfpdEA8MAIIIIAA%0AAgh0mIC/h6gDabY7rKPcGAEEEGhDgd5lA+zyi4PzF86fb8O7tE3TZf0Gt03DtIoAAggggAACCCCA%0AAAIIIIDARQHFDLV6cruj+DEd1wztWjXWGa5elxIBBBBAAAEEEGgNAX8v8dIT2730JHeV/q7idVvj%0A/p2tDRLbO9snzvMigAACCHQ6Ab0oeeK6tpOWTMeT6nIMAQQQQAABBBBobYGkd5GkY619X9pDAAEE%0AOlqgS9duNu2Nb7Ut6562P/7569Jb0qfz5+uyXq6/Wy+/vOEsd1kvyHBSM81Pu/atGc5yGAEEEEAA%0AAQQQQAABBBBAAIGmC+jfrBrTDOOCShbzRcd99SSyTEntPjbq11IigAACCCCAAALNFfB3E38P8VLv%0AI76Gs7XrmNfRPcPrm9uHznYdie2d7RPneRFAAAEEOqWAvySFQRw/1ilBeGgEEEAAAQQQyFsB3lHy%0A9qOhYwgg0EYC0+fcalpbY1k591t26sTRjE1NmnWDXXPj/5XxPCcQQAABBBBAAAEEEEAAAQQQyBcB%0AjxOqVIKYFm1r9YR2L30M1Mt8eQb6gQACCCCAAALFIxC+m/j7iZee4O77Kn0tHoH2exIS29vPmjsh%0AgAACCCDQ4QJ6aQoXgjuhBtsIIIAAAggg0BEC8feTjugD90QAAQQQQAABBBBAAAEEEEAAAQQQQACB%0AjhdQrFDjl2GpRDE/pkR2nfNjOu6r9177LAgggAACCCCAQGsKhOOZ2k5a9X4SHg/vH14fHmc7WYDE%0A9mQXjiKAAAIIINApBHhx6hQfMw+JAAIIIIAAAggggAACCCCAAAIIIIAAAggggAACCCCAQEEIaPzS%0AE9m99I4rYUyLJ7N7EruXXs/rhPtsI4AAAggggAACTRHIlFPlx1WGq9r2fd8OS22zpBMgsT2dE7UQ%0AQAABBBBAAAEEEEAAAQQQQAABBBBAAAEEEEAAAQQQQAABBBBAAAEEEECgjQWUFBZPavdjfjxMZg+3%0A27hrNI8AAggggAACnVxA7yS+5EpkD+v6NZS5BUhsz21EDQQQQAABBBBAAAEEEEAAAQQQQAABBBBA%0AAAEEEEAAAQQQQAABBBBAAAEEEGgnAU9k1+1825PHPLndu0Jiu0tQIoAAAggggEBbC8ST1X3fS79/%0AfN+PU+YWILE9txE1EEAAAQQQQAABBBBAAAEEEEAAAQQQQAABBBBAAAEEEEAAAQQQQAABBBBAoB0F%0AlBDmSevZksOynWvH7nIrBBBAAAEEEOiEAknvIUnHOiFNsx+ZxPZm03EhAm0vUFpamniT7t27Jx7n%0AIAIIIIAAAggggAACCCCAAAIIIIAAAggggAACCCCAAAIIIIAAAgggUCwCnhjmCe56Lj9WLM/IcyCA%0AAAIIIIBA4QvwftJ6nyGJ7a1nSUsItLrAN77xDfv2t79tu3btsrNnz5oS3UeMGGF/8zd/0+r3okEE%0AEEAAAQQQQKA9BMLAc6b78Q++TDIcRwABBBBAAAEEEEAAAQQQQAABBBBAAAEEEECgcwrExw7SjDd0%0ATqnCeuo0n2P8sy+sJ6S3CCCAAALFKsD/n9rukyWxve1saRmBFgtcc8019tOf/rTF7dAAAggggAAC%0ACCDQkQJpgpJh/7w+/xAMVdhGAAEEEEAAAQQQQAABBBBAAAEEEEAAAQQQQAABF2AMwSUKs2zOWBCf%0AeWF+1vQaAQQQQACBpgpc3tQLqI8AAggggAACCCCAAAIIpBXwwKTqaztcf/Ob39gzzzzT4FhS/bT3%0Aoh4CCCCAAAIIIIAAAggggAACCCCAAAIIIIAAAggggED+Cvg4kffQ91WePXvWFixYYCdOnGgwdhSv%0A6/uUCCCAAAIIIFCcAszYXpyfK0+FAAIIIIAAAggggECHCoQJ6uqI73v54osv2po1a6I+VlRU2Nvf%0A/naLz7Th+7rGtzv0obg5AggggAACCCCAAAIIIIAAAggggAACCCCAAAIIIIBAkwV8fMgv9H0vT58+%0AbXPnzrVjx47ZkSNH7N5777XevXt79aj0sSLGjRqwsIMAAggggEDRCTBje9F9pDwQAggggAACCCCA%0AAAIdK+BBSPVC275euHDBtG7evNkeffTR+k7+7ne/s4ceesjq6uqiuqrj13hbvl9/ERsIIIAAAggg%0AgAACCCCAAAIIIIAAAggggAACCCCAAAJ5L+BjPeqoj/eo9HEjJbP/7Gc/i5LaVefkyZM2b968aAb3%0AsH68HdVlQQABBBBAAIHiEyCxvfg+U54IAQQQQAABBBBAAIG8EAiDjR6c3Llzpy1fvjwKXIad3Lhx%0Aoy1evNhqamoaBDW9Da8bBi39GCUCCCCAAAIIIIAAAggggAACCCCAAAIIIIAAAggggED+Cfi4jo/3%0AqPQxI5UHDx60n//853bq1KkGndes7QsXLozGjVQvvN4retu+T4kAAggggAACxSFAYntxfI48BQII%0AIIAAAggggAACeSHgQcQwwOgBxwMHDtjSpUvt/PnziX3dvn27zZ8/3yorK+uDmmE7fpHfw/cpEUAA%0AAQQQQAABBBBAAAEEEEAAAQQQQAABBBBAAAEE8kvAx3PCUtue2L57926bO3duNDN7Us/37dsXjSvp%0AG399rEnXe3u6JtxOaoNjCCCAAAIIIFB4AiS2F95nRo8RQAABBBBAAAEEEMhLAQ8eeqlOalvBxqNH%0Aj9qiRYustrY2a98VpNTXS2pmDg9sqo1w9XazNsRJBBBAAAEEEEAAAQQQQAABBBBAAAEEEEAAAQQQ%0AQACBDhHwsSIf3/ExHy9fe+21aNxI3+SbbdE3Aa9YsSKaNEnXenvefrZrOYcAAggggAAChSlAYnth%0Afm70GgEEEEAAAQQQQACBvBZQQNEDjCqPHTsWfV1kmk7r6yV/+ctf2vHjxxslt+t6D1Z6maZN6iCA%0AAAIIIIAAAggggAACCCCAAAIIIIAAAggggAACCLS9gI/fqAxXjRfpW31ffPFFW7ZsmWkm9jSLJk+q%0AqqpqNGYU3idNO9RBAAEEEEAAgcIQILG9MD4neokAAggggAACCCCAQF4LhMHDeJBSgcoxY8bYHXfc%0AYd26dUv1HJqxXcntBw8erJ+FQ+1o1RLeL1WDVEIAAQQQQAABBBBAAAEEEEAAAQQQQAABBBBAAAEE%0AEGhTgXD8Jmm8aP369bZ69er6cZ5cnRk2bJjdfffd1rVr1/oJlfweua7lPAIIIIAAAggUpgCJ7YX5%0AudFrBBBAAAEEEEAAAQTyWsCDlZ6Mrhk4hg8fbn/xF39hJSUlqfp+9uxZW7Bgge3evbs+uV3tktye%0Aio9KCCCAAAIIIIAAAggggAACCCCAAAIIIIAAAggggEC7CXjCuY8R+ZiOxoi0PvXUU7Zq1arU/Rk1%0AalQ0rtSlS5f62do1RhS27/dM3SgVEUAAAQQQQCDvBUhsz/uPiA4igAACCCCAAAIIIFBYAvGAYpjc%0A3r9/f7v99tutR48eqR6qpqbGli5daq+++mp90NIDoX4fNUTgMhUnlRBAAAEEEEAAAQQQQAABBBBA%0AAAEEEEAAAQQQQACBVhWIj9f4fjg+9Pjjj9vzzz+f+r5XXXWV3XrrrXbZZZdFSfFKjPd2vQwb0zEW%0ABBBAAAEEECgOARLbi+Nz5CkQQAABBBBAAAEEEOhwgXggUfth0NJn5OjZs6e97W1vsz59+qTqc11d%0AnT300EP28ssvN5i53e/nwUovUzVKJQQQQAABBBBAAAEEEEAAAQQQQAABBBBAAAEEEEAAgRYJhGMz%0A4biNjw9pjGfFihXRGE/aG40fP96uv/76aIxJY0velkq/h9oK7522beohgAACCCCAQP4LkNie/58R%0APUQAAQQQQAABBBBAIK8FkgKH8cCi9j3wqCBkSUmJ3XjjjdavX79Uz6brH3vssWg2Dw9i+j28VEPa%0AZkEAAQQQQAABBBBAAAEEEEAAAQQQQAABBBBAAAEEEGhbgXBMxsdqVPp4UHV1tS1ZsiT6Vt60PZk0%0AaZJNnz7dlBDv40FhQrvf08u07VIPAQQQQAABBApHgMT2wvms6CkCCCCAAAIIIIAAAgUn4IFFlVo9%0A+Khg5BVXXGFz5syxgQMHpn6utWvX2po1a+q/dtLb8/bVULidumEqIoAAAggggAACCCCAAAIIIIAA%0AAggggAACCCCAAAIIpBLQWIwvPi6j0pPaKysrbeHChbZ7926vlrOcMmWKabZ2byNsN7xfzoaogAAC%0ACCCAAAIFLUBie0F/fHQeAQQQQAABBBBAAIHCE/Dgo8rLLrvMZs2aZUOHDk39IC+88II98sgjWWfq%0AUGN+n9QNUxEBBBBAAAEEEEAAAQQQQAABBBBAAAEEEEAAAQQQQCCrgI+/qAxXJaRrYqPTp0/b/Pnz%0A7eDBg1nb8ZOXX365XX311TZ69Oj69vyclxpPYkEAAQQQQACBziHQpXM8Jk+JAAIIIIAAAggggAAC%0AbSWgYKIHMf0eOpZt9XoqVW/q1KnWpUsX27dvX3gq4/Yrr7xiVVVVduedd1q3bt2iegp8+qI2tahf%0Avu3nKBFAAAEEEEAAAQQQQAABBBBAAAEEEEAAAQQQQAABBJou4ONBYenfrquk9hMnTtiiRYvs1KlT%0AqRrXt/sqqX3QoEGJSe0+1qTG4tupbkAlBBBAAAEEECg4gUuZHwXXdTqMAAIIIIAAAggggAAC+SQQ%0ABhTVL99XqaTzpFXnvO7EiRPtqquuivbT/GfHjh1RcPTs2bOJX0vpbXhw1fcpEUAAAQQQQAABBBBA%0AAAEEEEAAAQQQQAABBBBAAAEEmibg4y1eKqHdVyW1Hzp0yObOnZs6qV0THs2cOdMGDBgQdSQ+nqSk%0A93BsKRx30gU+xtS0p6A2AggggAACCOS7AInt+f4J0T8EEEAAAQQQQAABBApMIAwshgFHBSB9VbDS%0At1XHg49jxoyxCRMmpH5izfCur7PU11p68FQB1XBVYx5kTd0wFRFAAAEEEEAAAQQQQAABBBBAAAEE%0AEEAAAQQQQAABBCIBH2fx0mdp97GZPXv22IIFC0yTEaVZ9G28s2bNsrKysqi6xol8TEnjR/FxJB9L%0ACsegwvv4OFN4jG0EEEAAAQQQKEwBEtsL83Oj1wgggAACCCCAAAII5LVAGFhUsNGT2BWIDNcwOOlB%0AxxEjRtjUqVPrk91zPejRo0dt3rx5dvz4cdOMIB5E9eBqvMzVHucRQAABBBBAAAEEEEAAAQQQQAAB%0ABBBAAAEEEEAAAQT+JBCOs2g7ntS+bds2W7JkidXU1KQi6969u82ePdt69eoVjQVlGkfysSWVnvTu%0A40+6Ubid6sZUQgABBBBAAIGCECCxvSA+JjqJAAIIIIAAAggggEB+C3hSugcRvfRAowclldTetWvX%0A+uR23/bgpOrp2sGDB9v06dOjhPg0T15eXh4lt+trLkluTyNGHQQQQAABBBBAAAEEEEAAAQQQQAAB%0ABBBAAAEEEEAgu0A8qV37ntyu8ZhXXnnFli9fbnV1ddkb+vPZnj17RjO1K7ndx5B8QiSNGfm4kR/z%0A8aNMye2pbkolBBBAAAEEECgoARLbC+rjorMIIIAAAggggAACCBSOQJjcHgYePbldXzPpQUoPVHpg%0AUtf279/fZs6cGdVJ89SVlZXR11zq6y591nYvdX0YfE3THnUQQAABBBBAAAEEEEAAAQQQQAABBBBA%0AAAEEEEAAgc4qEI6reEJ7mNT+0ksv2cqVK6MxmTRGffr0iZLaS0pK6pPaNS7kSezhmJFv65yPHfnk%0ASD7+pFKLl2n6QB0EEEAAAQQQyH8BEtvz/zOihwgggAACCCCAAAIIFISABw7DgKLPtqEyV3AyKbnd%0Ag5ylpaWpDPQ1l/q6y9dee60+ud2DrB50VUPaZkEAAQQQQAABBBBAAAEEEEAAAQQQQAABBBBAAAEE%0AEGgs4OMoPrai0icT0kztTz/9tK1atarxhRmO9OvXr34yIx878omQND6UNBmSJ7XHE9sz3ILDCCCA%0AAAIIIFAkAiS2F8kHyWMggAACCCCAAAIIIJAPAknJ7TqmoKOv4cwbClTGg5Vhgruu9a+l7NGjR6pH%0A1NddPvTQQ7ZhwwZTcFWB1jDwGgZjUzVIJQQQQAABBBBAAAEEEEAAAQQQQAABBBBAAAEEEECgEwj4%0AeIoe1bdVhkntq1evtueeey61xuDBg23GjBnRzOxhUnuY2O4ztIdjRj6u5NeEEyuF41GpO0JFBBBA%0AAAEEECgIgS4F0Us6iQACCCCAAAIIIIAAAgUn4EFFBRwV8FSZbQkDkmE9JadrxvbZs2fbxo0b7fTp%0A0+HpxG3d79FHH7WqqiqbM2dOVCd+f91PwVjvZ2JDHEQAAQQQQAABBBBAAAEEEEAAAQQQQAABBBBA%0AAAEEOoGAxkx8SUpq18RCK1eutC1btni1nOXw4cNtwoQJ0ViMxmM0VuMJ7V6Gyew+OZIntavUNVrj%0A40iM7+TkpwICCCCAAAIFKUBie0F+bHQaAQQQQAABBBBAAIH8FVAgMQx+eqBSPc4UZEw6Hh5Torpm%0A65g5c6a98sordvLkyVQATz31lFVWVtott9wS1Q/74v3xvob3S9U4lRBAAAEEEEAAAQQQQAABBBBA%0AAAEEEEAAAQQQQACBIhDwsRI9SlJSe01NjS1fvtx27dqV+mlHjhxp48ePr09I92R1n509qVRiu+qp%0A9IT2pKT21J2gIgIIIIAAAggUnACJ7QX3kdFhBBBAAAEEEEAAAQTyX0BJ4gp8hqUCj0pQV0BSi86F%0Aa7ZjmgXEl+nTp9vWrVvtyJEjfihr+cILL0Qzt99+++3191ZffFEftHh//TglAggggAACCCCAAAII%0AIIAAAggggAACCCCAAAIIIFDsArmS2jWB0NKlS+3AgQOpKcaNG2ejRo2qHwfyZHWfpd2T2jVbux9T%0AqVV1cyW1+9hO6g5REQEEEEAAAQQKRoDE9oL5qOgoAggggAACCCCAAAKFJaCgYjxZXIFID5A2Neh4%0A/vz5eoApU6ZEwc20QVTN8l5dXW133nlnNPO7GiK5vZ6TDQQQQAABBBBAAAEEEEAAAQQQQAABBBBA%0AAAEEEOiEAj5mE5ba1kRFWk+fPm2LFy+2o0ePptLR2M/kyZNtyJAhUVK7xmKUqK5VyexKXFcyuye2%0A+zGS2lPxUgkBBBBAAIFOIXBpmsJO8bg8JAIIIIAAAggggAACCLSnQJi8rm1ffaYND2YqYOlBTAU0%0Aw9WPe12/duLEiXbllVemfpzt27fbokWL7OzZs/UBWQVnffWGPHjr+5QIIIAAAggggAACCCCAAAII%0AIIAAAggggAACCCCAQLEJ+HhIWHpCuyYbOnHihM2bNy91UrvGb6ZNm9YoqT0+BqRxn6Tk9vg4kI8p%0A+ViT7xfb58DzIIAAAggggEBDARLbG3qwhwACCCCAAAIIIIAAAq0s4AFHNetBR5WeoK5ApYKaKj2J%0APSzD4KbX83bGjBlj48ePT93jvXv32oIFC6IZRjw464ntXqoxD+KmbpiKCCCAAAIIIIAAAggggAAC%0ACCCAAAIIIIAAAggggECBCPg4iJc+ZqJSSe2HDx+2uXPnWnl5eaon0hjPjBkzbODAgQ1mate4jie2%0AJ01q5OM+aZLaU3WESggggAACCCBQ8AIkthf8R8gDIIAAAggggAACCCCQ/wK5ktuV5O7BzVwBTq+n%0Aa9TuyJEjbcqUKdF2GokjR47Y/Pnzo5lGFJz1YK0Hb+NlmjapgwACCCCAAAIIIIAAAggggAACCCCA%0AAAIIIIAAAggUgkB8HETjJDrm4yU+SVBlZWWqx9FkRbNmzbK+ffs2Smr32dnDSYx8ciMf71GpxHYf%0A9/HJjXxsyctUnaESAggggAACCBS8QJeCfwIeAAEEEEAAAQQQQAABBApCQIFHD5aGQUgFKuOLzod1%0AdN6PeenXKNA6ZMiQaLb3TZs2RTOJ+LlM5cmTJ6OZRu6+++7oWgVM1Y4HTdVP3cfLTO1wHAEEEEAA%0AAQQQQCCdQG31WTtxeK9Vnz0TrTVVldH7V7fS7tatpLv17jvI+g8ZbdpnQQABBBBAAAEEEEAAAQQQ%0AQACBthHwcRqV4epJ7Tt27LCHHnrIzp07l6oDpaWl0UztPXr0qE9q90R1T2D3UsntOqd9r+MJ7T4+%0A42NAKrV4maozVEIAAQQQQACBohAgsb0oPkYeAgEEEEAAAQQQQACBwhDwAGQ8YTwMWMafJB7EjJ/X%0AvgKu/fv3t5kzZ9qGDRusrq4uqVqDY5ppZMGCBXbXXXfZ6NGjo6R2VdD91B/vo5cNLmYHAQQQQAAB%0ABBBAIKeAktf373zFjuzbYaeOH8pZXxUGDB1tk99wq/Uq65+qPpUQQAABBBBAAAEEEEAAAQQQQCCd%0AgMY7tKgMV42x6Btut2zZYitXrozGXNK02LNnzyipvaSkJBpbUZK6ViWta802S7vX1XiMjxGp1OJj%0ASV6m6Qt1EEAAAQQQQKB4BEhsL57PkidBAAEEEEAAAQQQQKBgBBSMTEoY96ClHiRTwFLHfQ0fWIHX%0APn362OzZs6Pk9pqamvB04nZ1dbUtXrzY7rjjDpswYUJUR31QW35/lUl9TWyQgwgggAACCCCAAALR%0AjOw7N/3e9u945eJ71fkmiRw/9Lo999gvbMyUa23MtDkXB8QJYTcJkMoIIIAAAggggAACCCCAAAII%0AJAhonENLmNCubU9qX7dunf36179OuDL5UO/evaOkds2+rnEVrZ7U7jO0e+kztXvCezypXdeGYzK6%0Ao+8n352jCCCAAAIIIFDMAn/6VbdifkKeDQEEEEAAAQQQQAABBPJSwIOSKsPVg59JAdCk2T3Cr6xU%0AO5ohRMnt3bt3T/Xcmt19+fLltnHjxmhGEgVx44FdNeRB31SNUgkBBBBAAAEEEOikAgd3b7FnVj5g%0Ae7e93OSkdie7cHGWuB2v/M6evdhOxakTfpgSAQQQQAABBBBAAAEEEEAAAQSaIeDjG+HYh8ZCPKn9%0A+eefb1JSe79+/WzWrFkWJrUrad0T2b3UmE58XEf14ont4XiRHs/3m/GoXIIAAggggAACRSBAYnsR%0AfIg8AgIIIIAAAggggAAChSrgwUmVWn1WDpWZEtw9EOplmNiuYKjaKS0ttWuuucY0Y0iaRcHbRx55%0AxH7/+9+T3J4GjDoIIIAAAggggECCwMmjB2zDs49a3bnc35yTcHmjQ2crym3T84/zC4aNZDiAAAII%0AIIAAAggggAACCCCAQG4BT2RXTd9WGSa1a5b2tWvX5m7szzUGDRpk06dPNyWo+1iOz8Su8RofuwkT%0A2v28J7Sr9Gt9fEilFi//fDsKax8fBgAAQABJREFUBBBAAAEEEOiEAnyPayf80HlkBBBAAAEEEEAA%0AAQTySUBBSgVSvVQwU/vZllyBTQVlFUDVjCGaib28vDxbc/XnnnrqKauurrabb745Oqb7qD++eB+1%0An6sPfg0lAggggAACCCDQWQROHtmX8VH7DhxmvcoGWs8+/a1nWX+7cL7Ozpw8aqdPHrFjB3fbHy++%0AvyUt5ccO2uuvrrcrJ1+TdJpjCCCAAAIIIIAAAggggAACCCCQIBCOs2jbV09q17fZasKfzZs3J1yd%0AfGjYsGE2ceLEaHzEx088ad1naffkdpV+TqUntWdKaNcdGXdJducoAggggAACnU2AxPbO9onzvAgg%0AgAACCCCAAAII5KGAJ4yHpSeUeyAzLOPb2g9XBWR9mTFjhm3ZssWOHj3qh7KWv/vd76yystLe9a53%0ARYFWVfa+aNvvrSCwb+s4CwIIIIAAAggg0NkF/vjHhsnpV3TpasPHTLUrJ82OEtrjPkNGTYgOKbl9%0A48WZ3itOHY9Xifa3bXjGBo8cZ917lSWe5yACCCCAAAIIIIAAAggggAACCFwSyJXUXltba8uXL7ed%0AO3deuijH1ogRI2zChAn1YzGeqB4mtIfbSmbXvupp2xPaVYbjOX5bxltcghIBBBBAAAEESGznzwAC%0ACCCAAAIIIIAAAgjkhYCClp4s7qUCnB6A9aCml7k6ff78+foqU6dOtW3bttmBAwfqj2Xb0Czvmrn9%0AjjvuiAKvqktyezYxziGAAAIIIIAAAmbdSrrXMwy7crJNuuYtVtK9Z/2xTBt9+g22N73r/7UXn1xi%0AJ482fl87X3fODuzeYuOuflOmJjiOAAIIIIAAAggggAACCCCAAAIXBXxMRRja9tVnaj979qwtW7bM%0A9u3L/K1rccixY8fa6NGj6xPSPVndk9fDhHbf1jmtqktSe1yUfQQQQAABBBDIJkBiezYdziGAAAII%0AIIAAAggggEC7CoTJ7eGNw6Ty8Li2dY2vfi6e/K7Arb4eU0HU119/3atlLZUIv3jxYrvrrruse/c/%0AJWmF/fB7qG3fztogJxFAAAEEEEAAgSIXGDRinA0/dtBGjZ9hfQcNb9LTXnFFF5ty7dvsuUd/2WAQ%0A3hupKD/mm5QIIIAAAggggAACCCCAAAIIIJAgoPEKXzyhXaUntZ8+fdqWLFliR44c8WpZS419TJo0%0AyYYOHRqNg3iCuie0q+zWrVs0QVA8oZ2k9qy0nEQAAQQQQACBLAKXZznHKQQQQAABBBBAAAEEEECg%0A3QXCJHFt++oB02wzgSiAGgZRPXDqbWhWkfHjx6d+JiXBL1iwwM6cOVMf+A2DwR4k9jJ1w1REAAEE%0AEEAAAQSKUKC0Ry+bfv27mpzU7hS9+w6yYVdN8d0G5Znyow322UEAAQQQQAABBBBAAAEEEEAAgUsC%0APk4RjmF4Qru+4fbkyZM2b9681EntGpPRt+GGSe0+PuNJ7OF4jB9T6WMzPq6j0sdpVGrx/UtPwBYC%0ACCCAAAIIIPAnARLb+ZOAAAIIIIAAAggggAACeSfggU11zIObKsMgqAKjvipQ6kntYSDVz/tXXaqN%0AkSNH2pQpU6K20jz44cOHo2Cvgr4K/nogOAwSqx3fT9MmdRBAAAEEEEAAAQSSBfoOHJZ44uyZ8ovv%0AYnWJ5ziIAAIIIIAAAggggAACCCCAQGcW8PGJsPSxDI1raJxj7ty5Vl5enopJYyvTp0+3QYMGRWM0%0AGptJSmqPj8voOtUL10xJ7ak6QiUEEEAAAQQQ6JQCJLZ3yo+dh0YAAQQQQAABBBBAIP8F0iS3eyDV%0AE9h9RpBMwVQPoA4ZMsSmTZuWOrldSe0K+urrORUEVnBYQeEwSCxR389/XXqIAAIIIIAAAgjkp0Cv%0AvgMTO6b3rHM1VYnnOIgAAggggAACCCCAAAIIIIBAZxXwcQkvPaHdy3379kXfTFtRUZGKSOMsM2fO%0AtH79+iUmtfv4i4/HqPQxmjCx3cdjwsmL1IFw7CdVh6iEAAIIIIAAAp1OgMT2TveR88AIIIAAAggg%0AgAACCBSOgAc81WPfVumzg/isHwqWehDVg6oq/ZgHVlXfg6kDBgyIgrM6l2ZR0Hf+/Pm2d+/eBjO3%0AKzisxYPGXqZpkzoIIIAAAggggAACDQW6ditteCDY61rSPdhjEwEEEEAAAQQQQAABBBBAAIHOLeDj%0AESq1+oQ8ntS+c+dOW7RokVVXV6eCKi0ttdmzZ1vv3r3rk9o9aT0cb9F2pjGYcBwmHNdRB7TPggAC%0ACCCAAAII5BIgsT2XEOcRQAABBBBAAAEEEECgwwU82BkGQbWdlOCeLcndZwvx5PaysjKbNWtWFIBN%0A85AK/i5evNi2b98eBYjDILEHjtWOB5PTtEkdBBBAAAEEEEAAgUsCNVXJM8h16Vpy8avMu1yqyBYC%0ACCCAAAIIIIAAAggggAACnVjAxyF8bMJLT2rfvHmzLVu2zM6dO5dKqUePHtF4iUqNv4TfmOtJ7UkT%0AC/m4iye0+/iLl+H4TqqOUAkBBBBAAAEEOr0Aie2d/o8AAAgggAACCCCAAAIIFIZAGPzUtq+e3J40%0Aa0h8xhAFX72egqxqo2fPnnbNNdeYgrVpFgWBH3zwQXvllVcaJLd70DgMJqdpjzoIIIAAAggggAAC%0AlwRqqs5e2gm2upUyW3vAwSYCCCCAAAIIIIAAAggggEAnFgjHIcKxCSW1nz9/3tavX28PP/xwtJ2G%0ASTO0a6Z2zdiucRONn3hiu8/OHh9vCcdakpLadV+1FZbRDv9BAAEEEEAAAQRyCDDFTQ4gTiOAAAII%0AIIAAAggggED+CCgIqiBtGAxVoFbJ7UlLWM+3VS/cVpBXwVrN3L5hwwarqEieJTRsX/dcuXKlnT17%0A1q699troVLwPukfY1/B6thFAAAEEEEAAAQSSBU6fPJx4olfZgMTjHEQAAQQQQAABBBBAAAEEEECg%0AMwkkJbVrzELHNd7xwgsv2Jo1a1KT9OvXz66++uookV3jHFp9Fnafqd2T233fz6tUfZ9ISNs+/hIv%0AU3eIiggggAACCCDQ6QVIbO/0fwQAQAABBBBAAAEEEECgsATChHEFahUozZbcHn86Xe8BVT+n6zXb%0AiJLbNRN7eXm5n8paKjhcXV1tN910U1RP7ao/vnhftR+/p9ehRAABBBBAAAEEWk/gTzOhZWrv4ltQ%0AplN5cVzvdof2vJbYl6FXTko8zkEEEEAAAQQQQAABBBBAAAEEOoOAJ7TrWbXtq8Y3fH3yySftD3/4%0AQ2qOgQMH2tSpU6NxDY1taPWZ2FXGZ2lXYruf91nd/TqNgfg4SLxM3SEqIoAAAggggAACFwUuZVzA%0AgQACCCCAAAIIIIAAAggUiEA8KOqBU5UeTPXgqs8kogCsrz6riAdh/XpdM2PGDBs0aFBqieeee84e%0Af/xxq6urqw8ee0A5HmhO3SgVEUAAAQQQQACBZgiMv3qOXdGla+KV3Xv2sdETpieey5eDJ4/ut5qq%0Axt+eo2caPGJcvnSTfiCAAAIIIIAAAggggAACCCDQrgLxsQYfg/CEds3U/sgjjzQpqX3o0KE2bdq0%0AxKR2H1cJSx9P0TiKj8P42IontXspHB/HaVcoboYAAggggAACRSHAjO1F8THyEAgggAACCCCAAAII%0AdD4BBUUVvA1LBVE9wOtBUy/jQjoenlPg1xfNUPLaa6/ZwYMH/VDW8uWXX7aqqir7y7/8S1NwV4v6%0A4ovfx/vrxykRQAABBBBAAIHWFJg083qbMP06O1N+zGqqz9r5unPWtVuplXbvab3K+rfmrdqkrYO7%0AtiS2O3jk+IwJ+4kXcBABBBBAAAEEEEAAAQQQQACBIhHwMQ89jrZ99aT2c+fO2UMPPWTbt29P/cQj%0ARoywCRMmRGMkGr/wRHVPXo/P1K5kdp3zeiqTktq9Az4m4vuUCCCAAAIIIIBAUwRIbG+KFnURQAAB%0ABBBAAAEEEEAgrwQUHE1KFg+TyuMd1jW+xs/5vtqcNGlSFKh9/fXX/XDWUonwS5Yssfe85z3WvXv3%0AqG7YDw/kJvU3a8OcRAABBBBAAAEEmiCg94+y/oObcEV+VFUy/oFdmxI7M3zMlMTjHEQAAQQQQAAB%0ABBBAAAEEEECgmAU0nuCLtn31pHZNuLNs2TLbu3evV8tZjh071kaPHl0/TqIk9fAbcJXAHl/9fJjQ%0ArviDj7X4+IduHm7n7AwVEEAAAQQQQACBBIFLUwgmnOQQAggggAACCCCAAAIIIJDvAmGQNAyiKqiq%0A1WcQ8RlFwoCsZh3xVcdVR/W9HQV4x40bl5pgz549tnDhQjtz5ox5YNkDzV6qMW2zIIAAAggggAAC%0ACFwS2PLCE9H706Ujf9oaMHS0DRx2Vfww+wgggAACCCCAAAIIIIAAAggUtUA4juDjCyp97EHjEAsW%0ALEid1K5xj4kTJ9Yntfv4iSet+9iJj5n4rO1+nqT2ov7jxsMhgAACCCCQVwIktufVx0FnEEAAAQQQ%0AQAABBBBAoDkCaZLbPfiqMh6g9X2v4wFatTtq1CibPHlylCSfpm+HDh2yefPm2cmTJ+38+fP1QWYP%0AQsfLNG1SBwEEEEAAAQQQKGaBA7s228mj+xs9ot7FJl3z1kbHOYAAAggggAACCCCAAAIIIIBAMQuE%0A4wja1uoJ7Rp3KC8vj8YhDh8+nIpBSexTp0614cOHRxP7hEntGh+JJ7PrmI+lqPQxE12nVf9e91Ud%0ACLdTdYhKCCCAAAIIIIBAFgES27PgcAoBBBBAAAEEEEAAAQQKR0CBU188iKrSA61hoNYDsp7QHg/a%0AhoFatTF06FCbNm1aFLz1e2QrldSu5PajR49Gye0edA6D0bre97O1xTkEEEAAAQQQQKCYBc7VVtur%0A69YmPuKYqXOsd9+Biec4iAACCCCAAAIIIIAAAggggEAxCvi4QViGSe1HjhyxuXPnRpPrpHl+JaVP%0Anz7dBg0alJjU7uMkYYK7H9O14ZopqT1NP6iDAAIIIIAAAgikFSCxPa0U9RBAAAEEEEAAAQQQQCDv%0ABTyhXR317TC53QOwYWK7f52mB2q9jCe3DxgwwGbMmBHNUpIGQl8DquT2ffv2NZi5XQFoLWFQOk17%0A1EEAAQQQQAABBIpRYNPzq622pqrRo5UNGGrjp1/f6DgHEEAAAQQQQAABBBBAAAEEEChWgfi4gSe0%0Ae7l//35bsGCBafwhzaLxjpkzZ1q/fv0Sk9rDSX98rERjIz4+4mMq8YR2jbto8TJNX6iDAAIIIIAA%0AAgikFSCxPa0U9RBAAAEEEEAAAQQQQKBgBDyYqtJXn7ndA7EqPUAbD96GAVzV86BtWVmZzZo1y0pK%0ASlJZVFdX26JFi2zHjh31XxOqwLSC0CrjQepUjVIJAQQQQAABBBAoEoGdm35vh/dua/Q0Xbp2s+nX%0A326XXfx6cxYEEEAAAQQQQAABBBBAAAEEOoNAfLzAxxE8qX3Xrl3ReENVVeNfDk/y0TiGxjP69OmT%0AmNTuk/yo9DERP+ZjJ+H4iI+1hOMvSfflGAIIIIAAAggg0FIBRgZaKsj1CCCAAAIIIIAAAgggkJcC%0AYXA1DLgqST1MalegVkFaD9jGSw/genJ7r169omBw9+7dUz33uXPnbNmyZbZp06YGye2e2B4PVqdq%0AlEoIIIAAAggggECBCxw7uNu2b3gm8SmU1N6zT7/EcxxEAAEEEEAAAQQQQAABBBBAoNgEwnECbceT%0A2rdu3WpLly612traVI/eo0cPmz17tvXs2TNKavcxkXD8I5zwx49rPER1PaHdx0W8DMddUnWESggg%0AgAACCCCAQDMEujTjGi5BAAEEEEAAAQQQQAABBApCQEFWBYE92OqdVhA2voTJ7+G26vn158+fN61K%0AaldQeMOGDVZRURFvqtG+gtArV640zaTyhje8ITof74PukdTXRo1xAAEEEEAAAQQQKHCB0ycO28u/%0Afbj+22vCx5k460YbPHJceIhtBBBAAAEEEEAAAQQQQAABBIpWIJ7Urn2tGlfQeMRLL71kq1evTvw3%0AdBJK7969bfr06dEs7Bp38ET1NBP8eF2NX3gyu49l+DiJl0n35hgCCCCAAAIIINAaAiS2t4YibSCA%0AAAIIIIAAAggggEDeCsQTxrWvgLAHY9N0PB6o1fWazURf47lx40Y7depUzmYUiH7iiSei5PYbb7wx%0Aqq92w354X3Uyfs+cN6ACAggggAACCCBQAAJnK8pt3VMPWt25xrPMDbtqio2ZOqcAnoIuIoAAAggg%0AgAACCCCAAAIIINBygVxJ7S+++GI0rpD2TmVlZVFSu5LYNfagVcnq8aR2jW9olnY/7nW8vo9d+DhF%0AvEzbH+ohgAACCCCAAALNESCxvTlqXIMAAggggAACCCCAAAIFJaCgqwLEXio46wHjeEA23Ne27+uB%0Afb+uri56fgV9Z86caZs3b7Zjx46lMnn22Wft7Nmz9o53vCMKKOsi9ccXv5/3149TIoAAAggggAAC%0AhS5QU1VpLz65zGqqzzZ6lIHDrrKrr7ut0XEOIIAAAggggAACCCCAAAIIIFBsAj4+oefStq+aVMfX%0ANWvW2AsvvJD60QcOHGhTp06tT2jXuIPGMDx5XYns8dXPK7Hdk9pV+liIbu5jFl6m7hAVEUAAAQQQ%0AQACBZgqQ2N5MOC5DAAEEEEAAAQQQQACBwhJQ0NWTxb1UgFZBYgVttSiI68FZL/0ptR8e01eA+jJt%0A2jR77bXX7ODBg34oa6mvDq2qqrJ3v/vdUSBZldUXX/w+3k8/TokAAggggAACCBSqwLmaKntxzVLT%0AjO3xpd+g4Tbrpr+0y//8ThY/zz4CCCCAAAIIIIAAAggggAACxSKguL8v2vbVE9o19vDYY49F3xbr%0A9XKVQ4cOtUmTJkVjGJ6g7rOwh8nsmqndE93DpHZPbA+T2n2cQvcOt3P1hfMIIIAAAggggEBLBUhs%0Ab6kg1yOAAAIIIIAAAggggEDBCCj4Gk8WV6DWA8lJwVkdSzoePrSuV9BYgeC9e/eGpzJuv/rqq1ZT%0AU2Pvec97rLS0NKpHcntGLk4ggAACCCCAQAEL1J2rtRefetDOlDf+hpve/QbZ7Le8x67o0rWAn5Cu%0AI4AAAggggAACCCCAAAIIIJBbwMciVFPbvnpS+7lz52zFihW2bdu23I39ucbw4cNt4sSJ0TiGxjKU%0ApK5VCe0as1Aye5jc7ontXo+k9tTUVEQAAQQQQACBdhK4NCVgO92Q2yCAAAIIIIAAAggggAACHSkQ%0AJql70rpKJZVr9WCuB3c94Kvgb7h6UFj1vZ1x48bZ2LFjUz/e7t27beHChVZRUVH/9aIeyPZSjWmb%0ABQEEEEAAAQQQKESBC+frbN3a5Xbq+KFG3e/Zp5+98Zb3Wtduf/olv0YVOIAAAggggAACCCCAAAII%0AIIBAkQiEcX6P/6v0pHZ9y+uSJUualNQ+ZsyYRknt4dhGPKndxztURytJ7UXyh4vHQAABBBBAoMgE%0ASGwvsg+Ux0EAAQQQQAABBBBAAIHcAmmS2z2wGw8Ch4Fgr+PBX7U7evTo+q/8zN0Ts4MHD9q8efOs%0AvLzc9BWjHsT2IHe8TNMmdRBAAAEEEEAAgXwQ+OOFC/bS07+yk0f2NepO915l9sZb/8q6lfZodI4D%0ACCCAAAIIIIAAAggggAACCBSTgMf59Uza9tXHAzT5zaJFi2zPnj2pH3vChAl25ZVX1k+8o3EKH7Pw%0ABPakyXpUx8c0fMIfn7wnPnaSujNURAABBBBAAAEEWlGAxPZWxKQpBBBAAAEEEEAAAQQQKByBeIDW%0AA7ceyPXZ2+OBYAWEk4LBHghWO8OGDbNp06ZFweE0IidOnLC5c+fa0aNHo+R2BbUV0PZgd7xM0yZ1%0AEEAAAQQQQACBjhTQ+8uG5x61owd2NepGSfdeF5Pa32ulPXo3OscBBBBAAAEEEEAAAQQQQAABBIpJ%0AIIzva1urJ7RrsptTp05Fk99oEpw0i8Ygpk6daiNGjIiS2jWWEY5jxMcv/NtnvY7GMnw8Q9f62IhK%0ALb6fpi/UQQABBBBAAAEE2kKAxPa2UKVNBBBAAAEEEEAAAQQQKAiBMEDr2yo9ud0DvAr4+gwnmUrV%0A8WCw2hg4cKBNnz49CiinwThz5ozNnz/f9u/f32DmdgW4tYTB7zTtUQcBBBBAAAEEEOhIgU2/X22H%0A9rzaqAslF2do10ztPXr1bXSOAwgggAACCCCAAAIIIIAAAggUk0A8ru9J7SqV1H78+PFo0htNfpNm%0A0RiExh0GDx5cn9SuY0ljGOG3z3pyu495+BhIOC6i+2ufBQEEEEAAAQQQ6GgBEts7+hPg/ggggAAC%0ACCCAAAIIINDhAh6sDYO4Htj1QG8YHA5nPPHtMDDss5z07dvXZs2aFc3wnuYhq6qqoq8b3blzZ/2M%0ALWGgOx4ET9MmdRBAAAEEEEAAgfYW2LruKdu/45VGt+3ardTecMt7rVdZ/0bnOIAAAggggAACCCCA%0AAAIIIIBAMQnE4/k+S7tKJbVrhnZ9k+vp06dTPbbGIGbMmGH9+/dvlNTuie0+XhEmtfukPD7W4eMX%0A4XiIOuDjJKk6QyUEEEAAAQQQQKANBUhsb0NcmkYAAQQQQAABBBBAAIHCEfCgbRjM1baCvJ7UrgCw%0Ar9lmblcdDw736tXLZs+ebaWlpakwamtrbdmyZbZ58+YGye0KgvuqhjwonqpRKiGAAAIIIIAAAu0k%0AsH3jc7Zn67pGd+vSteRiUvv/bb37DWp0jgMIIIAAAggggAACCCCAAAIIFJOAx++9VDK7tj25fffu%0A3bZw4ULTZDdplpKSkmgSnbKyskZJ7Rqr8IT2+LiFj2eo1DiHj1uE4yC6v4+PpOkLdRBAAAEEEEAA%0AgbYW6NLWN6B9BBBAAAEEEEAAAQQQQKBQBBS8VXA5HsRVsDdcwqBvuO11/HrNuqK1e/fuds0119jL%0AL79slZWVXi1jqWsefvjhKKit67Qk9SGprxkb5QQCCCCAAAIIINDGAgd2bbYdFxPb48sVXbraNW95%0Aj5UNGBo/xT4CCCCAAAIIIIAAAggggAACRSXgyewqw9WT2l999dUo/l9XV5fquTW+oJnaVWrswWde%0A96R1T2aPz9Luyeye0O5J7T7W4OMYXqbqDJUQQAABBBBAAIF2ECCxvR2QuQUCCCCAAAIIIIAAAggU%0AjoCCuGHCuPYVcPZgb64nUf14IFiJ6goqa+b2jRs32qlTp3I1E/Xh17/+tVVXV9sNN9wQ1Ve7YT+0%0A70Hy+D1z3oAKCCCAAAIIIIBAKwpcOF9nW198KrHFLl272bYNzySea8pBve+MGHu1DR8zpSmXURcB%0ABBBAAAEEEEAAAQQQQACBdhHweH2Y0K5tjTFonGDDhg32+OOP18f1c3WqZ8+eNnPmzGh8Qf8mDpPa%0APaE9XnrCu9fVmIJWXe/jCz6e4GWufnAeAQQQQAABBBBoTwES29tTm3shgAACCCCAAAIIIIBAQQgo%0AmKtgs5cK9npA2gO9SaWO+XE9aLivwLUCygpCb9q0yY4fP57K4re//W00y/s73vGO+qCzB5/9Hiq9%0Av6kapRICCCCAAAIIINDKAqdOHLFztdWJrdZUVZrW1ljOnDxKYntrQNIGAggggAACCCCAAAIIIIBA%0Aqwr4GILKcPWk9nXr1pkms0m7lJWV2fTp06NxBY0JaFWyusYZ4snsmljHE9q99Poap9C2j13Ey7T9%0AoR4CCCCAAAIIINBeAiS2t5c090EAAQQQQAABBBBAAIGCElBw15PFvVTwV0FoBY+1KECcKQis435O%0AdcOvFb366qtNXzd66NAhncq5rF+/3qqqquzd7353dE9doL744vfxfvpxSgQQQAABBBBAoL0EztfV%0AtsutlDxfd67WNAs8CwIIIIAAAggggAACCCCAAAL5IKDYvBaVvmosQduaqX3t2rX2/PPPp+5q//79%0Abdq0adFYhMYCtHrCukoltiuZPUxw9/Mav1B9lRo70LaPIcTL1B2iIgIIIIAAAggg0I4CJLa3Iza3%0AQgABBBBAAAEEEEAAgcISUJBXgeewVBBYx7R4EDh8Kh1LOq46CmBrUUB78uTJUdB579690bFc/9m6%0AdavV1NTYnXfeaaWlpVF19cUXv6f3149TIoAAAggggAAC7SHQrbRHe9zGLr84MH9Fl67tci9uggAC%0ACCCAAAIIIIAAAggggEA2AR8rUB1t+6oxAK0aE1i1apW9/PLL2ZppcG7IkCHR+IFi/hoD0OpJ62Ei%0Ae7jt55XM7ontus7HK3z8QDcKtxvcmB0EEEAAAQQQQCBPBC5lQeRJh+gGAggggAACCCCAAAIIIJBP%0AAh7kDQPA2vaAsgeKfZYUDyZrtpRw1XHV8aCy2hg3bpyNGTMm9ePu2rXLFi5caBUVFVFQ3Gd88WC5%0ANxQG0/0YJQIIIIAAAggg0JYCffoNtiGjJthlwS/etcX9RoyZxiB8W8DSJgIIIIAAAggggAACCCCA%0AQJMEwji8x+hVelK7vsV1xYoVTUpqHzFihE2ZMqXB+EO2sQcfd/CxBx9/IKm9SR8llRFAAAEEEEAg%0AzwSYsT3PPhC6gwACCCCAAAIIIIAAAvknoCR0D1Jr2xcFh33R8fCcjsf3va5KD25feeWVUQL8a6+9%0AVn+PsF58++DBgzZ//ny75557rE+fPtFp3SfeF/U32/3j7bKPAAIIIIAAAgi0VGDWTX/Z0ia4HgEE%0AEEAAAQQQQAABBBBAAIG8F/DxAnVU27563L+6utqWL19uu3fvTv0so0ePtrFjx0ZxfcX2laSuhPV4%0AYrtPruNJ7V7PJ+MhqT01ORURQAABBBBAIE8FLmVh5GkH6RYCCCCAAAIIIIAAAgggkA8CYZK4tn0N%0Ag8UeQA4DzeGs7doOg80eYB42bJhNnTq1QXJ6tmc+fvy4zZ07144dOxZ9lamC5j57u67zoLqX2dri%0AHAIIIIAAAggggAACCCCAAAIIIIAAAggggAACCKQTCOPu2vbVk9orKyujb15tSlL7+PHjcya1+1iD%0AJ7Z70rvKcJzCxy7iYxrpno5aCCCAAAIIIIBAxwuQ2N7xnwE9QAABBBBAAAEEEEAAgQIRiAeCPUDs%0AQWMltntyuweXM5UKNquuJ7cPGjTIZsyYER1Lw3H69GmbN2+eHThwIEpu96C5Si0eXPcyTZvUQQAB%0ABBBAAAEEEEAAAQQQQAABBBBAAAEEEEAAgWQBj7d7MruXisufP3/eFLfXN67qm1fTLBofmDJlio0c%0AOTKaTEf7nrCusQVPZvdJc3y8wev4GIOPUfiYRXwsI01fqIMAAggggAACCOSLAInt+fJJ0A8EEEAA%0AAQQQQAABBBAoCAEPDKuzvq3SA8ee3B4muGcLPnvgWW307dvXZs2aFQWr02BUVVVFM7/s2rUrmrFd%0AwXMF0r0Mg+xp2qMOAggggAACCCCAAAIIIIAAAggggAACCCCAAAIINBaIx9s9Fu9J7SdOnKj/ptXG%0AVzc+ojGFadOm2ZAhQ+qT2sNxBU9i9wT3cN8nzvHxBbUVjlfobr7f+M4cQQABBBBAAAEE8luAxPb8%0A/nzoHQIIIIAAAggggAACCOSpgILCWjw47KUCyB589llTVHrQ2ZPcfd/reOC5d+/eNnv2bOvevXuq%0AJ6+trbWlS5fali1bGiS3K6juqxryoHuqRqmEAAIIIIAAAggggAACCCCAAAIIIIAAAggggAACkYDH%0A171UMruvmqn90KFDUVL7qVOnUolpXGDmzJk2YMCARkntPp7gYwnhbO06p/EHXzWu4GMLPkahDvj4%0ARarOUAkBBBBAAAEEEMgzgS551h+6gwACCCCAAAIIIIAAAggUjICCwwpkx4PECiSHiweU46XX8esV%0AANeqpHbN3L5x40arqKjwahlLXfOrX/3KNIO7kuK1JPUhqa8ZG+UEAggggAACCCCAAAIIIIAAAggg%0AgAACCCCAAAKdXMCT2b30b0z1xPY9e/bYgw8+aDU1NamklKg+Y8YM69WrV6Okdp8QJ6n0CXVUJiW0%0A+ziDl6k6QyUEEEAAAQQQQCAPBUhsz8MPhS4hgAACCCCAAAIIIIBA4QgoSBwmjGtfAe14YnmmJ1L9%0AeKBZ15eUlNQnt6eZ5UV9WL16tVVXV9v1118f3U7thv3QftjXTH3iOAIIIIAAAggggAACCCCAAAII%0AdLyAfpH9wIEDtm/fPtu7d28Ubxg1apRpHT58uGnW1s66YJP9k8cnuw9nEUAAgbQCnsyuMlw9qX3b%0Atm22YsUKq6urS9WkJrVRUrtKxet95nX9P91naldSe3yW9nCm9jCp3eP/PsbgZarOUAkBBBBAAAEE%0AEMhTgc4b7cjTD4RuIYAAAggggAACCCCAQOEJhAnjCm4rmOwBbw8ke+lPp/2kY35epYLVCnJv2rTJ%0ATpw4EZ7KuP30009bZWWlvf3tb69Pavfgti7SPeN9y9gYJxBAAAEEEEAAAQQQQAABBBBAoN0FlMz+%0ApS99yX7yk5/YuXPnEu+vhLePfvSjdv/999uQIUMS6xTjQWyyf6r4ZPfhLAIIINAUAY+jqwxXJbXr%0AF4gUt3/00UejXzxL027Pnj2jeL8mtVGcPkxqT5qhXcc84d3rktSeRpo6CCCAAAIIIFDoApcX+gPQ%0AfwQQQAABBBBAAAEEEEAgHwQ8ST0sFWT2ALW2wxlXPFCtgWhf/ZjqeYBaAevp06c3aZB63bp19vDD%0AD0ezxPjMMWHg3b08MO/7lAgggAACCCCAAAIIIIAAAggg0LECS5cutfHjx9sPfvCDjEnt6mFtba19%0A97vfjeo+8cQTHdvpdro7Ntmh8cnuw1kEEECgKQIeOw/j6tr2pPY//OEPtnLlytRJ7X369Im+oVVJ%0A7Yr9e6J6pjGDbEntPnag5wnHI5ryfNRFAAEEEEAAAQTyWYDE9nz+dOgbAggggAACCCCAAAIIFJRA%0APIisfQ8ye6Bapc+youB0PKk9HrDW9WpnypQpNnLkyNQemzdvNg1oVldXR8F1BdzDILw35AF636dE%0AAAEEEEAAAQQQQAABBBBAAIGOEThz5ozdd999VlVVlboDFRUV9pGPfCR1Yl3qhvOsIjbZPxB8svtw%0AFgEEEGiKgMfMw3i6TyCjmdqfe+45e/LJJ1M32b9/f5s5c6Yp9h+OF2jfVx8nUOnHVGoswccW/Nqk%0AcYjUnaEiAggggAACCCBQAAIkthfAh0QXEUAAAQQQQAABBBBAoHAEwqCytn31oLMHoeMzsYSBaw9e%0Ae11PbteMbWPGjEmNsWvXLlu0aJFVVlaS3J5ajYoIIIAAAggggAACCCCAAAIIdIzA8uXLrby8vMk3%0A37Nnj61Zs6bJ1xXSBdhk/7Twye7DWQQQQCCNgCeyq65vqwyT2levXm1PP/10muaiOoMHD7arr746%0ASk73MYJwbMDHBeLJ7GFCu8YJ/FofbwjHIVJ3hooIIIAAAggggECBCJDYXiAfFN1EAAEEEEAAAQQQ%0AQACBwhHwoLJ6HAaaPfisQLQC076GQev4tgewvZ0rr7zSJk6cWP8Vo7lUDhw4YPPnz7dTp07VB+DD%0AoLy2tXiZqz3OI4AAAggggAACCCCAAAIIIIBA2wisXbu22Q0/++yzzb62EC7EJvunhE92H84igAAC%0AuQTC+HgYP/ek9rq6OvvVr35l69evz9VU/fnhw4dH38QaHxcIxwA8sd0nu/Exg3DSG13v4wPxsYf6%0Am7GBAAIIIIAAAggUkQCJ7UX0YfIoCCCAAAIIIIAAAgggkD8C8QCzB549iK0yTHBXMDsMYnsgW8c9%0AmO0BbAXEp06dGs3SkuaJjx07ZvPmzTOV+qpUD8Z7sD5epmmTOggggAACCCCAAAIIIIAAAggg0LoC%0AmzdvbnaDLbm22Tdtxwtb8nwtubYdH7FFt2rJM7bk2hZ1mosRQACBPBHw+Li6k5TUXlNTY0uXLrUt%0AW7ak7vGoUaOiCWp8PMAT1T2p3ccCfN9LHwtQfb/WxxbiYw6pO0NFBBBAAAEEEECgwARIbC+wD4zu%0AIoAAAggggAACCCCAQOEIxAPNHoD2gLQHsxWs9sB1WMaT2z2YrXYGDRpk06dPj5Le04hoxnYlt2sG%0A9zC5XUnuWjx472WaNqmDAAIIIIAAAggggAACCCCAAAKtJ3D48OFmN3b8+PFmX1sIF2KT/VPCJ7sP%0AZxFAAIFMAmE8PCmpvbKy0hYuXGi7du3K1ESj4+PGjTOtPh6guH7SGEA8/u9J7T5+oNLbUOlLuO3H%0AKBFAAAEEEEAAgWISILG9mD5NngUBBBBAAAEEEEAAAQTyTsADz+qYb6v04LQnt4fBbZ+tJSmwHSa3%0A9+vXz2bOnBnN9J7mwc+ePWuLFi2y3bt3N5i1XcntHrRXO2EwP0271EEAAQQQQAABBBBAAAEEEEAA%0AgZYLVFRUNLuRllzb7Ju244Uteb6WXNuOj9iiW7XkGVtybYs6zcUIIIBABwt4HNxj4176N56ePn3a%0AFixYEE0Wk6arivtPmTLFNFu7jwF4srpPaJMm9u9jB+F4gt9fx1gQQAABBBBAAIFiFyCxvdg/YZ4P%0AAQQQQAABBBBAAAEE8kLAA85hMFrbClJ7UrsHucPZW+KBbp0Lk9t79+5ts2bNstLS0lTPqa9NXbJk%0AiW3durVBcrsH7cNgfqoGqYQAAggggAACCCCAAAIIIIAAAq0iUFdX1yrtFGMj2GT/VPHJ7sNZBBBA%0AIC4Qj4Nr3xPa9Y2nJ06ciL4B9ejRo/FLE/cVs582bZoNGTKkPqnd4/5hUru2wwlttO8xf4/7J83U%0A7uMKiTfnIAIIIIAAAgggUGQCJLYX2QfK4yCAAAIIIIAAAggggED+CmRLbg8T3D3Q7UHueKA7DHar%0AzR49etjs2bOtZ8+eqR5egfkVK1bY+vXr7f9n706fpLju/N+f372e6QYETSN2sQjE1oIG4Rnb8iwh%0AyzFemJEly5YccSN+f8D8F/Nwnkzcx/PkPpkISYAAI1mWEFosIY2sBcuCZpNALGITi1haQDeL43f9%0ASc+n9O2kqvKwdlX3OyOSk5V5MvPkq+lTdc759iltxxnbHeCuC7lzP+uiZEIAAQQQQAABBBBAAAEE%0AEEAAgVsSUPv+ZpfcPoGbvf5wn4dN858APs19OIoAAghEAfd7O3VAu1L1l584cSI988wz6dy5c/G0%0AhtsKSO/t7U2TJ0++Lqjdk9iUJ7CJffw6vyqoveHNOYAAAggggAACCIxAAQLbR+APlUdCAAEEEEAA%0AAQQQQACB1hUoB7d79hWlDm5XJ7Y7vB3kXu74Ls/i0tHRUczc3tXVlfXw6rTfvHlzev/99wluzxIj%0AEwIIIIAAAggggAACCCCAAAJ3ViC3TV+vFN3d3fV2j5h92DT/UeLT3IejCCCAgAUczO7Uk744uP3w%0A4cNp9erV6eLFiz6laar+e32j6sSJE68Latcx9+u7n9+p+ve9Oqjds7I71Y09ntC0EBxEAAEEEEAA%0AAQRGmMC3Rtjz8DgIIIAAAggggAACCCCAQMsLqDNaHedOFdDujnR3VDv1w+h1vX0+rlSd4suXL087%0Ad+4svio1Hmu0vWXLlnTp0qX0wx/+sCiDA+ydX/csl83HSBFAYPgETp0bSL/94MDwFYA7I4AAAggg%0AgMCoFvjy3KVR/fw8PAJ3SmDRokVFm/5mrr9kyZKbOa1tzsGm+Y8Kn+Y+HEUAAQQk4H5upXF1UPu+%0AffuKbzq9evVqFlhnZ2fRH69vzVA/uvrWPSGNA9idKsBdx/TaeRzQrvPc/+9UBdA2CwIIIIAAAggg%0AMBoFCGwfjT91nhkBBBBAAAEEEEAAAQSGXUCd0uo8j6k6sNWJrg5tLergdkd27MQu79Pra9eu1Z5J%0AX3u6Z8+e4itTazubbGzdujUNDAykVatWFfdUVpXFi+/t8no/KQII3D0B/x76jv2XrqQ/7jvll6QI%0AIIAAAggggMCwCbh9MmwF4MYIjCCBb3/72+nXv/71TT3Rd77znZs6r11Owqb5Twqf5j4cRQABBNS3%0ArSUGtGtb/fF/+tOf0q5du9LLL79cvM7RUjD7ihUrkr5JVZ+H1aevVX36WhXI7qB2pz7mvOqDd1C7%0A++PdB+g0pyzkQQABBBBAAAEERprAN5EKI+3JeB4EEEAAAQQQQAABBBBAoMUF3DkdU3dmu3M7doar%0AA7yqQ9wd4T09PWnWrFnZAprlfcOGDeny5ctF57069GMnvy/kAQC/JkUAgTsroPrBdcTUCX91Z2/G%0A1RFAAAEEEEAAgZsQmDrhL3Moxc8tN3EZTkEAgT8L/OpXv7oph0mTJqWf/OQnN3Vuu5yETfOfFD7N%0AfTiKAAKjW8B92rG/W9sOav/444/Tb3/72+yg9vHjx6eVK1cWQe3qj3dfvgLXy3347s9vFNTu8QD9%0AhNwH6HR0/9R4egQQQAABBBAYzQLM2D6af/o8OwIIIIAAAggggAACCAy7gDqp1Yle7qxWh3Z5UR7n%0A83ZMY35dc8GCBcXsMAcPHoyHGm7v378/rV27Nv3iF79I48aNK/LFcvje9crb8KIcQACBmxLw77ZP%0A1usF0zrS//Pd8emL04PFTFKaTUoDcPEPUZRfv6MsCCCAAAIIIIDA7RBwG8CfTRx44+CdWZM60pIZ%0AnbV2iu7pvLfj/lwDgdEmsGjRovSv//qv6T//8z9v6NH/4z/+o/hD+Bs6qc0yY9P8B4ZPcx+OIoDA%0A6BVwP5lSr+5LU9/a+++/n7Zs2ZIN1N3dnZYtW1YEs/uzsYPWHdheDm73cX2G1jlK9ZlZ2/Hztgrh%0A19kFIiMCCCCAAAIIIDACBf7Xnz+4Mdo5An+wPBICCCCAAAIIIIAAAgi0l0BsmrmDXamDVpWqo/3a%0AtWvFevXq1VRv9XHl9XWOHTuW9u7dmx3sOmXKlPT000+nCRMmFJ3r7mB3p3o5bS9pSotA6wn4d9W/%0A80r1u+zf8StXrhTfpjA4OFik+mYFrT6uvK4r4rVa70kpEQIIIIAAAgi0k4A+93stB+1o5kmtnZ2d%0AxUyVTj0jpYJ5FMCj82N7wm2JdnKgrAjcbQG15//rv/4r/du//Vs6fPhw09t///vfT//+7/+eHnnk%0Akab5RspBbJr/JPFp7sNRBBAYXQLqI/MS+8vch6b09ddfT5qtPXdRv7m+KTUGpjtoXZ9/660+7j8M%0A9edqf86On4/jdm6ZyIcAAggggAACCIxEAQLbR+JPlWdCAAEEEEAAAQQQQACBthTI6WzXIKWD12Pg%0AqwJcFfyqVPuVT6s66HXdkydPpj179hSvc3C6urqKr0DX15nHjnp3rpfTnGuSBwEE6gvEwTVt6/fW%0Av+f+3XYwu4Lb9bvu1fk8KBevVf9u7EUAAQQQQAABBPIE9JnfqwNwHJjjWSg7Ojpqwe3a9n7nKwe1%0Aux2RVwJyITC6BfTZ/+23305ffPFFEeB+5MiRNHbs2DRr1qw0e/bs9MADD6SHH354VCJh0/zHjk9z%0AH44igMDIF1D/mJfYV+b+M/Wnvfzyy2nXrl3OVpnOmDEj6dsx9HlWn3EdqK7PvTGg3X/o6c/DSp3X%0An6n9GTt+No7blYUhAwIIIIAAAgggMMIFCGwf4T9gHg8BBBBAAAEEEEAAAQTaS6BZp7uOOWDdAe6e%0AsbmcOtg1BrefPXs27dy5swiYzVHRgPlTTz2V1GkfO921rcWd7U5zrkkeBBC4XsADbDriAbb4O+4g%0Adge3+7X/kEW/7z7P14p1yfV3ZA8CCCCAAAIIIFAtoM/5Xt0ecGCOA9gVzO7Vs7jrmPP5PN3N16q+%0AMzkQQAABBBBAAAEEELg5gdgnFvvJ3HemfrWNGzem/fv3Z99Af1S2YMGC2udZB6rHgPa4rc/Ceq18%0A2vZnYqX+TKzUS9z2PlIEEEAAAQQQQGA0CxDYPpp/+jw7AggggAACCCCAAAIItKyAO+Bj57u21QFf%0ADm5XUKsD29Ux7+16we39/f2pr6+vyJPz8ApS+fnPf57uv//+Wge8OtrVCa/Fne5Oc65JHgQQGCrg%0A33Pt1e+4Xuv318HtDmRXYLu34++5/4DF5+p8LU6LF/yDAAIIIIAAAgjcgIA/3yvV6mCcGMTjQHal%0Aajd4dsoYxONzdWtf6waKQVYEEEAAAQQQQAABBLIFYl+Ytr06qP3SpUtpw4YNSd+CkrvMnz8/zZkz%0Ap/ZZ1sHqDl53QLs+C3ufUq3K68/RBLXnipMPAQQQQAABBBD4cz/inz/IffMdPIgggAACCCCAAAII%0AIIAAAgi0jICba+6Ad+qOeAe9OoDdga7l1AGyDnpVB/62bduSgmRzFnXCP/bYY2nx4sW1jngHpTjV%0AdbTNggACNy4Qf9f9e+o/YNHvr36n/UcrTv177nyuF+K1brwknIEAAggggAACCHwj4M/3Sh2Q48B2%0AB+04uF0BPTGYx/l8brzWN3dgCwEEEEAAAQQQQACB2yPgPjFdzf3oSt1npglf1q1bl06ePJl1Q31+%0AVX/49OnTh/yhpz8HK41/2KnPw9rnlaD2LGYyIYAAAggggAACdQUIbK/Lwk4EEEAAAQQQQAABBBBA%0AoDUE3CEfO+Njh7yDWh386jQGv2qfVufV+QpqV3C7gtxzFnXk/+QnP0nLly+vzTSjfXHVdfSaBQEE%0Abkyg3u+5f1+VOojdqX/P4++1A+LjtW6sFORGAAEEEEAAAQSGCvizvT/zK7jdAesO2PEMlU693/l8%0AbrzW0LvwCgEEEEAAAQQQQACBWxMo94fptfvK1Ld27ty5tGbNmiLNuZM+9/b09KQpU6bUgtr9+daf%0Ae+ul+izsfEr1GbjeTO3+bJxTFvIggAACCCCAAAKjUeBbo/GheWYEEEAAAQQQQAABBBBAoF0E1Mmt%0Ajnh3ditVp7w6xOstzqdj2vYa86ozv6OjI61cuTL19fUlzVZTtagMmzZtKgLhH3744SJ7uQy6Vyxr%0A1TU5jgACjQX0+6TfMf1OaSBMqVYt/r3Wfv0+e+apmMd5G9+BIwgggAACCCCAQHMBfebQ4s8e+mzi%0A1UE7CuiJwew67vzNr85RBBBAAAEEEEAAAQRuXcB9YDF1X5nSEydOFDO1X7hwIetm+my7dOnS1N3d%0AXXyu1edb9cH5M68D2uNs7T6mfF7j5+L4+difsbMKQyYEEEAAAQQQQGCUChDYPkp/8Dw2AggggAAC%0ACCCAAAIItI+AOrvVMe9UneLuqG/UEa79jY7pydWpr074FStWpB07dqSzZ89mgWzZsiUNDAykRx99%0AtCiDyqLVi8uo183u7/ykCCDwl98V/47bw7/D/h3ToJjz6Jj21wtqd93g1NcjRQABBBBAAAEEblTA%0An+f9ucSfQfQ5xAE7CuLxtj+3KI3nxOvcaBnIjwACCCCAAAIIIIBAIwH3fzlVn7e2Hdh+5MiRtH79%0A+jQ4ONjoEkP2q79c31g6fvz44vOsP/fqM68D2supg9qVOj+fh4ew8gIBBBBAAAEEELhhAQLbb5iM%0AExBAAAEEEEAAAQQQQACBuy+gYBB1ysdUHeTqpFcgiZZ6wSP19ivftWvXinP0T29vb9qzZ086efJk%0AbV+zjY8++qgIbl+1alUtm8riRdfX4vJ6PykCCOQJlH+X/Tuus31M+zxI50E7D+I5zbsbuRBAAAEE%0AEEAAgcYC/mzvzyAO0tFnEW0rjauPO3/jK3MEAQQQQAABBBBAAIGbF3D/l9K4ur9s//79aePGjenq%0A1atZN+ns7CyC2seOHVsLavcfcZaD2TVbu4Pdncefj8ufh+Pn6ayCkAkBBBBAAAEEEEAgEdjOfwIE%0AEEAAAQQQQAABBBBAoE0E1AmuTvqYqqPcnfjuJI+PU2+fj2u2Zy89PT3FrDNHjx71rqapZnnXzO1P%0APPFEUke+FpXFi+/r8no/KQII1BeIv9f+vYm/UzpLebRqvwfplDeuvrr2sSCAAAIIIIAAArci4M/0%0AuoY/hzjV5xGvMYjH+3xuOb2V8nAuAggggAACCCCAAAIScL9X7BPTtvvLdu3alV5++eXi2w5zxBTM%0ArpnaFdyuz6/+w00FrTuAXX3gMcDdx5w3fg7WthY+C+fokwcBBBBAAAEEELhe4H/9+cMdI53Xu7AH%0AAQQQQAABBBBAAAEEEGhZgdiM07ZXd9wrYN2rZmbXrDRxvXLlSjFju/Y5n69x8ODBpDV3mTVrVvrF%0AL36R1PkfO+/Vae+Oe10rbudem3wIjDaBZr/bOubfcW/799apvLTNggACCCCAAAII3E4Bf5b3Z/yY%0Aug2gVPudOo/LodcsCCCAAAIIIIAAAgjcqoD7vtwf5lT9Zurr/uSTT9Jrr72W3Uc2fvz4IqhdQev6%0AzOpAdQe0x2B2bxPUfqs/Rc5HAAEEEEAAAQSaCxDY3tyHowgggAACCCCAAAIIIIBASwq4A1+Fc+e9%0AUge+uiNfge31gtsd6O7j6vT3dTRr+969e7Ofe8qUKenpp59OEyZMuC64XRdxEIvT7AuTEYFRKODf%0A7Zj6d1O/196OqZicv7w9Cgl5ZAQQQAABBBC4jQLxM7y3lZbXegHtMf9tLBKXQgABBBBAAAEEEBil%0AAu7/iv1i7i9T//aHH36Y3nrrrWyd7u7utGzZsiKY3X+wqaB1Bbc7iF1pnK3dx5XqHOXV515/HtbN%0A+Ryc/SMgIwIIIIAAAgggUFeAwPa6LOxEAAEEEEAAAQQQQAABBFpfwB35Kmm5M98B7urQd/B6OcBd%0AM7crwF37lU+rBwJOnjyZdu/ePSRYtpnIxIkTi+D2SZMm0ZnfDIpjCGQI+Hc7puVt/877cj7u16QI%0AIIAAAggggMDtFnCAjq6r7bjGfd6OqbZZEEAAAQQQQAABBBC4GYHY7+U+MaXuA1f65ptvpq1bt2Zf%0AfvLkyenBBx+sTdSiwHTPxK40BrM7yN3HPau7g+H9uVg392dmp9kFIiMCCCCAAAIIIIBATYDA9hoF%0AGwgggAACCCCAAAIIIIBA+wk069TXMQesO8DdM7WXUwe/x+D2M2fOpJ07dxbXyJEZN25ceuqpp9L0%0A6dOHDAi4E7+c5lyTPAiMVoHy77YcvK9ROlqteG4EEEAAAQQQuHsC5c/0jV6rRD5290rHnRBAAAEE%0AEEAAAQRGmoD7wfRc2vbqoHb1Z7/yyitpx44d2Y8+Y8aMtGjRouLzqoPTHbTuIHbP1K792vbxRkHt%0A8bNv3M4uFBkRQAABBBBAAAEEagIEttco2EAAAQQQQAABBBBAAAEE2lfAHfzu2HeqDv5ycHucud2z%0Atnvmds/ervN0jf7+/tTX11fM7J6j09HRkZ588sk0d+7cWnC7OvI1QKDFnfpOc65JHgRGq4B/r/38%0A8XXc1vHya59DigACCCCAAAII3C6Bep/hvc+p71V+7f2kCCCAAAIIIIAAAgjkCsT+Lm17dVC7+rRf%0AeOGFtG/fvtxLpvvuuy8tXLiw6KfWZ1YHqjt4vTxTuwPbnU+pg+F1vlcXgM/BliBFAAEEEEAAAQRu%0AXoDA9pu340wEEEAAAQQQQAABBBBAoKUE3NHvDn6nDm5X6pnZY3B7vdnb48ztFy9eLILbBwcHs55X%0Anf0/+9nPillv6nXyu3PfadZFyYTAKBXw73X58RvtL+fjNQIIIIAAAgggcKcEGn2eb7T/TpWD6yKA%0AAAIIIIAAAgiMPIHY9+V+bqUOah8YGEgbNmxIhw8fzn74+fPnpzlz5tSC0RWk7pnY40ztcdvHY0C7%0A+rz1mderC8DnYEuQIoAAAggggAACtyZAYPut+XE2AggggAACCCCAAAIIINBSAu7wj539scPfs7c7%0AsN1po5nblV/nK6h9+/bt6dKlS1nPq879n/zkJ6m3t7eY9abc2e9OfqdZFyUTAqNcwL/fo5yBx0cA%0AAQQQQACBFhTgc30L/lAoEgIIIIAAAggg0KYCsQ9M214d1P7111+ndevWpRMnTmQ9oT6rapb2mTNn%0AFsHonozFQesOZI+ztfuYUoLas5jJhAACCCCAAAII3DYBAttvGyUXQgABBBBAAAEEEEAAAQRaQ8Ad%0A/07V4a9td/zH4HYHtpdnbddrHXNena99fX19qb+/P/tBH3nkkfS9732v1vmvQYS46kIEwWRzkmA5%0A0HsAAEAASURBVBGBIQL+HR+ykxcIIIAAAggggMBdEOAz/F1A5hYIIIAAAggggMAoFHB/V0zdv62+%0A6vPnz6c1a9aks2fPZukoiL2npydNmTKlFtSuQHWtDmgvpwpm1z7ncyB8efIWFYDPxVk/BjIhgAAC%0ACCCAAAI3JEBg+w1xkRkBBBBAAAEEEEAAAQQQaA+B2PGvEuu1A9uVOmBdwete46ztDmxXqrw+V9s7%0AduzIHjjQvb/73e+mH/zgB8VAgDr66w0AKB+DAFJgQQABBBBAAAEEEEAAAQQQQAABBBBAAAEERp9A%0AVZ/2yZMni5naNWN7zqLA9GXLlqXu7u4hQe2ejT0GtHu2dh9zULvScn+2+7Gd5pSFPAgggAACCCCA%0AAAL5AgS251uREwEEEEAAAQQQQAABBBBoK4FGAwHa72B1pQ5sVxB7vdXHHdyudM+ePUkDCbmLBhBW%0ArVpVm7m9PBjg6zAYYAlSBBBAAAEEEEAAAQQQQAABBBBAAAEEEEBgdAiU+7LVB6197pM+evRoWr9+%0AfRoYGMgCUdB6b29vmjBhwnVB7TGgPW4T1J5FSyYEEEAAAQQQQOCOC3zrjt+BGyCAAAIIIIAAAggg%0AgAACCAyLgILE1fkfUwWUe5DgRoPIFQTvRV/fqo7+Y8eOeVfTVLO8Dw4OpieeeKL4GldlVlm8uCwu%0Ar/eTIoAAAggggAACCCCAAAIIIIAAAggggAACCIxcAfdXOy0HtR84cCBt3Lgx6RtHc5aOjo60fPny%0ANG7cuFpQu/qyNft6DGTXtmZq1zFtO49naS9PzuI+bKc5ZSEPAggggAACCCCAwI0LMGP7jZtxBgII%0AIIAAAggggAACCCDQVgIeEFChte3Vs90oYN2rZmzXDO1x5nYNGHif8/kaGlQ4dOhQtsfs2bPTk08+%0AmcaOHVsEtpcHB3whBgcsQYoAAggggAACCCCAAAIIIIAAAggggAACCIxMAfddu7/Zqfuu9c2hL730%0AUtF/nSOgfmcFtXd2dhZB7QpS16qgdQewK5g9Brj7mPOqz9r91kq1uL/aaU5ZyIMAAggggAACCCBw%0AcwIEtt+cG2chgAACCCCAAAIIIIAAAm0l4AECFdqDA0o9QKBUwesKXHcQewxu97aOOZ+vc+TIkbRv%0A375sj6lTp6annnqq+BrYOEjgQYFymn1hMiKAAAIIIIAAAggggAACCCCAAAIIIIAAAgi0hYD7rN3P%0A7FR91eqn/uSTT9Jrr71W+wbSqocaP3586u3tLWZhVx+zA9Ud0B6D2b1NUHuVKscRQAABBBBAAIG7%0AL0Bg+903544IIIAAAggggAACCCCAwLAIeKBAN/cggdIY3O7AdgewO6Bds7Z724HtyqtzdY0TJ04k%0AzZ4T79HsIbu7u9PTTz+dlGqAQQMNngVH5xHc3kyPYwgggAACCCCAAAIIIIAAAggggAACCCCAQPsK%0AuB9ZqVf3Navf+aOPPkq/+93vsh+wq6urCGpXoLonU/FM7Q5iV+rZ2h3s7jw6h37qbG4yIoAAAggg%0AgAACd1SAwPY7ysvFEUAAAQQQQAABBBBAAIHWEvCAgUrlAQOl5eB2B7g7mL2cOvA9BrefOXMm7dy5%0AM/trYceNG1cEt0+bNo1Bg9b6b0JpEEAAAQQQQAABBBBAAAEEEEAAAQQQQACB2y6Q0z+tgHYFtucu%0AkydPTg8++GAtoF1B6p6JPQa1x20fVzC7g9qVasKV8qQrfp1bHvIhgAACCCCAAAII3JoAge235sfZ%0ACCCAAAIIIIAAAggggEBbCngAIQa3O8BdwepeHcDuwPbyzO2evd2z6fT396ft27cn7c9ZOjs705NP%0APpnmzJlTG3jQQIEGEbR40MBpzjXJgwACCCCAAAIIIIAAAggggAACCCCAAAIIINBaAu6TVqliv7Qn%0AXVGf9KZNm1JfX192wadPn54WL15c9CM7QN2zsMdAds3U7lnaY1C7A9tjUHvsi47b2YUiIwIIIIAA%0AAggggMAtCRDYfkt8nIwAAggggAACCCCAAAIItK+ABxLiIIK2NZDgmdgd2K7Uwe3ltBzcfvHixSK4%0A/fLly1k4Gkh4/PHH08KFC4cEt2vQwKsuxCBCFieZEEAAAQQQQAABBBBAAAEEEEAAAQQQQACBlhJw%0AX7QKFfujHdSuPucXX3wx7d27N7vcs2bNSgsWLKj1IStIXasC2tXnrGD2GNzuwHbnI6g9m5qMCCCA%0AAAIIIIDAXRUgsP2ucnMzBBBAAAEEEEAAAQQQQKC1BDygEAcTtO0BhThzuwYXFMQeZ233Pge3K7/O%0AHxwcTNu2bUsDAwNZD6wZcX7605+mZcuWFYMP5RlyHNTuNOuiZEIAAQQQQAABBBBAAAEEEEAAAQQQ%0AQAABBBAYVgH3QasQsR/afdDqQ964cWM6dOhQdjnnzp2b5s2bNySo3TOxx2D2uO3jMaC93A/tAtAP%0AbQlSBBBAAAEEEEDg7gsQ2H73zbkjAggggAACCCCAAAIIINBSAh5YcKoBBW17YCEGt+fM3O7gdgW9%0Ab9++PX399dfZz/uDH/wgffe73yW4PVuMjAgggAACCCCAAAIIIIAAAggggAACCCCAQGsKuM9ZpdO2%0AV/c9X7hwIa1fvz4dP348+wH0zZ/33Xdf06D2OFu7A9qVEtSezUxGBBBAAAEEEEBg2AQIbB82em6M%0AAAIIIIAAAggggAACCLSOgAcYYurBBaXl4PZGM7crmF15fa62+/r60rlz57If9nvf+1565JFHikEG%0AzYzDrDnZdGREAAEEEEAAAQQQQAABBBBAAAEEEEAAAQRaQiD2NatAeq1+Y6XqN+7v709r1qxJZ86c%0AySqv+op7enrS1KlTi6B29RsrUF1rnJk9bpeD2pW3UZ8zs7Rn/RjIhAACCCCAAAII3HEBAtvvODE3%0AQAABBBBAAAEEEEAAAQTaQ6BqoMEB7gpqr5q5Xccd3K509+7d6dSpU9kQvb296ac//emQGXQ0sODV%0AF2KwwRKkCCCAAAIIIIAAAggggAACCCCAAAIIIIBAawhU9TWfPn06Pf/880Vwe06JFZC+dOnSNGnS%0ApFpguvY5cD0Gs2u2du3XPs/Srrxay5OouH/ZaU5ZyIMAAggggAACCCBwZwUIbL+zvlwdAQQQQAAB%0ABBBAAAEEEGgrgXoDDtrnIPXyzO2aob3eqsB259W5usbevXvTsWPHsj30lbKPP/54MQChAYfyoIMv%0AxKCDJUgRQAABBBBAAAEEEEAAAQQQQAABBBBAAIHhFSj3Mbt/2H3Mx48fL4LaBwYGsgqqAPVly5al%0Arq6uhkHtCmaPwe0OeHdAO0HtWdRkQgABBBBAAAEEWkKAwPaW+DFQCAQQQAABBBBAAAEEEECgdQQ8%0A8KASadurBx4csO6Z2+Ps7VeuXCkC3b3PeX2NAwcOpEOHDmU/7Jw5c9KTTz6ZxowZUwS2E9yeTUdG%0ABBBAAAEEEEAAAQQQQAABBBBAAAEEEEDgrgq4b9lpOaj94MGDaePGjeny5ctZ5ero6EjLly9P48aN%0Auy6oPQayl7cVyO7Z2utNmuLJUpxmFYZMCCCAAAIIIIAAAndFgMD2u8LMTRBAAAEEEEAAAQQQQACB%0A9hLwwINK7aB0pQ5uV+pZ2R3E3mjmdh33ebrGkSNH0r59+7JBpk2blp566qk0fvz464LbdREPPjjN%0AvjAZEUAAAQQQQAABBBBAAAEEEEAAAQQQQAABBG6LgPuUY39y7FP+9NNP00svvVT0K+fcUJOdKKhd%0Aqfp+Pfu6Z2N3MHucrd3HnDcGtWtbi/uRneaUhTwIIIAAAggggAACd0+AwPa7Z82dEEAAAQQQQAAB%0ABBBAAIG2EvBAhAodByMcpK5UM7IrcN2rg9s9c7te65hnbtc5utaJEyeSBjL0Omfp7u5Ov/rVr9LE%0AiROLAQwNOnj2dp3vQQinOdckDwIIIIAAAggggAACCCCAAAIIIIAAAggggMCtC7gvOfYja9t9yH19%0AfWnTpk1F33DO3TRD+4oVK5KC1tXn60B1Ba47oL2cEtSeI0seBBBAAAEEEECg9QUIbG/9nxElRAAB%0ABBBAAAEEEEAAAQSGTcADEipAHJTQgIRXB7crdWB7OXXgu/LoPF3rq6++Sjt37swObr/nnnvS008/%0AnaZOnUpw+7D9j+DGCCCAAAIIIIAAAggggAACCCCAAAIIIIDANwLuQ479x9p2UPsf/vCH9MYbb3xz%0AQsVWV1dX6u3tTQpU94zrCmyvF9SuwHcHtDvVOcrP5CgV0BxGAAEEEEAAAQRaVIDA9hb9wVAsBBBA%0AAAEEEEAAAQQQQKCVBKoGJzwjuwPYHdhenrnds7c7uP38+fNpx44dRUB8zvN2dnamX/ziF2n27Nm1%0AQQ0PUOh8z9juNOea5EEAAQQQQAABBBBAAAEEEEAAAQQQQAABBBC4cYF6/cbu+1Wf8dtvv50++OCD%0A7AtPmjQpLV26tAhMd1C7A9aVKpC92UztBLVnU5MRAQQQQAABBBBoWQEC21v2R0PBEEAAAQQQQAAB%0ABBBAAIHWEqg3SBFn3tGAhQPblTq4vZyWg9svXryYtm3blhQEn7No4OLxxx9PCxYsGBLcrmB2r7oO%0Awe05muRBAAEEEEAAAQQQQAABBBBAAAEEEEAAAQRuTMB9xTpL217VR6xVQe2bN28u+n1zrzxt2rS0%0AZMmS2kzrClJ3UHs5mN2vfVwztGt1MLz7iWMfcdzOLRP5EEAAAQQQQAABBO6+AIHtd9+cOyKAAAII%0AIIAAAggggAACbSvgAQsPVDiNAxYatHBgu9I4a7uD3D3Du1JdY3BwMG3fvj1dunQpy0YDFKtWrUrL%0Ali2rO1jhQQqnWRclEwIIIIAAAggggAACCCCAAAIIIIAAAggggEBTAfcRK5P7h5W6j1h9wr/5zW/S%0Ap59+2vQ68eB9992XFi5cWJu4xIHqCmBX8LrSOFu7A9qVOi9B7VGUbQQQQAABBBBAoH0FCGxv358d%0AJUcAAQQQQAABBBBAAAEEhkXAAxdONWARBy4ctK4BDAe4O6BdqQLdfcx5db72K7j9woUL2c/16KOP%0Apu985zu12XgUyB5XXYjg9mxOMiKAAAIIIIAAAggggAACCCCAAAIIIIAAAg0F3CesDNr26qB2TWCy%0AcePGdPDgwYbXKB+YO3dumjdvXq1fV4HqDlz3zOzl1AHtSh3QrrTcN6x70T9cFuc1AggggAACCCDQ%0A2gIEtrf2z4fSIYAAAggggAACCCCAAAItKeABDKc3GtzuQHcFuCu43QMfer1jx4507ty57Of+/ve/%0An/7xH/+xCG7XIAUDGNl0ZEQAAQQQQAABBBBAAAEEEEAAAQQQQAABBLIE3BeszA5oV+q+3YsXL6Z1%0A69al48ePZ11PmRYsWJBmzZpVC0ivF9TumdoVxO4Z3B3YTlB7NjUZEUAAAQQQQACBthEgsL1tflQU%0AFAEEEEAAAQQQQAABBBBoLQEPZMTUAe4OVnfgulIHs3vWdqXa79UDIEp3796dTp06lf3AK1asSD/+%0A8Y9rM7cT3J5NR0YEEEAAgVEu4PfxKgZmuKsS4jgCCCCAAAIIIIAAAgggMHIF3HaMqbbVl6u+4P7+%0A/vT888+n06dPZyGo/3bx4sVp2rRpRVC7A9QdvF6eoT0GtBPUnkVMJgQQQAABBBBAoG0FCGxv2x8d%0ABUcAAQQQQAABBBBAAAEEhl8gDmSoNHrtAQ0Pamhgw8HrMbg9buu48jkgXtf47LPPbmh2n0WLFqWf%0A/exnxaw9Hgjhq2eH//8IJUAAAQQQaD0Bv3/XK1k81iiYvdH+etdjHwIIIIAAAggggAACCCCAQHsL%0AuJ0YU/X96rX6c7/66qsiqP38+fNZD6q+26VLl6Z77723FtReb6Z2BbNrtnYHuzugXXm1qm2qa5X7%0AgGmzZv0YyIQAAggggAACCLSsAIHtLfujoWAIIIAAAggggAACCCCAQHsIeEBDpdW2Vw1u1AtuVxC7%0Ag9qvXLlS247B7b7G/v370xdffJENMXfu3PTzn/88jRkzphjUqDewoYsxuJFNSkYEEEAAgREmEN+3%0A9WjxddzWsfh+GbfLx/SaBQEEEEAAAQRGr0D5M0Q9ifJniXp52IcAAggg0HoCruOdOqDdfb9ffvll%0AEdR+6dKlrMIrOL23tzd1dXXVAtPLQe0KZo8ztuucclB7ud/X7zNOswpDJgQQqBTw735lRjIg0KIC%0AvC+06A+GYiFQIUBgewUQhxFAAAEEEEAAAQQQQAABBKoFYuemtr16gMOzsSuNge0OcHeqYw5w9zUO%0AHz6cPv/88+pC/E+O6dOnp1/+8pdp/Pjx1wW3K4s7sZxmX5iMCCCAAAIItLlA+f1aj6P34Hfeeafp%0Ak61cuTJ1d3cXeeL7Z9xuegEOIoAAAggggMCIFIifLW7kAfkMcSNa5EUAAQSGT8D1vNNyUPuhQ4fS%0Ar3/963T58uWsQipgffny5emee+65Lqg9BrKXtx34rlQB7QS1Z3GTCYGbFvDvfNUFcvNVXYfjCNyq%0AwI20L24k762Wi/MRQODmBb5186dyJgIIIIAAAggggAACCCCAAAJ/EVBHkDsxY6eQBhm8aH88pv31%0A9jm/g+Jnz55dzNDz2WefFTPA+3ijVLMEPfvss+lXv/pVmjhxYpFN9/GAh8qp104bXYf9CCCAAAII%0AjCQBv0/HVNv69pR333236aPOmzevNpueM/JeaglSBBBAAAEERp+AP0/4yePrbdu2pc7OzrR48WIf%0ALlJ9dvCi/PG195MigAACCLSOgOt2pXF1n+3evXvTiy++WExSklNqfcOmgtqV6j1AQeoOWNds7A5m%0A92zt3hdnao9B7e539vuJ05yykAcBBOoL+PfeR8uvq/b7OCkCd1vA/1cbvRfE/VV573bZuR8CCNQX%0AILC9vgt7EUAAAQQQQAABBBBAAAEEblBAHUP1OoQ8yFDvcrEzSdtelVezu2vRYIlmYdfgxq5du2r7%0Ai4MN/jl79mwR3P7000+nKVOmFIMkug7B7Q3A2I0AAgggMKIF/P4cU21r1ftj1aL3ZJ+rvH7Pj2nV%0ANTiOAAIIIIAAAiNDIH4m8LZTtcVffvnl4hthVqxYkX784x8XQe7xyfX5QYvP8euYh20EEEAAgeEV%0AcB2tNK5qP6p9uHPnzvTKK69ktSf1JOPGjSuC2js6Oq4LandAezlVQDtB7cP7/4C7jy4B/97rqbV9%0AYfBa+n9/vSt9cfJC+j+ji4KnHWECY/76/07/+9H56eElU4onc/tD/8+9PcIemcdBYEQIENg+In6M%0APAQCCCCAAAIIIIAAAggg0BoC7gQqdwg5uN3HVVpte61X+phXgyb33ntvMQDS19eXNRPQ119/XQS3%0A//KXv0yzZs0qgtp9X5XHZXRarwzsQwABBBBAoN0F9D4XF73WqvdWpf5DspinvO18/gMxp86n4/F9%0A2/tJEUAAAQQQQGBkCeg934u2/VqpPlu88MILRVC78mjm9oMHD6bHHnss6dtflCd+XvB2eb+vT4oA%0AAgggMDwCsW7XtlcHtW/dujW9+eab2YXr6upKy5YtKyYtUVtSq2dqLweza7Z2B7TXC2qPbVG/jzjN%0ALhAZEUBgiIB/57XT20p/t+14+uiz00Py8gKBdhX4/zbvS99bPLloj+j/t9874na7PhvlRmCkCnzz%0AnfAj9Ql5LgQQQAABBBBAAAEEEEAAgbsu4E4hpV7jwEX5q2Y1aFFeNbDhAQwPWmgg5KGHHkqa3Sdn%0AGRwcTGvXrk2ff/55McjuID6nsaM253rkQQABBBBAoF0F9J7nVe+DDkrICWx3/vj+6WvZw++pfk2K%0AAAIIIIAAAiNLIL7X+3OAUn9O+P3vf58OHz485KHPnz+fnnnmmbRp06Z05cqV2mcRn+/M8dreR4oA%0AAgggcPcFXB+7nlbqel5tx/fee++GgtonTZpUTFSift7YNxwD2mOfcNzvfmH1I/vc2OcsHb+++1Lc%0AEYGRIeDfeT2Nt/37f+nytZHxkDwFAn8WGLhyrfZ+5v/jhvH/fb8mRQCB1hBgxvbW+DlQCgQQQAAB%0ABBBAAAEEEEBgxAloYEEdQuUBBg1EaNF+r1UPr3zXrv2l4+mee+4pgtu3b9+eBgYGqk4tZovbsGFD%0A+ud//ue0dOnSIr/L4JN1/Xpl9XFSBBBAAAEERoKAB25iYEJOYLvyaI0DPfG9VO+jLAgggAACCCAw%0AcgXiZwB/nlDqP3o7efJk2rJlS0MAze6rPzh/4okn0n333Tekn4DPEQ3ZOIAAAgjcNYFm9bzbj6+9%0A9lr64x//mF2mqVOnpiVLltSC0tWG9GzsMYA9bvu4J0XROVr1XuHVBeD9wxKkCNycQKPf+/hZz1ee%0AN31C+odlM/2SFIG2EDh9fiC98tGhWln1fhb7M3XA7yX6f+/t2glsIIDAsAoQ2D6s/NwcAQQQQAAB%0ABBBAAAEEEBjZAuoIqtchVO48koLy1lt9TKkD68aMGZNWrlyZFNx+4cIFHWq6qMPqt7/9bREI/zd/%0A8zdF3nIZGpW16YU5iAACCCCAQBsIxEFJB6Ap9ftq1SPEfH6vrvf+XnUdjiOAAAIIIIBA+wnoPV9L%0ATLWtzxJa9UfoL730UvG5otnTnT17tmiT6xy3x2M7nM8WzfQ4hgACCNw5AdfvuoO2vcZ6Xv2qu3fv%0Azi7EzJkz08KFC4u+XtX5DlRXELuC15VqpnYHtTugXanz6jytboMq9RK3vY8UAQRuTsB1gH/3lfr3%0A31cc2/lXae60CX5JikBbCPzVt/4yyZYLq//XWvQe4vaIXxcH+AcBBFpKgMD2lvpxUBgEEEAAAQQQ%0AQAABBBBAYOQJqJNInaEecFAaB7JzntjnOq/O1+DHQw89lPr6+pK+3rxqURneeOONYiD9H/7hH4rs%0Aum65A0v5tJTvWezkHwQQQAABBNpEwO9n9VK9jzpYXcFoVYvyOp/eH7362jpf+/Sa988qTY4jgAAC%0ACCDQvgJ6r9eqzxL+PPHuu++mEydOVD6U/jh9zpw5xXnKrLY4nx0q2ciAAAII3FEB1cNeXMfHev7y%0A5ctp48aN6cCBA85Wmaqunz9/fq3d6EB1B7HXSx3QrlTvD17d9oztzLhdWRgyIIBAlkD8/VcfkD7n%0Axfoh6yJkQqCFBfT/Wf+3lep9qfz/W+8t2sd7TAv/ECnaqBMgsH3U/ch5YAQQQAABBBBAAAEEEEDg%0A7gvETiF1DnkAWyVxR1G9VPu833n12sF1GuxYsWJF2rVrVzp9+nTWg7333nvp0qVL6Uc/+lHRgaWT%0AVB4vvh+dWBYhRQABBBBodwEP1ijVGoPRNKhTtSiPVr1f6tz4Pl51LscRQAABBBBAoH0Fyp8hyp8j%0Ajh49mj788MPKB5w4cWL6/ve/X5vVXe1ufy7xyd7nNrn3kyKAAAII3BkB1/G6uuvkWM9fvHgxrV+/%0APh07diy7AA888ECaPXv2kKB29d9qjQHtmrDE+3xcgYZqa3rV+4FXF4D3CEuQInBrAv79j7/78fdf%0AfUDq/2FBYCQJuA/U7yV6v/H2SHpOngWBkSJAYPtI+UnyHAgggAACCCCAAAIIIIBAiwuog0idozEt%0AB8ZpIMMdSU79WHod97kTSseXLl2aPvvss3T8+HFnb5p+8sknxcztjz32WDGooswqixffx+X1flIE%0AEEAAAQTaVcCDlQ5qV6r3Uv+xWLPnUj6tDjDwtZRq8ftms2twDAEEEEAAAQTaS8Dv8zH15wh9LtAs%0Avps2baoMetLnhEceeaT4vKDz9Nqrrs3niPb6f0FpEUBgZAjEul1PpNdaXc/39/en559/Pp06dSrr%0AgVWXL168OE2fPr2o19V2jDO1q89XwewxuN0B7UoJas9iJhMCd0wg/v67D0j1AQsCI0kg9oHqfcvv%0AfX5G2iWWIEWgNQQIbG+NnwOlQAABBBBAAAEEEEAAAQRGhYA7i8odRA4qL+8XivbV2x/B1AGlwRMN%0AhBw+fDgearj96aefFgPxP//5z1NnZ2eRz+XQC99T1/Z2w4txAAEEEEAAgTYQ8ICNgxWUasCyalEe%0An6NraFvvmfE9Mm5XXY/jCCCAAAIIINBeAv4M4c8B+mzwzjvvpDNnzlQ+yLJly9LkyZOLzxxqW+sz%0AhFNflzZ3JSMZEEAAgdsmoLpXS0zVxtNr1e9nz55Na9euTefOncu6p4LSe3p6irre9bv2OXA9BrOX%0AZ2p38LtSn6vUqwqgbRYEELh9AvF3X9txdd+P6gKtLAiMFAH9P1dgu99f9H9d29of32f0WkvcN1IM%0AeA4E2k3gm+no2q3klBcBBBBAAAEEEEAAAQQQQKAtBWKHkLa9anBbqwc0NPhRHvjQ4IdXHfOMPr6G%0Avu52/vz52S4HDx5Ma9asSRcuXBgSsBc7c3Uxd2ZlX5iMCCCAAAIItJiA38v8HqcBHA1SKq1adI7z%0AKr+v5fPKr72fFAEEEEAAAQTaU8Dv7Uq16v3fqz4TfPHFF0nfhFa1dHV1Fd+wpnPKnyV8D13D96m6%0AHscRQAABBG5NwHWvU9ftSlVPnzhxIj3zzDPZQe3qm+3t7W0a1O6+XKXu63WfrvuB3S/sPl6lWpze%0A2lNzNgIINBPw5zClrgv8ua3ZeRxDoN0EGrVJ/DvQbs9DeREY6QIEto/0nzDPhwACCCCAAAIIIIAA%0AAgi0oEAclIgDFh7E0KCGBji8etDDAyF+7ePKr3N1rTlz5hSzt8d7NCM4fvx4evbZZ4sBG3fYqgPX%0AAzzltNm1OIYAAggggECrCcTBmfie5v16z6ta/L7oc5Tf16o6l+MIIIAAAggg0F4Cfo/3+75TBzoN%0ADAykzZs3V34WUBv9b//2b4uHj23t8ucK389K5dfeT4oAAgggcGsCrl+duj5WqlXfgrl69ep08eLF%0ArBupf3bFihVp4sSJRZ+s6n336epYuR+33J/r4Hb36cY+YhUgt283q7BkQgCBugKuD5S6LlCqz24+%0AVvdEdiLQZgL6/xzbJHrttc0eheIiMGoECGwfNT9qHhQBBBBAAAEEEEAAAQQQaC2BODgRBy40mOHV%0AgyEa6PDgRxwY8Uw/5YGQGTNmFLPC6fycRV+frtmITp06Veu0VQeuO2/Lac41yYMAAggggEArCnjQ%0ARqkHLavK6bzl90Nfq+p8jiOAAAIIIIBA+wr4c4CDnN5+++3U399f+UCLFi1K48ePvy6ApPJEMiCA%0AAAII3HaB2JZzve5U9fu+ffvS888/nwYHB7Pu3dnZmVauXFnU8+rXVV+uJyCJfbjux/U+5/EkJQS1%0AZ3GTCYHbLuA6QRfWtlf3EzkA+LbfmAsiMIwC+n/t/9v+P6/i+PfB6TAWkVsjgEAQILA9YLCJAAII%0AIIAAAggggAACCCBwdwUc0K67etuDIRrY0CCHg9s9ANIoLQe3T548ufgqXO3PWb7++uv03HPPpaNH%0Aj9Y6t9yRq/PdqeU055rkQQABBBBAoFUE9P4V38PidlUZnTdew/uqzuU4AggggAACCLSPgN/f/Z7v%0ANrFSBYHs378/7dy5s/KBNHvvvHnzakFSvm7liWRAAAEEELjtAq6DXbc7dd2uev3Xv/51unr1ata9%0Ax44dWwS1K1U/rvtu1QfrQHbP1u5JSbTffbfloPYY3K4C6JosCCBw5wVcN/hOsW5Q/VA+7nykCLSr%0AgP9f+/+603Z9HsqNwEgXILB9pP+EeT4EEEAAAQQQQAABBBBAoA0EPGCh1KsGNWJwuwdJ6g2QeJDE%0AAyQeENFg+kMPPVR89W0Og75Sfe3atcVgvTq53NHl1J25TnOuSR4EEEAAAQRaSSC+h+UO4JTzxWu0%0A0rNRFgQQQAABBBC4eQG/v/t936nbxmovv/7665U3UHt86dKlQwITY5u/fAEf8/7ya+8nRQABBBC4%0AcYFmdbv+YOnjjz9Ov/3tb4s+0Jyr65s4NFN7R0fHkH7bGNTuSUlif637bGNQu/t+dV/X/U5zykIe%0ABBC4fQLlusLjIbfvDlwJgeEXcLvG/7/9/14li9vDX1JKgAACEiCwnf8HCCCAAAIIIIAAAggggAAC%0ALSHggQulcXVwuwZA4upBknLqPA5uv+eee4oBF31Fbs5y5cqVtGHDhrRr165iUCd2cqlzyx1cTnOu%0ASR4EEEAAAQRaSSC+n91IuW72vBu5B3kRQAABBBBAYPgF/J7v4A8FP77xxhvp4sWLlYVbsGBBGjdu%0AXC2f2+ZOY3u/3A9QO4kNBBBAAIFbFnDfpet0pbFef//994s/WHK+qht2d3cXE4ioL1Z1ulb1w8a+%0A2Xozteu48imoPQa2x/cA3duvq8rBcQQQuH0Crh90RW/H9PbdiSshMPwC/r+tkmjbS9z2PlIEEBh+%0AgbzvYx/+clICBBBAAAEEEEAAAQQQQACBUSCgAQx1IpUHMjRQEhcdr7c6j8/X4LvWMWPGpG9/+9tp%0A27ZtWQPxOuell15KmpFO52mpV4Z6ZXUZSBFAAAEEEGh1Ab2P5Q7e5OZr9WemfAgggAACCCBwvYDf%0A5/3ZQGkMftyzZ0/67LPPrj+xtEdBj7Nnz6611x34WE5je750CV4igAACCNyigOt0XaZeva76Xd/A%0Aodnac5cpU6aknp6eIjBddbjqdU8uEgPb47aP1wto9/uA7+++XL8mRQCBuytQr964uyXgbgjceYH4%0Anui7xf/73keKAAKtIUBge2v8HCgFAggggAACCCCAAAIIIIDA/whoIEOdSR7QUKoBl3JgeSMw5fe5%0AzqPzNWOQvip3x44d6dy5cz7UMFUZNMij4Pa///u/L/LpurEceu2Or/I9G16YAwgggAACCCCAAAII%0AIIAAAgi0iIDbtErj6sD2r7/+Or311luVpVXg4pIlS4o2s9rHDmR0Wi+4XRelLV1JSwYEEEAgW8B1%0Auk6oV6dfu3Ytvfzyy8U3VeZedMaMGWnRokW1P1pyvV5vtnbPzk5Qe64u+RBoHYFYf6hU5detU1JK%0AgsCNC/g90WeWX3s/KQIItI4Age2t87OgJAgggAACCCCAAAIIIIAAAv8j4IBxpxoAd0eqB73rpdrn%0A/bqUX2vQRosGVZYvX14M3pw+fbrYV/XPf//3f6dLly6lH/3oR7Wg9nJwu66h8sV7V12X4wgggAAC%0ACCCAAAIIIIAAAgi0koDatQ5oV6pvM/MffFeVc+HChWns2LFFu9lBj+XUwe1uq8dU16dNXaXMcQQQ%0AQKCxgPtOlUPbXl2vX7lyJW3cuDHt37+/8UVKR/QtHA888ECtj9X1epyZvbyt/lflU+p6X2m5ztet%0AqPdL4LxEYJgFXG/E+mSYi8TtEbitAv4/flsvysUQQOCOCBDYfkdYuSgCCCCAAAIIIIAAAggggMCt%0ACmhgQ51MMdUgiAZjNDiiRQMkHgBx6vvqddzn4HYdX7p0afr000/Tl19+6exN0z/+8Y/FzO2PPfZY%0AcU9lVlm8+D4ur/eTIoAAAggggAACCCCAAAIIINCqAg5acoCHUwe19/X1pQMHDlQW/957700zZ86s%0ABTA6oFFtdq8OhnSQY7nNXnkTMiCAAAIINBRwfa4MrsuVOqhdk3Zs2LAhHTlypOE1ygcU0K7AdtfX%0AsW6Pwez6lkzV9XG2duV1fa/U13Afqu4Vt8v35jUCCCCAAAK3WyC+V97ua3M9BBC4/QIEtt9+U66I%0AAAIIIIAAAggggAACCCBwmwQ0wKHOpphqMMQdUPUGQLSv3n4VSbPNadGgjr4iXQMuhw8fLvZV/bNn%0Az550+fLl9MQTT6TOzs4iu8rixfd0eb2fFAEEEEAAAQQQQAABBBBAAIFWE3C7WmlcHdR+7ty5tGXL%0Alspiq12t9rXaxGojO5DdqQPaY5Cj2+1OdRO3qStvSAYEEEAAgSECrs+1s1yfq07v7+9P69atSydP%0AnhxyXqMXqo8XL16cpk+fXqvbXb87eF3B7Nr26jpfaazvdZ7r+ljPx+1G5WA/AggggAACCCCAwOgV%0A+GYEfvQa8OQIIIAAAggggAACCCCAAAItLOCBjjgIom0NjGj1ILkGTjyYolQDLHHVvji4omto5qH5%0A8+dnP71mqluzZk26cOFCbcajOGDkC8UBJe8jRQABBBBAAAEEEEAAAQQQQKCVBNx2VepZfZ1u3rw5%0AXblypbK4CxcuLP74W21zt7mVxtXtdgc4Oq28OBkQQAABBJoKxHpc27E+1wQfZ8+eTc8++2x2ULvq%0A5wcffHBIULvrd/e7loPavd/vAcqv67iud5+uHiRuN30wDiKAAAIIIIAAAgiMagEC20f1j5+HRwAB%0ABBBAAAEEEEAAAQTaQ0CDHl48AKLUgyQeYPHAuQdUygMtPu4BFl1jzpw5xSxE8R6+V730+PHj6bnn%0Ankvnz58vZoD3oL8Hj+KAUr3z2YcAAggggAACCCCAAAIIIIDAcAq43aoyxLas2rcKhPz444/TkSNH%0AKos4derUIvhRbXO1s7W6Pe72twMd3X5vFOhYeTMyIIAAAggMEXBdHlP3U6ouP3HiRHrmmWeSvoEj%0AZ1F93dvbm6ZMmVKbqd19rq7blTaaSMTvA67vYx+u7p/b95pTVvIggAACCCCAAAIIjGwBAttH9s+X%0Ap0MAAQQQQAABBBBAAAEERoxAHPyIAyMeLFHqwRYNxHjAJQ62ONA9DqzrWjNmzEhLly4tAuVzwL76%0A6qtiYOj06dPFoL8GkDRwFAeSdB2/zrkmeRBAAAEEEEAAAQQQQAABBBC40wJupyr1GgMh1d597733%0AKouh9vWiRYuKdrTb4mqHq70d13qBjpUXJwMCCCCAQFOBWJcro+txp/rjpNWrVxffOtn0Qv9zUPX3%0AihUrUnd3d92g9ti/6j7XRnV97Ld1f67TnLKQBwEEEEAAAQQQQAABAtv5P4AAAggggAACCCCAAAII%0AINA2AnEQJA6SOLjdA+YaWPEgS6NUeZRf5+pakydPTsuXLy/25YD09/cXX+V79OjRITO3awBJS3mA%0AKeea5EEAAQQQQAABBBBAAAEEEEDgTgmU26l6rTasUs3ue+3atfTqq6+mq1evVhZh8eLFxay95T8y%0AbxTo6LZ3bMvrJrGdX3lTMiCAAAIIDOlzjPW4g9r379+f1q5dmwYHB7O0Ojs708qVK9P48eNrQe2u%0Ay8v9qp40xPvdvxr7WKnns9jJhAACCCCAAAIIINBEgMD2JjgcQgABBBBAAAEEEEAAAQQQaD0BD46o%0AZN5WWg5u14CKBlc00FJvViHt9+CLB9gnTpyYHnrooSJ/zpMPDAwUA0UHDhyozYwUB5S0rcVpzjXJ%0AgwACCCCAAAIIIIAAAggggMCdFlA71auC2hUQ+dFHH6Uvv/yy8tb61rMpU6YUfxjutreDIGPqQEe3%0A1932Vhtei9PKG5IBAQQQQKAQcB+j62+nDmrftWtX2rBhQ9YfKOmCY8eOLfpClapOjnV6uU81BrW7%0ATzXW8+6fVer63Sk/PgQQQAABBBBAAAEEbkSAwPYb0SIvAggggAACCCCAAAIIIIBAywh4YMSDJU41%0AUB4HYTyo7pmEHOTu1z7uAXbNTqRZisaMGZP1rFeuXEnr169Pu3fvHhLc7oGlOOCUdUEyIYAAAggg%0AgAACCCCAAAIIIHCbBWLb1O1VB0IqPXnyZPrggw8q76qZfRcuXFj8cXmjtnejgMfKi5MBAQQQQKCh%0AQL16XPtUh+sPlD7++OP00ksvFdsNLxIOuA9U9br7U12vO6jd/adO3Y+qfFp1nvtUlWqJfbbhdmwi%0AgAACCCCAAAIIIJAt8K3snGREAAEEEEAAAQQQQAABBBBAoMUENFCiARwPmLh4Hkjxawe9l9N4XNsa%0ABNKqoHbN3N7X15cuXLjgbA1TnfOb3/wmaQZ3BcVrqVeGemVteFEOIIAAAggggAACCCCAAAIIIHAb%0ABOoFQzqoXe3Zq1evpk2bNmUFQ/b09BTfjKY2rwMgHeiowEcHO5YDHmN7XI9UbsffhsfkEggggMCI%0AFWhUj2u/6vH3338/bdmyJfv5u7u707Jly4YEp/uPkhzErrTeLO3K5/cA1eXadp1eTrMLREYEEEAA%0AAQQQQAABBIIAge0Bg00EEEAAAQQQQAABBBBAAIH2E9CASQwY12sN0JcDyxs9mfJ70MV5NCDU0dFR%0AC24/f/68DzVMVYbXXnutCG7/u7/7uyKfrhvLodexrA0vxgEEEEAAAQQQQAABBBBAAAEE7pCA2qUO%0AbFf63nvvpdOnT1febdasWUnBkGrnOphdqYMg4z7liWtse5fb4JU3JgMCCCAwSgVUX3vRttdYh7/5%0A5ptp69atzlaZTp48OT344IND6mjX367Py6mP+4+XXL/Xq9up4yt/BGRAAAEEEEAAAQQQqBAgsL0C%0AiMMIIIAAAggggAACCCCAAAKtL6ABEw3sONXgigd+PJji1E+j1/X2+bgGiDRos3z58rRz58505swZ%0AH2qavvvuu+nSpUvpn/7pn2pB7SqPF92zXDYfI0UAAQQQQAABBBBAAAEEEEDgdgq4/alUawyG1PaR%0AI0fSH/7wh8pbjh07Nj3wwANFO9eBjQ50dOr9DnhUWm53V96IDAgggAAChYDrb71wHR7rcU3M8cor%0Ar6QdO3Zki82YMSMtWrSoqJtVR7veVj0eg9k9U7vrd6XO6zrefauxno/b2YUiIwIIIIAAAggggAAC%0AJQEC20sgvEQAAQQQQAABBBBAAAEEEGhPAQ2caHAnphpo0UC9Bl60aBBGx736Sf1aqRal165d8+HU%0A29ub9uzZk06cOFHb12zj448/LmZu/5d/+ZfinsqrsnjxfVxe7ydFAAEEEEAAAQQQQAABBBBA4HYJ%0AqM2pRWlcHdx++fLltHnz5uJYs3uqDdvT01O0bx0I6WBHBUJ6Oyfw0e3hZvfjGAIIIDDaBVx/y6Fe%0A/X316tX0wgsvpH379mVT6Vs3FixYUOsXdaC663EHs8cA91ivKz9B7dncZEQAAQQQQAABBBC4BQEC%0A228Bj1MRQAABBBBAAAEEEEAAAQRaS0AD5BrsiakGXDwYVG8AXfvq7deTaeYjLRr01yC+BnY0m13O%0Asnv37jQ4OJieeOKJ1NnZWZxCcHuOHHkQQAABBBBAAAEEEEAAAQTuhIDaxg5qV3v3nXfeSefOnau8%0A1Zw5c1JXV1cR0BiD2B0MGQMfHfSo1O1tt7mdVt6QDAgggMAoFnA/pgi07dX198DAQNqwYUM6fPhw%0AttL8+fOT6nLXywpSd30eA9njto/HgPZ6dbsKQf2e/aMgIwIIIIAAAggggECGwDfTxWVkJgsCCCCA%0AAAIIIIAAAggggAACrS7ggRQP1Dj14LpnI9LgTBys0axEcdUx5/WgjWY1mjdvXjbBgQMH0tq1a9PF%0AixdrwQMejCoPUmVflIwIIIAAAggggAACCCCAAAIIVAi4zek2qAMinR46dCht27at4iop3XPPPUU7%0AWO1it5HdnnbQo1IHPip1O9zt88qbkAEBBBBAoBBw3a0Xrr+Vuu7++uuv0+rVq7OD2lUPL1q0qBbU%0A7rrc9bf7Rst9oj7uut39qvXqd+p6/vMigAACCCCAAAII3G4BAttvtyjXQwABBBBAAAEEEEAAAQQQ%0AGHaBOKASB1w8CKNBGQ/QKPUgTr1Uxz2Io2vNnTu3GBCK92j2wMeOHUvPPfdcOn/+fG0QKg5MecDK%0AabNrcQwBBBBAAAEEEEAAAQQQQACBKgG3L8ttTwdGarbf1157reoyxQzt+vYytYljO1pt59im9nGl%0Aaiur7e02czmtvCkZEEAAgVEqUK/udr2tb9nQN2w8++yz6cSJE1lCqosffPDBNHPmzFrd7Lpc9Xg5%0AmN11u1PX7e5PVX3uVQWI21kFIhMCCCCAAAIIIIAAApkCBLZnQpENAQQQQAABBBBAAAEEEECgvQQ8%0AeK5Se6BFqQdjlHowx8HtcUBH2xrIiYM5OkfX0ICQBob0Omc5ffp0MfCkVANRHpSKA1a6jl/nXJM8%0ACCCAAAIIIIAAAggggAACCFQJOLjd7VC1Sd96662kWX+rlvvvvz+NHz++aPu6/ew2sgPbHfio1O3t%0A2AbXPfSaBQEEEECgsYD7BGOqeluvVW+fPHkyPfPMM+ns2bONLxKOqE7u7e1NU6ZMKerg2A/q/k6l%0AsS/U+6nXAySbCCCAAAIIIIAAAsMikDcCPyxF46YIIIAAAggggAACCCCAAAII3JpAHDyPA+sebPdA%0AjQPbPYDjtFlwuwaGNECka+QsmrFdsyppBvcY3K5BKi1x4CrneuRBAAEEEEAAAQQQQAABBBBAoCwQ%0A25ba1hqD2j///PO0a9eu8mnXvZ4wYUKaM2fOkKB2B7OXU7WL1c6O7W5fMLbLvY8UAQQQQOAbgVhv%0Aa6/rbKXqQzx69GhavXp11h8k6Xz1a65YsSJ1d3c3DGp3QLv7QF2vu6+0Xr3u+typ7sWCAAIIIIAA%0AAggggMCdECCw/U6ock0EEEAAAQQQQAABBBBAAIGWEfDAugrkbaXl4HYN2DjA3YM75cB2HY8DOxog%0Aeuihh4oBo5wHvnTpUlq7dm06ePBgbZDKQQYOONB1PKCVc03yIIAAAggggAACCCCAAAIIICABtyXd%0AvnTqIEm1SV9//fVKLLV79S1lSt1WdtCj282xfez2tYPbdQMCHyuZyYAAAggMqbfFofpadbfr7QMH%0ADhR9iQMDA1laHR0dRV+l/jjJ/Z+uvx3E7v5Op97vfLHvM/alqgDU7Vk/BjIhgAACCCCAAAII3KIA%0Age23CMjpCCCAAAIIIIAAAggggAAC7SHggZc4IKNtDbw3GqjXwE45yD0O3ut8fS37ypUrU2dnZxbE%0A5cuX07p169KePXtqg1QONnCqC2mbBQEEEEAAAQQQQAABBBBAAIGbEXD70sGRmvX3jTfeSApur1rm%0Az5+fxo4d2zCwPQY/EgBZpclxBBBAoL6A+/5ifa1t19vqO1y/fn26cuVK/QuU9qreVh/luHHjigD0%0A2N/p4PVyP6f2u6/T9bn/SMlp7FMt3ZKXCCCAAAIIIIAAAgjcEYFv3ZGrclEEEEAAAQQQQAABBBBA%0AAAEEWlBAAzEaIPKAjIuogZq46LjzxG3n8T4FBmj1wNH27dvTxYsXna1hqnNefPHFpNmWNOO7lnpl%0AqFfWhhflAAIIIIAAAggggAACCCCAwKgVUPtRi1KvDo5UG3T37t1p7969lT76ZrJZs2bV/SNwB0Yq%0A+NGr2rIx+DG2pStvRgYEEEBglArUq7O1T/W26uxPPvkkvfbaa9kTX2jijd7e3mKCDtXDrqMVtO66%0Au5zW+yMl1+fup6ROH6X/QXlsBBBAAAEEEEBgmAUIbB/mHwC3RwABBBBAAAEEEEAAAQQQuLsCGpDR%0AQFEcmNGgkQdsyqVxPu3XtteYT+f7q3537NiRzp8/Hw/X3VYZNm/enAYHB9PDDz9c5CmXQfeKZa17%0AIXYigAACCCCAAAIIIIAAAgiMagG1G7UojasD2/v7+9Nbb71V5Gn2j4IclyxZUgtqV2CkAx/Ls/rq%0AmNqwWuu1k5vdh2MIIIDAaBaoV2ervtZ+BbV/+OGHWXW2Dbu6uoqgdtXXrpddf8dgds3W7rpcqfPo%0AHG2rLnedrmvrdUyLF/yDAAIIIIAAAggggMBdECCw/S4gcwsEEEAAAQQQQAABBBBAAIHWEogB4xo0%0A0qCNB5UaDdpov4/5acqvNSi0fPnytHPnznTmzBlna5pu2bKl+Cr4H/7wh0UZPADlk3SPctl8jBQB%0ABBBAAAEEEEAAAQQQQACBKKD2owPalSpI8vXXXy/+qDrmq7e9YMGCNGbMmCEz/SpQ0oGQDnKvF9Qe%0A28zltnK9e7EPAQQQGG0C7t/Tc2vba6yzf/e736WPPvoom2by5MnpwQcfrAW0q1/RdbXq7nqrj7su%0Ad1qvHqc+z/5RkBEBBBBAAAEEEEDgNgoQ2H4bMbkUAggggAACCCCAAAIIIIBA+whoYEYDSDHV4I8G%0AkzSgo0UDPR7UiQM55X16fe3atdrD66t/9+zZk06cOFHb12xj69ataWBgIK1ataq4p/KqLF58b5fX%0A+0kRQAABBBBAAAEEEEAAAQRGt4DaiVocIOnUQe3bt29PBw8eLPI0+0fBkTNnzmwa1K62slf/UXa9%0A9nGz+3AMAQQQGI0Crqv17K6nlTqoXX+EtGnTptTX15fNM3369LR48eKi71J1sutn9WfGgHbN1O59%0AMahd+RvV5SqE+yOzC0RGBBBAAAEEEEAAAQRukwCB7bcJkssggAACCCCAAAIIIIAAAgi0n4AGaDSI%0AFFMN6Hiwqd4ATr19fnINQmnRoFRPT08xiHTkyBEfbppqlncFtz/xxBOpo6OjyKuyePF9XV7vJ0UA%0AAQQQQAABBBBAAAEEEBidAm67Ko2rg9rPnTuX9C1hVYsCIMvBkeUgyBgMWQ6ErLo+xxFAAIHRLOC6%0AWgblulr19dWrV9OLL76Y9u7dm800a9aspG/ZUH+hVge1qz5Xfa1g9hjc7jrd+Qhqz6YmIwIIIIAA%0AAggggMAwCHwzQj4MN+eWCCCAAAIIIIAAAggggAACCAy3gAPGPRDk1AP1HvDxAJAGhTQ4VF6133l1%0Arq6jAaZ58+ZlP+L+/fvT2rVr08WLF2szNsUBL18oDoh5HykCCCCAAAIIIIAAAggggMDoEXC7MKae%0A+dfpq6++WgRMVqksWrSo+ANrtWkdwF5OYxCk27xuPyvV4rTqfhxHAAEERouA62g9r7a9up7WJBfr%0A1q27oaD2+++//7qg9nK/ZQxq97br9Vifl+txlZO6XAosCCCAAAIIIIAAAsMpQGD7cOpzbwQQQAAB%0ABBBAAAEEEEAAgZYQiAM2cUAnBrd78CcOFHlgKKY6rgEiX2fu3LlJQQLxHs0e+ujRo2n16tWpv7+/%0AbnC7B8ScNrsWxxBAAAEEEEAAAQQQQAABBEa+gAMllSpYUt8mtnXr1qT2ZdUybdq0pFXtWK2xzRvb%0AwT7udnIMbtc9ctu8VeXhOAIIIDBSBGLfXbmeVl194cKFYoKLQ4cOZT2y6tmFCxcmBbZrW/Ww6+1Y%0Ad8fJONRn6bpceevV4bH+jttZhSITAggggAACCCCAAAJ3QIDA9juAyiURQAABBBBAAAEEEEAAAQTa%0ATyAO3GjbaxzwKQ8WxYEibcfBIg0aeaB/5syZqaenp3idI3Pq1Kn0zDPPpK+++qoISPAsTh4QK6c5%0A1yQPAggggAACCCCAAAIIIIDAyBCIbUIHS7rdqKD206dPp9///veVD9vR0VH8IXY5ONJBkE7LQe2x%0A/Vx5EzIggAACo1Cgqp4+d+5cevbZZ9Px48ezdFTvqm/xvvvuuy6oXf2RsY/SE3C4Dldarx5336cK%0AELezCkQmBBBAAAEEEEAAAQTuoACB7XcQl0sjgAACCCCAAAIIIIAAAgi0l0AcnPeAjlIHt3sQSANC%0AHiSKqQeRtM+DRg5unzp1aurt7S3256icP3++CG7XAJcCExykoFRLHCDLuR55EEAAAQQQQAABBBBA%0AAAEE2l+g3BbUa7UTlarteO3atfTqq68WadXTLlmypGjbNgtsdzvY7eLYVnYb2mnV/TiOAAIIjAaB%0Aqnpaf3ykoPYzZ85kcageVp+i+hbdT6l95f7J2C/p/kr3Typ/vXpcBaAOz/oxkAkBBBBAAAEEEEDg%0ALgoQ2H4XsbkVAggggAACCCCAAAIIIIBA6wtoMMcDOt5W6sEfD+rHASQPHCmNA0cePNK5ukZ3d3da%0AsWJFkSdH4tKlS2nNmjXp4MGDtcB2By3o/PJAWc41yYMAAggggAACCCCAAAIIIDAyBNQm9Oo/iP7g%0Agw/SiRMnKh9Q3yx277331mbxVfu13hqDId0udltZN9E2CwIIIIDAXwTKfXVxogrV08eOHSuC2vv7%0A+7PI1M+4fPnyNGnSpKK+VT0c+yR13P2S7pNU6j5J92O6b9L1t+tup1mFIRMCCCCAAAIIIIAAAndJ%0AgMD2uwTNbRBAAAEEEEAAAQQQQAABBNpLwAM7ccBH23EAKQ76e/DIg0kOcvdAkgeQxo8fn1auXJn0%0Ale85y+XLl9P69evTp59+el1wuwMYdB0PnOVckzwIIIAAAgjvznBlAABAAElEQVQggAACCCCAAALt%0AJ+B2n9uCSmPQ5Jdffpk+/PDDygfr7OxMDzzwQN32rdu2bsvGwHa3kytvQAYEEEBgFArEOlqP72/T%0AcD2tiSvWrl2bBgYGsnTUt/jQQw+lrq6upkHtrredxv5K1+Hl/k0VgDo968dAJgQQQAABBBBAAIFh%0AECCwfRjQuSUCCCCAAAIIIIAAAggggEB7CHiApzz4oyD1GODugSOlDmyP+7TtoABda+zYsenb3/52%0AkeZI6KvkX3jhhbRt27biq+U9MBaDGXQdD6DlXJM8CCCAAAIIIIAAAggggAAC7SPg9l5sBzpYUrMA%0AX7lyJb366qtFIGWzp1KbtKenp2i7xnZtORDSs/wSFNlMk2MIIIDAXwTKdbT77lxPa8IKTVyhCSxy%0AljFjxhQTY4wbN64IQFddrHo69je6D9Kp+x/dB+n+S9X72nb/pu6vbRYEEEAAAQQQQAABBFpV4Fut%0AWjDKhQACCCCAAAIIIIAAAggggEArCGigR4NTHvBRqkEpDQjVW5xPx7TtNeZV0IFmbNfM7X19fSnn%0A64dVhk2bNqVLly6lhx9+uLhcuQy6VyxrvCfbCCCAAAIIIIAAAggggAACI0dAbT8HTCp977330ldf%0AfVX5gLNmzUrd3d1FmzYGsztYMu5zUKTT2L7VNgsCCCCAwDcTTahejqvqZvUBqu8v5w+PbHnPPfek%0A5cuXF3+ApLrWf2hUDmx3vV0OaPcfJKnu1vnuP3S97dT3I0UAAQQQQAABBBBAoNUECGxvtZ8I5UEA%0AAQQQQAABBBBAAAEEEGg5AQ34OGBcqQaElGppNBik/Y2O6TwNbmngacWKFWnHjh3p7Nmz2l25bNmy%0ApfjK4kcffbQogwMMfKLLqtfN7u/8pAgggAACCCCAAAIIIIAAAq0t4PanUq0xoF3bR44cSR9//HHl%0AQ+jbw+bNm1e0aWOgZAxm9361NbVd1batvCkZEEAAgREsUK6fYz2toPYPP/wwvfXWW9kCXV1dqbe3%0At5id3X1+qovrBbVrpvZYf2s71t3adt9gOc0uEBkRQAABBBBAAAEEEBgGAQLbhwGdWyKAAAIIIIAA%0AAggggAACCLSfgAaANDgVUw0QKYhAA0xadCyufsq4z9vXrl3z4WLAas+ePenkyZO1fc02PvrooyK4%0AfdWqVbVsKosX3UOLy+v9pAgggAACCCCAAAIIIIAAAu0l0CxoUu3RwcHBYiZg52v0dGon9vT0FH9g%0A7eB1B0TG2X61z8d1jgMj3ZbV9d3mbHQv9iOAAAKjQcD1rlKvqpe1raD2d955J/3+97/Pppg0aVJa%0AunRpUQer7tXqelqp6moFsyv16uOqt5Vfaay7dXPX2U6zC0RGBBBAAAEEEEAAAQSGSYDA9mGC57YI%0AIIAAAggggAACCCCAAALtJ6ABIA1OxVSDRtqnpd4AUb19fnINcnlxgMHRo0e9q2mqWd4HBgbSE088%0AUQxqKbPK4sX3dXm9nxQBBBBAAAEEEEAAAQQQQKB9BdTGU+CkVgdOnj9/vvKB5s6dmzQTsAMfHQwZ%0Ag9od0K48XtW29KqbuK1ZeUMyIIAAAiNUwP2Aejxte4118+bNm9O2bduyBaZNm5aWLFlS1LGuf2M9%0A7UD2mPp4ue52nR3r67idXSgyIoAAAggggAACCCAwTALfjHgPUwG4LQIIIIAAAggggAACCCCAAALt%0AJOCBoDhIpG0POnkwSYNLHmzSbEpx9X7n9bkLFy5M999/fzbH559/ntauXZsuXbpUC2zwYFp5kC37%0AomREAAEEEEAAAQQQQAABBBBoCQG369zOc9Ck04MHD6bt27dXlnX8+PFFW1NtT7dD3WZ1YKRSHXOe%0A2OatvAEZEEAAgVEi4HpZj+u6WanrZX1D44svvnhDQe333Xdf8Y0a7h9UXew62n2I5X5F192u031u%0Avbpb+1gQQAABBBBAAAEEEGgnAQLb2+mnRVkRQAABBBBAAAEEEEAAAQRaQiAOCMUBIw8ieQDKg0we%0AhHIavzbYwQO+jgLbFeAe79HsoY8cOZKee+651N/fXxtEiwNrHnBz2uxaHEMAAQQQQAABBBBAAAEE%0AEGgNAbfhyu07B0/qD5xfe+21ysKqnapvCHPwY2ynetvtUudRe1TnuV1aTitvSgYEEEBgBAq4Xtaj%0AxbrZ9fLg4GBat25d+vTTT7OfXt+m4X5A1bXuU4x9iLEf0ftdfyu/+yN1vlcXwPW3X5MigAACCCCA%0AAAIIINAOAgS2t8NPiTIigAACCCCAAAIIIIAAAgi0nEAcGPKgkVIPJin1YJQGmzTwFGdX8qCUB6KU%0AOnDAMzXFezQDOHXqVHr22WfTV199VXwVvQfUPOBWTptdi2MIIIAAAggggAACCCCAAAKtJeAASrf1%0A/vSnP6Xf/e536cKFC5UFnTdvXrrnnnuGBLarfRrbotp2ULvbtLGdq5vktk8rC0QGBBBAoA0F3Lem%0AortOVup6+eLFi2nNmjVJ36SRuyxYsCCpjnZ9W+5HjH2J5YB29yM2qrNVBurt3J8E+RBAAAEEEEAA%0AAQRaTYDA9lb7iVAeBBBAAAEEEEAAAQQQQACBthGIA0QehFLqQSUHBmiwyQNQMXWgu/Y5kMDB7VOn%0ATk29vb1FcEEOyLlz54rg9i+//JLg9hww8iCAAAIIIIAAAggggAACLSrgAMp6wZMKat+7d2/as2dP%0AZem7urrS7NmzizZqDJhU+zOubru6PRrbt7pJbPtW3pQMCCCAwAgTqFcnO6hddfL58+eLb1M8fvx4%0A1pOrrtU3acyaNauoX/XadbT6CN1f6Ekx3Jfoelt5dY7Xcp2tQlBvZ/0oyIQAAggggAACCCDQogIE%0AtrfoD4ZiIYAAAggggAACCCCAAAIItIeAB49UWm8r9eCSAwSqBqjKg1O6xqRJk9KKFSuKoPgcDc0O%0AtXr16nTo0KHajFGeOUrnx4G4nOuRBwEEEEAAAQQQQAABBBBA4O4KxHabtr26bad235tvvllZKLVB%0AFThZbpO67Rn/wFp53IZVqvYoCwIIIIDA9X1pqpNdHyuoXd+eqG9RPH36dBaX6tilS5emadOmDQlq%0Ad/B6TOsFtrtOd50d+yJVAL/OKgyZEEAAAQQQQAABBBBoUQEC21v0B0OxEEAAAQQQQAABBBBAAAEE%0A2kvAA/8eQHKqgSYPOjmAQKkHqsqzMOmYgwp0jQkTJqSHHnoodXZ2ZoFcvnw5rVu3Ln322We1gTYP%0AujkgQhfSNgsCCCCAAAIIIIAAAggggEDrCrgNF4MoX3/99XTp0qXKQj/wwANp7Nix17VH3RZ1+9Tt%0ATwe0uy2rVIvTyhuSAQEEEBhhAu47c+q6WKmC2vWtiQpq14ztOYvqXU1gce+99w4Jand9rPq53E+o%0Afe4rdP9is6D2nHKQBwEEEEAAAQQQQACBVhcgsL3Vf0KUDwEEEEAAAQQQQAABBBBAoG0EPOAfAwG0%0AXQ5udyBBHLCK++Kglc4fN25cEdyuoISc5dq1a+mFF15I27dvLwbaNODmgAinuo4H5nKuSR4EEEAA%0AAQQQQAABBBBAAIE7K+A2mtttSh1IqSDKXbt2pc8//7yyEPr2r/vuu6/WFnXQZEwdINkosF03cRu3%0A8oZkQAABBEaYQKyP9WjuW3OdrG9L1Lcm5vyhkc5XwLomrujq6rouqL2qf9B1t+vrcr+jrk99LQUW%0ABBBAAAEEEEAAgZEi8K2R8iA8BwIIIIAAAggggAACCCCAAAKtIKCBJA1+eUBJqQa9FNxeb3E+HdO2%0A15hXAQyasX3lypWpr68v9ff3x8N1t3XPV155pRhg+973vlfkKZdB94plrXshdiKAAAIIIIAAAggg%0AgAACCNxxgRhEqW2vDqLUjMBvvfVWZTkUALl48eJaULsCIR0UGf+I2oHt5Zl/K29ABgQQQGCEC1TV%0Ax3v37k0vvvhi0sQSOcuYMWPS8uXLk1L1xbn+jXWzg9tdTzt13lhXu39P19LiNKcs5EEAAQQQQAAB%0ABBBAoB0ECGxvh58SZUQAAQQQQAABBBBAAAEEEGgrgRgwrsEwDTh5UKzRg9QbhIr7FMygQS19ZfGO%0AHTvS2bNnG11qyP633347DQwMpB/84AfFfl3TA2Da4bJ6u8jEPwgggAACCCCAAAIIIIAAAsMmoPaj%0AA9qV6o+dX3/99XT58uXKMi1cuLAInnQwZAyc9LZSHY+BkmobetVNtM2CAAIIjDYB998pjavr4p07%0AdxYTSeh1zqJvYVRQe0dHR1GvxrpZ/Xz1VtfVzhvravfpuY52mlMW8iCAAAIIIIAAAggg0C4CBLa3%0Ay0+KciKAAAIIIIAAAggggAACCLSVgAaWNAAW03qDTzruVQ/obafeF2eB6u3tTXv27EknT57MMvnw%0Aww+LmdtXrVpVBC/oJJfF11fq8mqbBQEEEEAAAQQQQAABBBBA4O4IqC2mJQZRatuBlNu2bUuHDh2q%0ALMzkyZPTjBkz6s4GXA6UbBTYrpuoPcqCAAIIjDaBqrp469at6c0338xm6erqSsuWLSuC1x2crrpX%0A9XE5oP2v//qva9+u4T8+ivW0znfdXE6zC0RGBBBAAAEEEEAAAQTaRIDA9jb5QVFMBBBAAAEEEEAA%0AAQQQQACB9hPQQJMGxWKqgSgPlHkgKvfJNEufl56enmLA69ixY97VNNUs74ODg+nxxx9PGizTQnB7%0AUzIOIoAAAggggAACCCCAAAJ3XMDtQ6VxdVD7mTNn0jvvvFNZDgVJLlmypDYLewyedFC70xgsqXbp%0AjbZNKwtDBgQQQKDNBOrVxaqHtV/9ce+++2567733sp9q0qRJaenSpUO+HUN1r+pqB7arfy4GuJfr%0AaOVX/UxQezY7GRFAAAEEEEAAAQRGiACB7SPkB8ljIIAAAggggAACCCCAAAIItKaABqA0CFYOFIhB%0A5S658yiNq477mPPqmosWLSoGwHJm7tN5+/btS88//3x68skn09ixY4tLxXL4HvXK6/uSIoAAAggg%0AgAACCCCAAAII3B4Btb20xFSBlA5qVzDl5s2b09WrVytvuHjx4tTR0VEEQDo40gGUfq0gyXpB7W5/%0A6iZuF1bekAwIIIDACBBw/atH0bZX18VKVQ9/8skn2U87derUIX9opL4318MxkD1u+3izetoFoJ62%0ABCkCCCCAAAIIIIDASBX4v0bqg/FcCCCAAAIIIIAAAggggAACCLSKQBxwcsCAUg1sadWglQawlMZB%0ALW/HGZycz9eZN29eWrBgQfajHj58OK1evTr19/cXwRIaoPOgnVNdTNssCCCAAAIIIIAAAggggAAC%0Ad0fA7TGlDqjcunVryvmWrmnTpiUFUsb2pdqTDpR0GoPa3R5121JPqW0WBBBAYLQIxL6venXwtWvX%0A0m9+85sbCmqfOXNm0rcsuo51n5/7+JSqn89rrKuVN9bTrp9j3Ry3R8vPiedEAAEEEEAAAQQQGH0C%0ABLaPvp85T4wAAggggAACCCCAAAIIIDAMAnHgKQ5MeaBLqYMNlNYb6IqDXcqjc3StWbNmFYNm8R7N%0AHvHkyZPpueeeS/pKe80A6KAJD+iV02bX4hgCCCCAAAIIIIAAAggggMCNC8R2lwMq3TZTO+3UqVPp%0A/fffr7ywZmlfuHDhkKD22Lb0dr2AycqLkwEBBBAYoQKug/V4roOVuh6+fPlyWr9+fdq9e3e2wJw5%0Ac4pvV3Rfn+td9efFfj6/dhrraZ8b+w5dgNx+P+cnRQABBBBAAAEEEECgXQUIbG/XnxzlRgABBBBA%0AAAEEEEAAAQQQaDuBOAAVB6g8aKVUg14a0PLgllPP5OTZ25XHszjpWpqhr7e3t9iXA3P27Nn0zDPP%0ApBMnThTB7R6888BeOc25JnkQQAABBBBAAAEEEEAAAQSqBWJ7S9taFUypVEHtV69eTa+++mrSbMFV%0Ay5IlS4qZf2N70kGSTh1c6bZnbI+6neq06n4cRwABBNpdwHWwnsN1sOth1cUXL15Ma9asSQcOHMh+%0A1AceeCDNnz+/mIBC9Wmz/j339bmOVur6WWmso10A6mhLkCKAAAIIIIAAAgiMBgEC20fDT5lnRAAB%0ABBBAAAEEEEAAAQQQaBkBD06pQN5W6iAEBxzEAbByULsGwDz4pXwe9Jo0aVJasWJFcSzngTVQt3r1%0A6vTFF18Mmbldg3haPNDnNOea5EEAAQQQQAABBBBAAAEEELgxAQdW+hu1Pvjgg6Rv2qpaZs6cme69%0A994igNJtSLcVy2kMmnQb0oGSTqvux3EEEECg3QXcx+V616lnau/v7y/6yo4dO5b1qKo/9QdGs2fP%0ALvr5VL+6/nUAe06/nutoXc+rC0AdbQlSBBBAAAEEEEAAgdEiQGD7aPlJ85wIIIAAAggggAACCCCA%0AAAItJeBBKQ9WOdVAloPbPRCmtNFgmI7F4PYJEyaklStXJn0dfc4yODiYnn/++bR3797a1y1rUM+z%0ABcYBv5zrkQcBBBBAAAEEEEAAAQQQQKCxQGxjue3lgEqlCqb86KOPGl/gf46MGTMmLViwoPZH0vXa%0Aj7G9GIMmKy9OBgQQQGAECsT6V48X62D9YdFXX31VfLvhqVOnsp5e/XFLly5N06dPrwW1+4+MYj+e%0Atv0NjN7v+tl9eqqj3TdY7jPMKgyZEEAAAQQQQAABBBAYQQIEto+gHyaPggACCCCAAAIIIIAAAggg%0A0F4C5YEqD2CVg9s96FVvIMzHPCCma4wbN64Ibh87dmwWiL7efuPGjamvr682c7sG9+KqC3kAMOui%0AZEIAAQQQQAABBBBAAAEEEBgi4DZVbGtpWwHtCqq8cuVK2rx5c/F6yImlF2r39fT0FH8A7fajA9vV%0ARnT70KkDJ93mdKrLapsFAQQQGOkCsf7Vs8Y/KFL9e+LEifTss8+m/5+9O4GTo7zPPP6ieySNjtGJ%0ABEIHSEhCICBgjLM+ibHxhQ3xehPbwZuNHedaO7E3m43jOLGTOI7jZH0kwfG1PgCDOMxhbC4bMDZg%0AcwshCSQhoQMdo5FmRnNoRtL2U+IZ3il1T/e0ps/5FZ/SW8dbVW99u/nXVL//rt6/f39BFIqvK1as%0ACNOnTz8mqV3r/Bmen9ae/vxOcdmxOVdSe0ENoRICCCCAAAIIIIAAAnUoMKoOz4lTQgABBBBAAAEE%0AEEAAAQQQQKBmBJREoM41JxOoVOeaOrWyDXE9TXuM66pDbty4cUly+5NPPhna2tri1Vmndcwf/vCH%0AoaOjI5x//vlJnXQbdKy4rVl3xEIEEEAAAQQQQAABBBBAAIGCBJzU7gTLBx54IOzduzfvtieffHKY%0AMmVKct+oBEqPTmr3fJw0qfu7OHlSB/H9Zd4DUgEBBBCoYYFsSe1x/N2yZUu48cYbg37VsJBBsfbM%0AM88MjY2NxyS1O4E9W6mYrPgcx2Z/rudSxyc2F/IqUAcBBBBAAAEEEECgngVIbK/nV5dzQwABBBBA%0AAAEEEEAAAQQQqAkBdVg5YVylkg3c6ZbrBLJ1csXLlBihTrSVK1cmT2Lft29frl31W/7Tn/40dHZ2%0Ahte85jXJcu0zTnB3W7UyPl6/nTCDAAIIIIAAAggggAACCCDQT8D3eCo1OpndpRIrH3vssX7bZJvR%0AL3QtWLAguU9TcqQTJXX/Fye0O3FSpe7duH/LpskyBBCod4F07E3H4Oeeey7cfPPNoaenpyAKPUhC%0ASe36lUTFVX1m5mT1dDK7ntaudY7PjtnaRqNjs0s1gFhd0MtAJQQQQAABBBBAAIE6FyCxvc5fYE4P%0AAQQQQAABBBBAAAEEEECgNgTUcaXOtbh0Qrk7tVTGo84sno/r9fb29p24OtyeeeaZsHv37r5lA008%0A9NBDyZPb3/SmNyVJEqrrtmjax3F7tYwBAQQQQAABBBBAAAEEEEAgu0C+xEo9JfjOO+8s6AvOS5cu%0A7UuidCJ7ttIJlLp/SydQqpW+r8veYpYigAACtS8wUOzVrx2uWbMm+fVCfcGokEHJ7GeddVYYO3Zs%0AEkMdZx2DlcieTm73OtdVPHZM9mdtjscuC2kLdRBAAAEEEEAAAQQQqGcBEtvr+dXl3BBAAAEEEEAA%0AAQQQQAABBGpKQB1YThZ3qU4ud8QNtoNLnXQeli1bFp599tmwfft2LxqwfOqpp5KfYH7729+edMqp%0AsjvcNO22uJ1axoAAAggggAACCCCAAAIIIJBfQPdRflK77tvuu+++sH///rwbzp8/P0yaNCm5N3OS%0ApJIm/TRgTXu5St3DadT9m0cdxPdzeQ9IBQQQQKBGBfxZmsp4VOxV3H300UfD3Xff3feZW77TbGxs%0ATJ7Urnjr2Ko46xgcJ7T7Se25ktodl3VMx2OX+drBegQQQAABBBBAAAEEhoMAie3D4VXmHBFAAAEE%0AEEAAAQQQQAABBGpGQB1Z6nBLd2ip0yvXoLoec9XRPhcvXpwkPGzevDlXtX7LlQh/3XXXhXe+852h%0AoaEhWRe3w23M1t5+O2IGAQQQQAABBBBAAAEEEBimArpf0qBSoxPaXW7cuDHoi8X5BiVVzps3ry+p%0APU6mdPKkSydd+j7R9275jsF6BBBAoB4E0nHXsVelktp//vOfh5/97GcFn+rUqVPDGWeckXxxyPHV%0A8daxOP20dq/3l4xUKhZre8fkdFlwg6iIAAIIIIAAAggggECdC+TuFa/zE+f0EEAAAQQQQAABBBBA%0AAAEEEKhWAXdsqX2a9ujOMz8Ryp1n6adCqTPNHWqq40407WfBggXh1FNPLfjUt2zZEq655prQ1tbW%0Al4ChjsB41M40z4AAAggggAACCCCAAAIIIPCygO+T4vsnTTupvaOjI9x1110vb5BjSveC+hUu3985%0AYTJd+t7PJQmUOUBZjAACdSngWKuT83Qcc5XUrpg7mKT2GTNmhBUrViTx15/LOfbq87j4Mzh/Puf1%0AisUeva0/41OpwWUywz8IIIAAAggggAACCCCQCJDYzhsBAQQQQAABBBBAAAEEEEAAgSoUiDu24k4v%0Ad4SpdEeZyrgzzUntWuY6TmzQvk466aSwdOnS5ClRhZz6zp07w1VXXRVaWlqSJ1s5CUOdgxrSZSH7%0ApA4CCCCAAAIIIIAAAgggMJwEnGTp+yklWN5zzz3hwIEDeRkWLlwYJkyY0Jcg6fu8dBknUMb3kb6/%0AdJn3gFRAAAEEakzAn02p2Y63Kh1ze3t7w6233hoeffTRgs9szpw5yZeK9Bmc4qdirOOuk9jjz+PS%0An8P5szhv77jsBhCTLUGJAAIIIIAAAggggEB/ARLb+3swhwACCCCAAAIIIIAAAggggEDVCMQdXO78%0AUhknt+frVHOSuzre3KGmfcyaNSssX7684OR2JbV/73vfC7t27UqS29056I7DdFk1iDQEAQQQQAAB%0ABBBAAAEEEKiAQHyPpGmNTrBUUvu6deuSMV/TpkyZknw5WfeB8f2f7vFyJVHG94+a1uAy3/FYjwAC%0ACNSagOOt2u14G8fc7u7ucMMNN4Q1a9YUfGrz5s0Lixcv7vsMTvFXY5zInu9p7f78Lo7JbgAx2RKU%0ACCCAAAIIIIAAAggcK0Bi+7EmLEEAAQQQQAABBBBAAAEEEECgagTc+aUGeVqlkxrcsRY/McrJ7C7T%0AyQ7aVvuYNm1aOOuss5JOuUJOuL29PVx99dXhhRde6PfkdiVnaHBHostC9kkdBBBAAAEEEEAAAQQQ%0AQKDeBHxPpDIendje1tYWfvKTn+Q9bd3v6de2fN+n0vd+cen1TqL0PV/eA1ABAQQQqHEBx1udRrZ4%0A29HREa677rqwcePGgs900aJFQb+U4c/hHHv1+Vo8ZvvcTbE5HYu9HzdA8wwIIIAAAggggAACCCCQ%0AW4DE9tw2rEEAAQQQQAABBBBAAAEEEECgagTc6eXOMJfqLHMSQ5zY4M41lR6d4K76TnSYPHlyWLly%0AZVKnkJPt6upKOgSfe+65vqcNquNQCRruQNR+4o7FQvZLHQQQQAABBBBAAAEEEECgHgV8n+Skdj2t%0A/e677w6dnZ15T/fUU08NDQ0Nx9zzObHS94C+x/N9nu8X4/vIvAejAgIIIFBjAv7syXHWpeNta2tr%0AuOaaa8LWrVsLOjPFzNNPPz2cfPLJSVK7P3NTrHXc9Wds/tzNn7WpThyL0/HYDXBc9jwlAggggAAC%0ACCCAAAIIHCsw6thFLEEAAQQQQAABBBBAAAEEEEAAgWoUUOeXOunSnWDqLNPg5S7jZUmF6B/VUUKF%0AxgkTJoRzzjknPPnkk0FPsso39PT0hBtvvDG8+c1vDmeccUZS3W3wttp/trZ6PSUCCCCAAAIIIIAA%0AAgggUI8Cug/S4ARLlU6y1P3X6tWrC3pycFNTU5gzZ07fr3U5iT2dROkvOuueLFsiZXx/WI/enBMC%0ACAxPgTjWSsCxVqVibUtLS7j22mvDvn37CgJS/NQvZMyYMaNfUrtirJPas5VOaHcsVswlFhdETiUE%0AEECg6gQee/hn4Y5bV2X+dj9UdW0b6gaNGjU6zJ23IFz4movD/EWLh3r37A8BBBA4bgES24+bkB0g%0AgAACCCCAAAIIIIAAAgggUD6BdMK45pUkoU6z9KB1GjV4Op53fXX4jRs3Lnlyu5Lb29vbvSpnqWPe%0AdtttSSL8eeedl9RLt0HHUoeij5lzZ6xAAAEEEEAAAQQQQAABBOpAIE601LRH3T/pvksJlvfee2/e%0AM1WipJ4arHssJ0s6sd2lljuhUvU0+r4v7wGogAACCNSwQBxrdRqKsVqmUuPOnTvDqlWrCvp8S9sr%0Ali5fvjxMnTo1iaOOvY63TmjP9ZR2x+k4DsfxmM/FpMyAAAIIVLeArh9/8cfvDa37Wqq7oUPcuq/+%0A62fC333x2+FVr714iPfM7hBAAIHjEzi21/v49sfWCCCAAAIIIIAAAggggAACCCBQYgF3iLl0x5lK%0Ad745yUGdcO6Ac+mOOCdBqK620/KVK1eGKVOmFHwGP/nJT8J9992XJGm4A9HJG3FHo6cL3jEVEUAA%0AAQQQQAABBBBAAIEaFPC9j0rfI7m88847w8GDB/Oe1eLFi0NDQ0OS1O7ESt/bxfO+B1TpJEqXOojv%0AGfMekAoIIIBAjQjEMVZNVnyN4+3WrVvDNddcU3BSuz4LO+uss7ImtetzNK336M/V4jhMUnuNvHFo%0AJgIIIJBHYMum54ZdUrtIDnZ3hS98+uN5dFiNAAIIlF+AJ7aX35wjIoAAAggggAACCCCAAAIIIHDc%0AAkpQUMedSyUyuHPPyQtxqel4dAO8rLe3N1mkzrkzzzwzPPPMM2H37t2uNmD54IMPJk9uv/jii5PE%0AC1VWezy4HW6vl1MigAACCCCAAAIIIIAAAvUi4PsxnY+mPSrpUk9rf/TRR8MLL7yQ93RnzJgRZs+e%0AfcyXlpVQ6WRKJ1L6S8rpxHYdxPdheQ9IBQQQQKBGBBxnHV9d+stDGzduDDfddFPo6ekp6Iz064X6%0ADGz8+PFJzFQsVZxVbHUSu0slt2udY7HjsLZJx2DHX5cFNYZKCCCAAAIVFdjXsqeix6/kwXds3Rx2%0A79weZsyaU8lmcGwEEECgnwCJ7f04mEEAAQQQQAABBBBAAAEEEECgdgTUQaZOvLhUZ5o7+tyB5jJ9%0AZloer1OyhYdly5aF9evXhx07dnjRgOWTTz4Zurq6wtve9rakk0+V1RYPPo7b6+WUCCCAAAIIIIAA%0AAggggECtC/geTKVHJ1rqPqu5uTn8/Oc/z3uaSpzU09p1L6WkSSeyO5HS8068VD2N6Xu7vAeiAgII%0AIFBjAtnirJb5y0Nr164Nt912W/JFokJOTcnsSmpXcrtiqBPVHWcVj53U7tLrXDeOwZrW4M+/XBbS%0AFuoggAACCFReoLurs/KNqGALDrS3ZRLbK9gADo0AAgikBEhsT4EwiwACCCCAAAIIIIAAAggggEAt%0ACaijTB156Q4zd6hlOxfV9ZhtvZZpn0uWLEk68bZs2ZKrWr/lSoRftWpVuPTSS0NDQ0OyLm6H25it%0Avf12xAwCCCCAAAIIIIAAAgggUEYB3aPkG3w/k67nbeNSiZaaV1K7fh3rjjvuKOgJwroHU5Kl7qOc%0AOJlOavdy1dHoezuXal+utqbbzjwCCCBQCwJxfNW0Rye1P/bYY+Guu+5KlhdyPo2NjUlSu+KrY6li%0AqxLXncSeLklqL0SWOggggEDtCkyYOKl2G0/LEUAAgToUePnRaXV4cpwSAggggAACCCCAAAIIIIAA%0AAsNBIE5acDKDyrhzLlcHnZ5A5dEJE6rr/SxcuDAsWrSoYMbNmzeH73//+6GtrS15apYTOtzpGHdG%0AFrxTKiKAAAIIIIAAAggggAACJRDwfUq8a/0SVbbBdV2qju9vXN/rVCqpXfdDv/zlLwv6JazZs2eH%0AGTNm9CW1O8HSyZQudb/mez2Xvn9TOzTNgAACCNSLgONsHF8VW53U/uCDD4Y777zzmHic6/ynTp0a%0AVq5cmSSwO4Y6vsbJ7P6szE9udx3F4HQc1rEce13mOj7LEUAAAQSqU2Dm7DnV2TBahQACCAxTARLb%0Ah+kLz2kjgAACCCCAAAIIIIAAAgjUl0DccaZpj+6kU6ebO+FUurPOHXWedx3V9z5OPvnkcPrppyfJ%0AE4Wovfjii+Gqq64KLS0tfckcTnDX9nGnZCH7ow4CCCCAQH6BONFjMNP593y0xmD2GdctdP/UQwAB%0ABBBAoNwCul7Fg69fX/va18KvfvWr5L7Fy1ym63ve651s6XLnzp3hoYcecrWcpZ7Sftppp/VLave9%0AWVymEyrj+8CcO2cFAgggUIMCjqtquqdVOr7qy0P33HNPuO+++wo+u+nTp4cVK1b0S0x3jPXnYy7T%0An5OpXq4Y7FjssuAGUREBBBBAoGoEZs6eG05dckbVtIeGIIAAAsNdYNRwB+D8EUAAAQQQQAABBBBA%0AAAEEEKgXAXWgqZNPQ9yZpuT2XENcT9MevQ8/ZVBPD1Sn3tNPP510Iuban5crqV3J7ZdffnmYOXNm%0A0vmnzke1RcdQO+PS2+UrfX4D1dN+GRBAAIHhIFBITMznUMg+CqmT6zjxtsTnXEosRwABBBAot0B8%0AffK0yt7e3tDc3Bxuu+22sHbt2vDWt741TJo0KW/ztK1H3ffoPqqnpyf8+Mc/Tqbz7UBfJFYype6X%0Asn0pOVdCpa6tHnUMrrX5pFmPAAKlEHAczbfvQmNUvD/HVpVxUvvtt98eVq9ene+QfetPPPHEsHjx%0A4iROOtY63jqJXaVisUonvOeLvz5Aoefm+pQIIIAAAtUn8K/fuDE89vDPwqHDh6qvcZkWjThhxNGH%0AD2XuAY72sxzta9F0cr0albl+Jdew0cm1bG/z7vDd//zX8PgvH8h7PpMmT81bhwoIIIBAOQVIbC+n%0ANsdCAAEEEEAAAQQQQAABBBBAoMQC7khTh5+ndUh9uKkhXqZpj8nK1D9xXXUeTps2LZx11lnhqaee%0AShI+UtWPmW1rawtXX311uOyyy8JJJ53Urw1qj9vo8pgdRAtUJ9ewadOmsGDBgr7Vrhu3v28lEwgg%0AgEAdCDjO+VTS81quZRoVv1162utcej+5StdLl9qfB19PfL3xcpWOx9o+nk9m+AcBBBBAAIEyC/h6%0ApMP62uZpJbV72LBhQ7jyyivDxRdfHM4444zkeqb6vq6p9L5U6rroUYntv/jFL8KePXu8u5zl3Llz%0AQ1NTU3K/FCdSajqdXKnrbDz6+qudu105D8QKBBBAYIgFHAPj3e7bty90dnYGJZKnB9cfKF65jrbV%0AtEfHV31p6Ac/+EF47rnn0rvPOa9fIly0aFESJ3VsP3ndMdbJ7Jr3GCe0q75jr+NufA7xdM5GsAIB%0ABBBAoOoFmqbPDG+45F1V3858Ddz14rbw7Su/EG657tuZL9sezFc9uS5OaZqetx4VEEAAgXIK5H5k%0AWzlbwbEQQAABBBBAAAEEEEAAAQQQQGBIBdypFne4uRPOHXh+MpU66/xTy3HpDj534GlfkydPDitX%0Argxjx44tqL1dXV3h2muvDUoKcSekOiU17c5J7SiejnecXu55l4899lj47ne/G5RE72XePj3v5ZQI%0AIIBALQsotnlwnItLx9o4zmZbHy/z/nKVcd1i9u/tvX/NMyCAAAIIIFAJgfga5OuTSl/f9u7d269Z%0Aup9RAuWqVatCe3t7Xz1v49Lbq1RS+/bt28MjjzzSb1/ZZhoaGpJkS92r+T7Nye3x/ZjvyXxP5/u9%0AbPtkGQIIIFAOAcU/D5r2+Pjjjyef0+iLPV7mMq7v6bhUPQ/eRqVjrBLm9RnTYJLa9SCEdFK7vzik%0AOJsrqd2xOI6/8Wdsbifx2BKUCCCAAAKVFti5Y2v4p0/9abj8orPCDVd9raCkdrX5jJXn9z2UqNLn%0AwPERQAABC/DEdktQIoAAAggggAACCCCAAAIIIFBnAupcUwdgupNNyRAasnXI5SJQ3d7e3qQzceLE%0AiUly+5NPPpk8hSvXNl6up2ndcMMN4ZJLLgnLly9PFrsNruM2ur0q4yGe9/S6devCLbfckpyjOk5f%0A9apXxZv0nbf32W8lMwgggEANCjj+qema1vjwww+HJ554ou9s4jpe6GUulRiiaY2azjcoxj799NP9%0Arhu+hmhbx/B4P/EyPSHxTW96U99qrdOx4zp9K5lAAAEEEECgDAK+Drr0tTGd2O6m6N5j69atyfVs%0A8eLF/a5h8T6U1N7d3R3uuOOOvNdYXQeXLVuWPB04V1J7nFg5UHIl11S/UpQIIFAOAcU9D552qXuT%0Ajo6OJLn9d37nd5IHJKhu+h7A9b0fl16uUqOT2vVAA33JaOfOna46YKnjKV7ryfGa9heDHFf9ZPY4%0Asd3rVMYxV9tqHx59YM0zIIAAAgggUGmBlr17wje/8rlw0/e/EXozfTGDHd73oT8d7CbURwABBEou%0AQGJ7yYk5AAIIIIAAAggggAACCCCAAAKVE1AnmzoC051t6cRytdAddHHplnt7JWpo1JMFzz777KDk%0Adj25MN+gjsjbbrstSYQ/99xzk+rpNvgY7sT0Pt2ZqXmv27x5c5Is73l1nL7yla885jzjfXra+6VE%0AAAEEaknA8S4uNa1kjbvuuiuJzaU6n0Li/EDHvuiii/rit2Kx2h2XA23LOgQQQAABBIZKIH0N1bxG%0AJ02qbGlpyXm4AwcOhOuvvz6cccYZQde2cePGJXW9H98rPfDAAwPuxwfQF7/0i1i6L1ICpRMq/aR2%0AJ1bmS67kPseilAggUA6BOJbqeI6Bmt60aVPYt2+fJsP+/fvDVVddFd7//veH8ePH990DJCsz/2SL%0AXfG+FZM1r9iqfepJ7QPFaO9XpeLq0qVLw4wZM5LjZIuzTmyPyzjuKvaqjdpWpUftP1vbtZwBAQQQ%0AQACBcgp0HGgP13zzy+Gqb3wpaLqY4Q8+9jfhwte8sZhN2QYBBBAoqcDRR7SV9BDsHAEEEEAAAQQQ%0AQAABBBBAAAEEKingDjd3wrlTTqU799KJFO7Y05Or/PSquINP22n5ypUrw5QpUwo6PXVI3n333eH+%0A++9POiadQOJOUJfamafj0vW3b9+edGjqCfIempubg5LdXSfeznUoEUAAgVoVUEzTEJeOc/oVjbPO%0AOqtqT01JexqdmBKfQ3xOVXsCNAwBBBBAoG4FdE3y/YNKJU8WkjS5evXq8PWvfz1s2LAh+VUrbad7%0AE5W6J9EvneQbdP1esGDBMfdjcVK77798z+b7Od/f5TsG6xFAAIGhFsj2t7zvSxRH41+S0rH37NkT%0Arr766uQhB3G89Ta5StdVXN21a1eSIF9IfNYx9fnWihUr8ia1+/OubJ95xV8oSsdeYrCUGRBAAAEE%0AKimgp7Jf/73/DL/5GyvD1770D0UltU+e2hQ+9fn/DO/9vY9U8lQ4NgIIIJBTgMT2nDSsQAABBBBA%0AAAEEEEAAAQQQQKB+BNzx5tJJ7U6SyJbYnu7kc7K7Eiy8vabPPPPMMH369IKxfvGLX4Q77rgjSf5w%0AZ2W6M1M7i5e5nhLYv//974fu7u5jjqenx7tevK2mvb9jNmIBAgggUGMCjm+OdyrPP//8JIGjGk/l%0Awgsv7IvNaqvbX41tpU0IIIAAAvUrEN8T+FrkUtcnJU9q9JOG80m0tbWF6667Ltx5551JwqYS2/VE%0Ad/2KSr5B92R6krAT11VqzJbUrvs0jdpG92C+n0uX+Y7JegQQQOB4BeI4qn1pPr4n6ezsDOvWrTvm%0AMDt27AirVq0KPZkkvPh+wDHY+/J8vM9t27aFa665JijmFjIojupLv1OnTu2Lm/68S+uyfc7lGOyY%0ArPqOt4q1HnV8x95C2kIdBBBAAAEESiFwz49uCv/tkvPDP//tx0JL8+6iDvG233x/uOb2R8Ib3/bu%0AorZnIwQQQKAcAqPKcRCOgQACCCCAAAIIIIAAAggggAAClRdQB5w6CuNSnXVa5kEdee6oc+l1mo+X%0AKfHDw/Lly8P69euDOiwLGfQUQ3V6vuUtb0k6FrVNvH+3Ke7YbG1tTTo0lTCSbVi7dm14/etfH8aO%0AHZus1rnFg/bv84+XM40AAghUs0A6HjouqnQi3vjx44PisL7gU03DnDlzgkZdL+KYHE8Tm6vpFaMt%0ACCCAwPAR8PXUCZS6VinpstDkSUvp6cR6SvvrXve68MwzzxS0/fz580NjY2NybXTi+kBJ7bpuavT9%0AkkoNLt0WSgQQQKBUAr4n8f4dQ31Polj69NNPJ3HUdeJScfIHP/hBuPTSS5PFcTyL9639eJ+bNm0K%0AN910Uzh48GC8q5zT+ixID16YMGFCEh8VN52srhgbj0pw1zrHXsfibPHWsdZlzgawAgEEEEAAgRIK%0APPXYw+HL//iXQWWxw7kXvDr80Z9/JixZVr2//FjsubEdAgjUnwCJ7fX3mnJGCCCAAAIIIIAAAggg%0AgAACCOQUUEecOgnTHXLqvNOQXu5l2ZYnG7z0j/a5ZMmSpFNwy5Yt8aqc03qSl568ro5NdUDGyRra%0ASPt0h2ZHR0e49tprw/79+3PuT52dSibRT057GOi8XIcSAQQQqCUBx0Un4qnUU2LPPvvsJJkk/tJR%0Apc/rvPPOS5La3Q5fg3QO+a4r3oYSAQQQQACBoRbwfYavqbp2atTT2ou5jmo7JV9qf/mGSZMmhVNO%0AOaUvqT1OrNR0PGZ7anC+/bMeAQQQKKVAOn76nkSxc/Xq1QMeWg9D+OEPfxguueSSvsTz9D2B96fP%0Ai2699daCY7K+6Kuk9nHjxiX7dqK6Y6oS2JXMHie3e53rxknt6c+S0u0c8ERZiQACCCCAwBAKbHth%0AU/j3z38q6EntxQ4LTj09/OH/+nS48DVvLHYXbIcAAgiUXYDE9rKTc0AEEEAAAQQQQAABBBBAAAEE%0AKivgxEK1Iu6cc8dd3Dqtj+t4Pi5V3wkgCxcuTJIxNm7cGO8m5/Tzzz+fPIX9sssuS56qlW6DOjWV%0AsH7DDTeEPXv25NyPVzz11FNh2bJlnk1K7dNJJmq3puNz6leZGQQQQKCKBRzLnFCi2OtRSRyLFy9O%0AvuBTDacwa9asoFFJ9xri64bbH8diYnM1vGq0AQEEEKhvAV9/dJaeVql7Dl1PB/oSbT4Z7SffoPuS%0A008/PTiJUkmVmnZypUstU9149DUzXeY7JusRQACBoRZw/HQSuuJnc3Nz2L59e95DKfld9y2vfe1r%0A+z6bcVxzPNYvYdx55519n+Pk26l+AUMPOFDiuuOmY2ucyB5Px/E2jrlqi/ahwe1yma8drEcAAQQQ%0AQGAoBVr37Q3f/Pd/Cqu++9Vw6KXP1ga7/6bpM8Pv/c+/DG+97H3Jfcdgt6c+AgggUEkBEtsrqc+x%0AEUAAAQQQQAABBBBAAAEEEKiQgDrmnHwRd9K5A0/N0vJ4Xa5lPgV3as6bNy95CpaexuVjuE628sUX%0AXwxXX311uPzyy4OeYOhjalslRN58881h27Zt2TY9Zpk6UtWhOm3atL72az8avd9jNmIBAgggUKUC%0AjqGOY2qmpxVzNa1EEsVKjfpij55uqHWVHvTERLXJ1xInmficfC4qic+VfrU4PgIIIDC8BHwt8v2L%0ASl1PW1paSgqhLwFPmDAhSZpUIqVGJVo6wdKl1+na6euoSzWQ62ZJXyZ2jgACKQHHTJWeju9FFD/1%0AkIFCh1/96lehoaEhnH/++X0xTttq3w899FC4//77C91VmDx5cpLUrvjp+w3FUM3Hiezx09q1znW0%0AjaYVVx1zdXDHWZcFN4iKCCCAAAIIHKdAT+YhP0pm/1Ymqb2tdV9RexvXMD781u/+SfjtzNgwfkJR%0A+2AjBBBAoNICJLZX+hXg+AgggAACCCCAAAIIIIAAAghUSEAddO6UjDvr1JmXa4jradqj6qszU4M6%0AOE888cSkE/GZZ57pW56szPHP3r17k+T2d73rXUlSujtMf/SjH4VCn/7uXesJYL/+67/e1za10ftT%0AHc+rZEAAAQRqTcBxW2WckKck8rFjx4YFCxaEDRs2VPS0pk+fHjSqTU4wcfJLHI8r2kgOjgACCCAw%0AbAR87YxP2Nej+Fra2toaVxnS6SlTpoSTTjqpX1K7E9njkqT2IWVnZwggMMQCvgdxqRja09OTfLl2%0AMIdS8rqSzfWkdX82o2VKei900P2Gvtjr+w2VjqdxUns87fWKtarvUm1wO9Jloe2hHgIIIIAAAscr%0AcNdt14d//8LfhB1bNxe1K13b3nLZe8Pv/clfhukzZxe1DzZCAAEEqkWAxPZqeSVoBwIIIIAAAggg%0AgAACCCCAAAIVEHCHnTolPa1m6ENQDfEyTcfzSYXon3idOjfVyahOSiWaK7kx39DW1hauvfba8La3%0AvS3MmjUr3HfffWHt2rX5NjtmvZ5WfMEFFyTnoHa43elzPGZDFiCAAAI1IqB4pkGlRifl6QtGp512%0AWti0aVNFn9p++umnJ19qUqKI2uZ2ut1ue3zdSE6IfxBAAAEEECixQHxN8rSuVbqG6n6kFIOud0uW%0ALEnuS3SfpdHJlXHpBEvXUcm1shSvCPtEAIHBCjheajtNO24qdm7evDm0t7cPdpfhnnvuSR6IsGjR%0AovDTn/40PP300wXvY/bs2f3iquKnRsXUOJFdyfNe5njruo61/swojrfxdMGNoiICCCCAAAJFCjz5%0AyIPhi5/9P2HNk48UuYcQLnj1ReEPP/7psGjxsqL3wYYIIIBANQmQ2F5NrwZtQQABBBBAAAEEEEAA%0AAQQQQKBCAuq0U+dk3HmnTj4tyzaoXrYxrquOTj2ZcOXKleHJJ58MBzM/o5lv6OzsDDfeeGNQx2Yx%0ASe3a/4EDB8Lzzz+f7MMdlT4Pl/F55msT6xFAAIFKCShWOW6l2+DlKj0q7ip5Q0+E3bJlS3qTssw3%0ANTWFqVOn9iXbu21lOTgHQQABBBBAoEABX59U6vqpsVSJ7TqG7m30ZOFJkyYlyZdOwHSCZVw6oT2+%0A39JpcQ9T4ItLNQQQGDIBxa94cOx03FRi+5o1a+IqBU9rX3feeWd4/PHHw4svvljwdrrXOfXUU/s+%0Ak3L8VEK7ktd1PxQntzux3fVU+rOidJxVI4i1Bb8UVEQAAQQQOE6BrZs3hK/801+He++8peg9nXb6%0AivBHf/7pcN6Fryt6H2yIAAIIVKMAie3V+KrQJgQQQAABBBBAAAEEEEAAAQQqIKDOO3Uspjvx1OGn%0AwR1+hTRNdfWUdnV2Tpw4MZx99tnhiSeeCF1dXXk3189YF5vU7p0/88wzYf78+UnSiNqgc3CHrM8v%0A27l6e0oEEECgmgQUtxzD3C7HMs9rvccFCxaErVu3JjHY68tVLly4sK8dAx0z3f6B6rIOAQQQQACB%0AoRDwtTQufe3UPUMxTxwutF379+8PDz/8cFi6dGmSkBknWOZLsiz0GNRDAAEESiHgOBmXTmzv6Og4%0Ari/UKjF+MEntus855ZRT+j6fUvz0k9jjZPZ42uvjWJv+ApHduEexBCUCCCCAQCkF9rfsDd/4ymfD%0ADVd/PRwq4Jdus7Vlxqw54UMf/avwpne8J+n7yFaHZQgggEAtC5DYXsuvHm1HAAEEEEAAAQQQQAAB%0ABBBAYIgFnDyZ7sxzcrsPp/XZxni9ptVJqbGhoSGcc845SXK7nqhe6kFPKtZx3HHp5Hafn46fPsdS%0At4n9I4AAAscj4Pjl2Kt9edql9z927Ngwe/bssH37di8qSzl58uTkae3pg7l9cak6nvd0ejvmEUAA%0AAQQQGCqBOJld+3SCpu4TNK0v4BbyC1PH0x7dF61evTrs2bMnXHDBBck9ku6zPPq6qFKD5z2dLOQf%0ABBBAoEwCjps+nOad0K5SMe3ZZ59NHmrgOqUqFQ/1lPa5c+cmsdFx00nrTmSPn9budSr92ZC3c3x1%0AvFW74+lSnQf7RQABBBAY3gIHD3aH6779H+Fb//75cKC9tSiM8RMmhvd98KPhPVf8YRg7rqGofbAR%0AAgggUAsCRx+5VgstpY0IIIAAAggggAACCCCAAAIIIFAWAXfmuaNPHX+adgegOgQ1upPQHYgq1Yno%0AjkR3HqquttdyPbldiY+lHtTBun79+r5OV3fAZuuYLXVb2D8CCCAwVAKOy7lKx2ut15MMNV/OQcfU%0A4Pb5uuF5lQwIIIAAAghUWkD3BL4v8H1Ca2txiSXFnIueTnz77beHTZs2Jdfq+Drpa6XLYvbPNggg%0AgMBQCzhuOmY6wf14f22vkHYqHurXLuKkdn8mFX8O5c+itMyfV8WfS+W6N3EMLqQt1EEAAQQQQKAY%0AAV0/77j1uvCei88NX/mnTxaV1K5r37t+63+E6+56IvzO73+MpPZiXgi2QQCBmhLgie019XLRWAQQ%0AQAABBBBAAAEEEEAAAQTKI6COPX3g6lIdgJrXoGW5ynSHoOuqvjo+1al45plnhjVr1oTm5uZkP6X6%0AR4ntZ511VpKEr2P7HHxepTou+0UAAQSGUsBxON6nY61KJ2jEpZaPGzcuzJw5Myh5rhzDpEmTQlNT%0AU1+CXtweTcdt9nQ52sUxEEAAAQQQyCWg+wKP7e3tuaqVZHl3d3e49957w9atW8PrX//6oETMeEjf%0As6Tn47pMI4AAAqUScIxMl/qMRb8+obGUg5L4li1bltxn6Di6r3BSuz5fUuz06MR2J7Wrnsds9yPa%0An+5LGBBAAAEEECilwGO/fCB8+R8/EZ556tGiD/Nf3nBJ+IOP/W04ZeFpRe+DDRFAAIFaEyCxvdZe%0AMdqLAAIIIIAAAggggAACCCCAQJkE1MHnBAqX6gxUB6Y6BzWow9AdgS7dPM2nl2k/2oc6JpV4vnPn%0ATlcf8lKJ87t27Qpz5sxJ2uyOWB1I0xrS7UsW8g8CCCBQhQKKV47FmlYsjUfFZc3HyRsnn3xyEmcd%0A80p5WvPmzetrT9yGuI1qt8e4LVrGgAACCCCAQCkE0tdAzWcb29raSnH4vPvcsGFD8iW0iy66KCxe%0AvLivbbo2uu1cJ/MyUgEBBIZYwPEn3q2W6fMgj6V+Wrs+bzrjjDOSX/1THPS9jhPX0wntmvc634/4%0AHknbx6POi9gav7pMI4AAAggMtcDmjc+Gf/v8J8P9d/+w6F0vXXFO+KM//0w4+7xXFb0PNkQAAQRq%0AVYDE9lp95Wg3AggggAACCCCAAAIIIIAAAmUQUEefOi/jUp2J7uTM1RGYa7ma7P0pcUNDKZPb1dE6%0Ae/bs5JjqfHXb4/a5PUlj+AcBBBCoYgHHLpUeneDhMk7iGD9+fPLU9lLGWXHpae1Tp07tS6qP2+Bk%0AErVPY/ocqpibpiGAAAII1JmA72F8Wpr3WKnEdrXlwIED4Qc/+EGSwPmGN7wh6Pqdbquun1rm66jP%0AgRIBBBAotYDjpEt9ttLT0xOee+65kh1asU5J7Y2Njckx4nsdJa8rid1PaHeCu5f7XiS+/9D+PGqH%0AxNKSvXTsGAEEEBj2Ai1794RvfPmz4aZrvhEOHTpUlMfsufPCh//sr8NFl1zGNasoQTZCAIF6ECCx%0AvR5eRc4BAQQQQAABBBBAAAEEEEAAgRIKqMMvWxKFOgnTgzsHXXq9O0A1r05QzR88eDCUOoFET0C8%0A8MILk2RLtdftyHY+bisl8f6SGAAAQABJREFUAgggUG0CjsNul+Y1OllDpRM40qWe2q5fr1DcK9Wg%0AY/i46ackxm10u1UyIIAAAgggUCmB+J7A00our/SwevXqsGXLlnDJJZeEBQsW9PtCmO9fXFa6rRwf%0AAQTqX8Dx0aWf1K4kPcWqzs7OkiHomDqGfu3P9z1OXM+W1O6ntfuexPcg3lYN9T2Iy5I1nh0jgAAC%0ACAxLge7urvD9b/1b+PaVXwgdB4r7NaiJjZPDFX/w8XD5ez+Y+QLX2GHpyEkjgAACFiCx3RKUCCCA%0AAAIIIIAAAggggAACCCCQU0Adf+pY1BB3Aqqz0EO8PJ7Wem+r0k/3WrNmTejo6PDmJSm7u7vDxo0b%0Aw9KlS5M26Nhqs9rhNqXbWpKGsFMEEEBgCAQcrxS/NO2EDSdwKNlDiSZOLu/t7U2e+jpz5syS/TqG%0An9auY7od2Uq1Nz2KxOc0BDzsAgEEEEAAgZwC/ts/LjXtsdRfuM3ZsNSK1tbWcM0114Rzzz03vO51%0Arwtjx47tl+Cu6moz188UHLMIIDBkAo6T2qFjpB9Q4OT2devWDdnxcu1o79694dlnnw3Lly9P7jN8%0Aj+MntMdlfC/ieyTFSX9m5ZjpMtcxWY4AAggggMBgBXSt/PHN14b/+MLfhF0vbhvs5kn9UZlfIrns%0At38vfODDHw+TpjQVtQ82QgABBOpNgMT2entFOR8EEEAAAQQQQAABBBBAAAEESiSgDkB3cMadge4o%0A1GHVmejBHaBxqU5QJV0qqV1JG+UY1OG6ZMmSJKHenbA+F5+H2ujpcrSJYyCAAAKDFXDc0naa9ujE%0AjTiZ3EkfKpXcftJJJ5Xsqe16WrsTSeLjepnap7a61DQDAggggAAC5RTwPUxcxtO6VnZ1dZWzSXmP%0A9cILL4Tdu3eHuXPn9t2DaSOuo3npqIAAAkMgoBgZx0lN+/MU/cKFYlQ5hp07dyZf8DnjjDOS5HYn%0As+tew09p932H7od8b+R7D7XRcdNlOdrNMRBAAAEEhofAIw/eF770j58I69c8UfQJv/7N7wwf/rO/%0ADnNPXlD0PtgQAQQQqEeBl3ub6/HsOCcEEEAAAQQQQAABBBBAAAEEEBhSAXUEunMz7hRUp6EHdSZq%0AcEdo3AGqpPbVq1eH5uZmVy95uX379rB///7Q1NSUdIS6XW6jyvhcSt4gDoAAAggch4DjlUqNcfJG%0AruT2CRMmhFI8td1Pa9dx46T2uB1un9vrUgSaZkAAAQQQQKCcAr6X0TF9X6Av3MbLy9me9LF0zX7l%0AK18ZVqxYkVxblUjq66VKtTMu09szjwACCByPQDoWOk6q9IMK9BR1fbZTrmHLli3Jr1A5ud33HnGp%0Aad93qIzjptrp+XK1meMggAACCNS3wPMb1oWvfO6vwgM//XHRJ3rmuReEP/7zvwvLz/q1ovfBhggg%0AgEA9C5DYXs+vLueGAAIIIIAAAggggAACCCCAQAkEnEihXcedg+o81OCOT3Us+olemtaopPZt24r7%0ASc5k50X8o/boqe2veMUr+tqjtmp53P70fBGHYhMEEECgpALp+Kt5jYppjrlKMFeiiUYnm5fqqe1+%0AWruPE5dqj9rl0W0tKRA7RwABBBBAoAAB36+4bG9vL2Cr0lbRk4eXL18ezjnnnNDQ0NDvvkX3VNnu%0AX0rbIvaOAALDXcAxUqU/21G5fv36stOsXbs26Is/y5Yt6/u1qPT9huJkfM+haQ0uy95oDogAAggg%0AUHcCe5t3h6998e/Dzdd+K7k2FnOCJ89fFP7gY38TXvMbbytmc7ZBAAEEho0Aie3D5qXmRBFAAAEE%0AEEAAAQQQQAABBBAYOgF1DKpzU0PcSahpJ104AcNJjU8//XTQk70qMajj9bzzzks+cI47ZzUdt78S%0AbeOYCCCAwGAFHLdUOu461irBw2OcaD7UT23nae2DfdWojwACCCBQbgHfr6SPm74fqGRiu67jp5xy%0ASvKE9smTJydN1ZfTdF13IqnquM2eVsmAAAIIlELA8SYuHY927dpV1l/gi8/v0UcfDRMnTgxLlizp%0A+/KsYqXiYTxqG8dIl/F+mEYAAQQQQGCwAt1dneHqb345fPc//zV0HCjuS7HTZswKv/tH/zu89fL3%0AJ1/SGmwbqI8AAggMNwES24fbK875IoAAAggggAACCCCAAAIIIDBEAuogVEdnPMSdifG0npj++OOP%0Ax1XLOt3W1ha2bt0a5s+f35cgog5Qd9SqMXR4lvUl4WAIIFCkQBx74zirmKaEdiWdKKG91E9t52nt%0ARb6AbIYAAgggUBEB/93v+5d4XvcKlRiamprC6aefHqZNmxbGjBmTXLudPKoybqPbp2W+b4mnvZ4S%0AAQQQKFZAMSU9aJnjku4v9NlOpQa15f7770+e3L5w4cJjktnVLsfHSrWR4yKAAAII1J/AXbddH770%0Aj58Iu3duL+rkJjZODu/9vY+Ed7//98O4hvFF7YONEEAAgeEoQGL7cHzVOWcEEEAAAQQQQAABBBBA%0AAAEEyiiwYcOG8MADD5TxiNkPpZ+uViKmEj/VIepOW5Xu/Iyns++FpQgggEB1CDhuqdSoxHaPfmK7%0AylI8tZ2ntVfHe4BWIIAAAggUJ+B7AZflfmJ7Q0ND8oXbGTNmZE1oz5bUrrYyIIAAAuUScHxU6cT2%0A3t7eoM93KjmoLXfccUe49NJLk893KtkWjo0AAgggUN8Cz29YF/75bz8WHnnwvqJOdMzYceE33/eh%0A8L4PfjRMmjy1qH2wEQIIIDCcBUhsH86vPueOAAIIIIAAAggggAACCCCAwBALxJ2f2vWWLVvCXXfd%0A1ZdEPsSHG9Tunn/++dDd3Z0kebpjVkmgTg4d1M6ojAACCFRQQHHLCW5ObHdyezme2s7T2iv44nNo%0ABBBAAIGiBdL3Kp4vV2L76NGjw+zZs8PMmTOThPb4RHxdj0tPx/WYRgABBEop4Ljo0l+0Ublp06bQ%0A1dVVysMXtG8l2N9yyy3h8ssvDyeeeGLffZE2Vrv5jKcgRiohgAACCAwgcMt13w6f+9RHw6HMNWew%0Aw8jMryi+491XhCs+/PEwfebswW5OfQQQQACBlwRGIIEAAggggAACCCCAAAIIIIAAAggMhYATL9wB%0AumPHjnDbbbcF/Vx1NQzq/Fy/fn3f08bUTnfSus1qp8+jGtpMGxBAAIGBBOKkdie2F/rU9oH2O9A6%0AntY+kA7rEEAAAQSqUSDb3/pepvLAgQMlbbauzUpmX7JkSdBT2vUlNF+3fS33F241r8HLS9owdo4A%0AAgi8JBB/DuL46M9LVGpct25d1XjpoQU33XRTaGlpST7DcZurpoE0BAEEEECgZgW+/qV/CP/wiT8e%0AdFK7/n5/0zveE77/o0fCx/76n0lqr9l3AA1HAIFqESCxvVpeCdqBAAIIIIAAAggggAACCCCAQI0J%0AuOMz7kDUtDo89+zZE2688cZw8ODBqjorJbYr0d4ds267z6WqGktjEEAAgQEEnPimKk5+U6nEOCXM%0AaRyVeUpUetTyk046qegnGfK09gFeFFYhgAACCFSdQLa/8+N7ACW1l+qLuLouT5kyJZx66qnJk9r1%0AxPb4Gu1plf5imsv42i5UzTMggAACpRRwbNQxPO3PTvTLFtu2bSvl4Qe9b8XvVatWBbVN7XSbXfo8%0ABr1jNkAAAQQQGLYCjz50f/j6lz876PN/7RvfHr5764Phk5+7Msw5ef6gt2cDBBBAAIFjBUhsP9aE%0AJQgggAACCCCAAAIIIIAAAgggMEgBdxyqM7G1tTVcf/31obOzc5B7KX31Xbt2hb179x6T2K4j+xxK%0A3wqOgAACCAydQJz4pmknxMUJ7kqYixPcJ0yYkDw5drCt4GntgxWjPgIIIIBANQn47/24bGtrK0kT%0Ax48fHxYsWJB8mayhoaHfdTi+JivZPZ53sruv577Ou5EkuFuCEgEEhkpAMTEe4hipz3j05R//+l1c%0Arxqm9+/fnyS39/T08JlONbwgtAEBBBCocYEr//XTgzqDV776N8I3b7g3/P2XvhMWnHr6oLalMgII%0AIIDAwAKjBl7NWgQQQAABBBBAAAEEEEAAAQQQQOBYAXd8usNTNfyELCVjXHjhhWHDhg3hhRdeCF1d%0AXcfuoIJL1q5dG6ZPn550eqrNShrRecRJIun5CjaXQyOAAAI5BRS3HI+d+KbSSe2KcUqWUzKKRifO%0A9fb2Jol2+rKPt895kGgFT2uPMJhEAAEEEKhZAV37PA51YvvYsWOTL4/py2B+Env6C2a6HiuhPT36%0AOp0rud33K+myZl8IGo4AAlUn4NioUvcSHpXYXk3DmDFjwpw5c5IvEOlXMXT/o7YqPqrtHjzvuOnl%0AlAgggAACCKQFdP145qlH04tzzs+YNSeMyPSDKBn+UK8+d+vNlJlR5SF9MaxXT9Lpu+/QjjJzR69T%0AL12r4mtWzgOVeIXO4R3vviJc/t4PlvhI7B4BBBAYnACJ7YPzojYCCCCAAAIIIIAAAggggAACCGQR%0A0IewGtWRqA5GdSyecsopSVL7iy++GLZs2RJ27NgR9DStSn9g++yzz4ZXvOIVSaKJkkbcdpV0dmZ5%0AcVmEAAJVL+DYpVKjn/LqBHcnyDlhTqWf2r5z586Czo+ntRfERCUEEEAAgSoRSN9zxH/zq4meb29v%0AH5IW69o6bdq0ZNR119dgLdd8fA12QruWedql63sfvq77Wj8kjWUnCCCAQErAMTEundSuz3RaWlpS%0AW5R/duLEiWHWrFlh7ty5yahfw9DnTxrVVsVdt5+YWf7XhyMigAACtS7QvHtn6M38Akihw+6d24PG%0Aehi++Nn/E9562XvDuIbx9XA6nAMCCNSJAIntdfJCchoIIIAAAggggAACCCCAAAIIlEtAHYXx4I5D%0Al+78VKllU6dODePHj0+epKUnIuoJwc3NzWHfvn1BTw0u99DZ2Zkk2iv53m2NO0DVHjpBy/2qcDwE%0AEChWQPHKcVnTHp1QpzinJLnjfWo7T2sv9hViOwQQQACBSgv4Oql2+J5Fpa6Ruic5nkHX3aampjBj%0Axozkeusvk7mME9qdyJ6tjOs5qV3Xco2+trtUezXNgAACCByvQDo+an+Oj4qRuodYt27d8R6mqO0V%0A/xobG/ti7OTJk5Mkdv0yhgZ/nqMyju1ap3nipCQYEEAAAQQKFejsOFBo1bqrp4T+DevXhOVn/Vrd%0AnRsnhAACtStAYnvtvna0HAEEEEAAAQQQQAABBBBAAIGKCrjjUI3wdFy6czHubNSTCJX0MWXKlNCT%0A+cC0tbW1b+zu7k72U46Tevzxx8PChQuTjtC4zZp252c8XY42cQwEEEDgeAQcu1RqdDKcSifXqYwT%0A5/TU9unTp4fdu3cPeGh9OUlfUoq31XS8Xx/Px3epHWuaAQEEEEAAgUoK+G9+tcHTKvWF22IH/ZqJ%0Anh6sJMuBrre+fupeKNu0r6ku48R2X09dFttWtkMAAQQKEVBcjD/D0ec269evL2TTIamjp6/rHkVJ%0A7IqxmvcvWsSx2+1ML/O87z807+khaSA7QQABBBBAoE4FDrS31umZcVoIIFCrAiS21+orR7sRQAAB%0ABBBAAAEEEEAAAQQQqBIBdRR6iKe1LJ53MoZLJX/o6VtKmFSyuzpM29vbg57q3tHRkTwZzPsd6lJP%0AjT9w4ECSWOJOW7VHg9tM5+dQq7M/BBAolYDiVRy74jir5DjFOSXLZXtqu57EvmfPnr7ts7Vx7ty5%0AyfbpxHgn4DmpXaWPnW0/LEMAAQQQQKDcAr4++riaT49eV2ip+xcltKt0ErqvidmulemE9nQdzXuM%0Ar6m5rqvcpxT6SlEPAQQKEUjHRM/rHuLZZ58t6WczimcNDQ1h4sSJyThu3Lh+XxSK42C2+wy31WV8%0AvlrmeBlPx3WYRgABBBBAwAL6e3w4D5X4Zd3h7M25I4BAfgES2/MbUQMBBBBAAAEEEEAAAQQQQAAB%0ABIoUcMdjnKChD4nVQaqORQ+qpzpK+tDT3JV82dnZmSS6K8m9q6vLVYek1LH1c9rnnntukkSiebXJ%0A7fVB6Py0BCUCCNSCgBM3HMvSsVdJd+qoUulRSSQzZ84MO3fuzHqKelLi7Nmz++p7OyfgqfRxfFyX%0A2qHblHXnLEQAAQQQQKCEAr7fiEtNezx48GDQr0YVOujJwbpm6knCuvbF10JdHzXv66TKOKE9nne9%0AeHtfS136WurraLostM3UQwABBHIJODZqveOiPheJxw0bNuTavOjliod6KrtG3YsoFirGOf6l46tj%0ApdfH8dHTaozjZNENY0MEEEAAgWEtMHP23DAyc406lPncbDgO4ydMHI6nzTkjgEAVC5DYXsUvDk1D%0AAAEEEEAAAQQQQAABBBBAoNYE3Kmo0p2OLp3A4c7TuI47TpXQrvXaRp2d6uTUvJ7mries64nuQ/U0%0Ad/2c9tlnn93XaatjujOXDtFae+fRXgQQUNyK46vmHWcVfxVnHYcVaxVjNWp63rx5Qb9k4e1jTa1z%0A3XSp/TnGq/Qx4+2ZRgABBBBAoBoE/He+2uJp/VJUIYOuf9OnTw9NTU3JtVTXPF0DfV116etknNAe%0AT7uet1UZX0fja6mvqSo9xNNeRokAAggcj4DjofbhaZW6d2htbQ3btm07nt33baunsjuZXdOOcY57%0A6Vjo+Oi46tLxM67vffUdjAkEEEAAAQSKEBiVeeDOO959Rbjhqq8VsXXtbzL35AW1fxKcAQII1JUA%0Aie119XJyMggggAACCCCAAAIIIIAAAgiUX8CdiHHpTkZ1OqoDUh2jHlTP65VQqVGdpipV30nu7kxV%0AqeV6QqKe5q71fpq7kt0H85RFt0FlS0tL8oTiuXPn9uvA1Tq3V21lQAABBGpJwHHLMdnxVqVjsuKt%0Ak0M0rSQTPZV9x44d/U5VT2ufNm1aX10n52k/GuN9+3gutSO3pd9OmUEAAQQQQKCCAv47X2Uhie1K%0AaJ8xY0ZyLfS11NdBXUt9bfU10tfX9Hy8jffj66iul5r2NdTXT5fiiqcryMehEUCgTgUUEz368xk9%0ADMAxc7CnrZg3fvz40NjYmNxrKDbGMc4xz3EwXTpmOsbGsdXxVevi7eL9q72e9/Rgz4H6CCCAAALD%0AT+BP/uLvM9eWkeH2m64OB9pbhw3Aq157cZgx68Rhc76cKAII1IYAie218TrRSgQQQAABBBBAAAEE%0AEEAAAQSqTsDJFe7o1HzcqahORneMuvGu405KJVRqdMepk9rTpfajZS7VqRk/zd1Pcleiu/ZX6LB2%0A7dpw4okn9u3b7fW5Fbof6iGAAALVIKDYpTimQdMeFZsVdxVHHX8VR5UU4hh8yimnJF/2UR0P8+fP%0A70tqdzKJS+/Hcd/H8raUCCCAAAIIVErA18L4+F7mv/e1TvcQuQZ9oXbWrFlh3LhxyfXU11KVvham%0ASydbxst1vdR8+roZXz81reuohnQZL0sq8A8CCCAwBAKOidqV46LK+LMYJbYPZlC81Bdm9VmNph3b%0AXCq+pWOf51UqTnreMTOOoY6tcaz1Nt53thg6mHOgLgIIIIDA8BYYM2Zs+NO/+lwy7t65PfRmfkW2%0A3ocTMtfgWSeeVO+nyfkhgEANCpDYXoMvGk1GAAEEEEAAAQQQQAABBBBAoJoE1HEYj+6QjNvo9e6c%0AVCKlOiVVOqkyXcYdqulpd7iq1D7Hjh0bmpqakkN2dHQEJbgrUUVPdh9o2LhxY3jVq16VtEXHUNvd%0AqesOUc17eqB9sQ4BBBCoFgHHLMdeJ4g4PsfxV4khinN+avv27duT01BCn55Sq/UenUziWO79+jgu%0AtQO3oVpMaAcCCCCAwPAU8N/2OntNe9B0tsR2/VqJftFJTxr24OudroO6Bvp66DJOsvQy1/U1U6X3%0Ao2ukpn3ddKnjxdfPeNptoUQAAQSGUsBx0bHSpX7Jaf/+/QMeSnHMT2RXMrvingbHNMe5uNR0eozj%0Ao6fj2Olpx9VscdbH8LEHbDgrEUAAAQQQKEBgxqw5BdSiCgIIIIBAqQRIbC+VLPtFAAEEEEAAAQQQ%0AQAABBBBAoE4F1FHozk+fopapIzHb4HXqjEwntKeT2XPNpxPb43m1RfPugFXHqkYdV8vVGatkd5W9%0Avb39mtjd3R2U3L58+fK+7b0fn6P2w4AAAgjUioBiVhy/NK9RMVpxWHFRpRJCFHMdd7XNwoULw4sv%0AvpjUWbRoUZLQHieOOJlE28cJKT5GrRjRTgQQQACB4S3g62RbW1sfhBLZ52d+qURf7PK9hVb6eqdr%0An6+fuh6mk9k17/Vx6e3j0tdNlzqOpj3E015GiQACCAyVgGNgtlLxT+O6deuyHk6xcvLkycmXf/TF%0AWA3ej2OaSsU8l3H887TiZHray+JS0/F8fD+SXudjxu3IehIsRAABBBBAAAEEEEAAgaoXILG96l8i%0AGogAAggggAACCCCAAAIIIIBA9Qmoo1CdlyrjQR2JHtyZGHdWOoEyX6mO1HSdeJk7W+NS7dG8O1XV%0ADiWYzJ49uy/JRE9wb2lpCXv37g379u1Lmrp27dqwdOnSZLt4W58HJQIIIFCLAo7P2WKxEkLimOrY%0Apy8FnXTSSckTbGfOnJnETsXRdPKek0tyJY/42LXoRpsRQAABBOpfwNdG/crTmDFjwmmnnRbmzJmT%0AfAnW9yBSUD1d65w8qetnevQ1UnXSCZe+D/L10qWvk25HLO518TKmEUAAgVIJ+D5Apceenp7kAQA6%0ApuLatGnTkl/IU0K7Yp0eGBDHSm3neKYyjn3xdHwP4elcpbbLtS693MfwsdNxND1fKkv2iwACCCCA%0AAAIIIIAAAkMnQGL70FmyJwQQQAABBBBAAAEEEEAAAQSGpUC6k1Cdihq0XKOSJ7VMpTogVcajO0S9%0ALJ73tEvV8bRLb+fSnbFxG9zxqScwKllTCSyq39zcHHbu3BmU8K6klHjb5CRe+scdtfEyphFAAIFq%0AFVDsVdzS4Fis0kkfioka03FP6xcvXtwXE528FyftOZ56X95/tVrQLgQQQAABBLIJ6Do5b968cOqp%0ApyarlcipwddQX998zVSZvi46kd2l6+oa6eulr7/en48Rl+lpzTMggAAC5RLw5yAu9QtOio2zZs1K%0AfsVCn73o1+4UJzUqvjlWuo2Ocb5HcOlY6DKOj17mMl7n7Qsp42PH7dG01jEggAACCCCAAAIIIIBA%0A7QmQ2F57rxktRgABBBBAAAEEEEAAAQQQQKAqBOKOzHRnoTof1SkadzAqkVzL4tLJ6LnKOHk923R6%0AWbx/TWtwG9xZ6nn9hLYS3ZctW5Ykuru+ttG0xvR5aR0DAgggUCsCjmGOe04WUXxTEp5Kx2TVUUzV%0Acj2NUfOKm5rXmC253ft1KRdNMyCAAAIIIFDNAr7GnXvuueHgwYPJqGuiBl37fB/g62Z8PfR1UaWX%0Aq9SYTsD09TEudYz4WhlPax0DAgggUGkB/YLF9OnTk9iohHbdLzi+KfYpbilOOlaqvV6vdY6H6dIx%0ANS7T096PSu3L857OVmqZR7VF0wwIIIAAAggggAACCCBQ2wIkttf260frEUAAAQQQQAABBBBAAAEE%0AEKiogDoMnQTizkMvizs6Na0OSS9zIqXmPa0y3+hEdpeqn56O96lpDWqTE07cuaplbnOM6G3iZUwj%0AgAACtSbgWKx2a9ox2MkhioWKd455cR1v47gZJ7V7e5XaRiMDAggggAACtSDg65avebqW6VrnRE3N%0Ax9dFXwddx6WT2uP1vj563/GxNK3BZXo6Wck/CCCAQBkF4vsAHdaxT9Nx/HJsU7xTHa3TMg+u63ou%0AVV/TLgea9jbet+Y9He/f0+nSbY7L9LTbS4kAAggggAACCCCAAAK1IUBie228TrQSAQQQQAABBBBA%0AAAEEEEAAgaoVUKeiO0E9rVKD571epUZ1VHraZZzgrmWFJrmnk9vj7bQfD+5IdQJK3HmqdrrNrk+J%0AAAII1IOAY5vioeKeBsdDx18tUz3FR8XQeF7L0gl82t5x06W3STbmHwQQQAABBKpEwNcpl74HiK+F%0Aamo8r7qu53uH+FroadeJSx/HpfataQ/xtJdRIoAAAtUm4BiWjo2Kib6HiOvEcVB1vF28PL1M23u9%0Ap+PS+3cpI0+r9HxcJgsz/3i95ykRQAABBBBAAAEEEECgtgRIbK+t14vWIoAAAggggAACCCCAAAII%0AIFCVAuo0dBJ5ugMxXuc67gh1qZPStBIqvSw9HSesZ5uOn9zu9dqX9612uCPViZpxJ6rb7TLZkH8Q%0AQACBGhaI469jm0rFQA2OkVqm0XFX6zSfjplOUtFyb6O6DAgggAACCFS7gK9b8fUtvg7q2paej6+D%0AugbGo9Z59D59DFnE07bRMgYEEECgGgUcs1Q6tinmKS5q1HLN637Bg7dxfZeql56O9+t18faezlbq%0AeF4eH9vLvSzbfLyOaQQQQAABBBBAAAEEEKgdARLba+e1oqUIIIAAAggggAACCCCAAAIIVLWAOho1%0AxAkh6QarjjtFXU+lp9XB6fm4dLJlXGo63+h9uB06vo4RJ6W40zXuKPW5eDtKBBBAoJYF4pjmWOdY%0AqPPyMsdYL3PSSRwztcz1Xbq+SgYEEEAAAQSqTUDXKw0q42tbfA+ia53mfW1zPZW+DnpZ+v5By+Nj%0A+FjJQV86rqcpEUAAgWoRUNxyHEzHPsU53Rt48Hy6vrZzbMxXum58LE+71PHS017mtmh9esi2LF2H%0AeQQQQAABBBBAAAEEEKgdARLba+e1oqUIIIAAAggggAACCCCAAAII1IRA3KEYd3qmG696Th7ROk27%0AvqfjeSdcapmn41LT6fn0fnRMjepwdYKKE1OckOL2u0y3m3kEEECglgQUyxxLHf/i9muZfvHC9eK6%0Aru+Y6WQVLdfIgAACCCCAQDUL+Fqla5uvXb6mud2a9z1Eup6ve9lK7y8utU8fMz3t41EigAAC1SCg%0AWBX/3a82aZnjnT4ncUxMx0nXjeurTq55L1eZa/Q+s5XxMk3Hg/bHgAACCCCAAAIIIIAAAvUnQGJ7%0A/b2mnBECCCCAAAIIIIAAAggggAACVSMQdzKmO03TjVRd14lLT6ujVNPxGCeheDpdur6P545U7S9O%0Abtdyd8bG7fZ2lAgggEAtC8Qx1vHO56N5x07HXC3zqNgYx0cvV6nBpfdHiQACCCCAQCUFdF3y9Uzt%0A8HVL1zItV+nl6eufl8fXPk+r9L7i0tskO838o3UMCCCAQC0IKF4pLjqmKc7pcxIPms8VJ7WN42Ku%0AMq6jffo4Lr0sLjWtQXWyDbmWZ6vLMgQQQAABBBBAAAEEEKhNARLba/N1o9UIIIAAAggggAACCCCA%0AAAII1JxA3PnoRJN4WXxCWu7OVS3XtLfxtEp1nmqIO1q1PD3vbZPKmX+0f22bHrXcbXKpbeJp74MS%0AAQQQqBUBxTDFwXQscwKKYqbrxOekZR5d1/MqNbiMt2MaAQQQQACBahPw9Sp9PdN8tnsF1Xddl1oW%0AjzpH79fnm573ckoEEECgWgUUtxTn0oOWx5+vxOu1ztt5Otu812nb9LSXeb9an23ItTxbXZYhgAAC%0ACCBQaYE9u14M+1uaQ1vb/tDeuj+0Zcb2tn1JsyZNnhoaNU6aEjQ9bcbMMLFxcqWbzPERQACBqhQg%0Asb0qXxYahQACCCCAAAIIIIAAAggggEB9C6Q7Jp1Mkl5uBS13nbj0tBNSNJ9r9L5Uan8eta2TVVy6%0AHS7jbZlGAAEEalkgjmuaVlK7nsro2Jk+N9XJNqbrMY8AAggggEA1CejapWubynjwfYOWuY6m47rZ%0Arnte5u3S+03Pqx4DAgggUI0CildxzHMbtVwx0oPjZfo+QfUc8zzt7TzvUvuKpz3vY2hdtiHX8mx1%0AWYYAAggggEClBDo7DoQ1Tz4Snn7il2H147/MlL8KLc27B9Wc+YuWhBXnvCKcec4FYcXZrwjzFpw6%0AqO2pjAACCNSrAInt9frKcl4IIIAAAggggAACCCCAAAII1JBA3GmpTlMN8bL4VLTcnbCuG5fp6Xje%0A+/G+VWpUJ6yn49L1KRFAAIFaF1BsczzUtAcnrMTrvc714tLTqhNPextKBBBAAAEEqk0g2/XKSZi+%0ANsZtVn1vk55WPa9LT8f7YBoBBBCoFQHHNN8XqN1apvjoGOnSdeNS0+l57yMu09Oa9+DtPU+JAAII%0AIIBANQtsWL8mrPrOleFHN38/dHd1HldTn9+wLmi85bpvJ/s5ef6icPl7PxgueedvhwkTG49r32yM%0AAAII1LIAie21/OrRdgQQQAABBBBAAAEEEEAAAQTqUCDdoZnuQI1P2XVdJ18Zb6tpbe99eNrzrpue%0A93JKBBBAoNYEFM8cJz2tMp7Odk5ar8FlejpZyT8IIIAAAghUmYCvb2pW+hrm66HLuOmuq9LT2fYR%0Ab8M0AgggUEsCim2Kf3Hp9scJ7tlipOo5NuYr47rev0tv63lKBBBAAAEEql3g5/feEa76+hfDow/d%0AX7KmvvD8hvAvn/nzcOW/fDq85V2/Hd5zxR+GE086pWTHY8cIIIBAtQqQ2F6trwztQgABBBBAAAEE%0AEEAAAQQQQACBRCDu7HSnarwsZtJyd85queu7jOtq2vvJV6a3Yx4BBBCoVQHHSbXfsS+Om9nOy/W8%0ALj3v5ZQIIIAAAghUm0C2617cxlzXNC936W3S815OiQACCNSqgOJafD/geZ1Pts9S4jjoaZc2SM9r%0AebZlrk+JAAIIIIBANQt0dXaEL3zmf4VbV32nbM3sONAerss8Ff6WzDH/5C/+Plz6Xz9QtmNzIAQQ%0AQKAaBEhsr4ZXgTYggAACCCCAAAIIIIAAAggggEBBAumOUHeyxss1nV7u+WwHSW/rOvFyL6NEAAEE%0A6kHA8c2x0fP5zq3Qevn2w3oEEEAAAQTKKaDr1/Fe87gGlvMV41gIIFAOgYFio9flin3p5el5tz/X%0Acq+nRAABBBBAoNoFnl37VPjkRz8QNm98tiJNVVL95z75kfDAPbeHv/i7L4em6TMr0g4OigACCJRb%0AYES5D8jxEEAAAQQQQAABBBBAAAEEEEAAgaESUCepx3ifXjbY0vvQdgwIIIBAvQs4RuY7z0Lr5dsP%0A6xFAAAEEEKiUQPrve1/bcpVup9d7nhIBBBCoJ4F0jIvnPV1IaZN0XS+nRAABBBBAoBYFHv/Vz8P/%0AuPz1FUtqj80e+OmPw/vefmF4fsP6eDHTCCCAQN0KkNhety8tJ4YAAggggAACCCCAAAIIIIDA8BIY%0AqAM1vS6ej5W8PF7GNAIIIFDvAo59ucp6P3/ODwEEEEBgeAjE17mBzrjQegPtg3UIIIBALQko7sVD%0AHAezTeeqGy9nGgEEEEAAgVoW2PbCpvC///C3Qk/Pwao5jZbm3eEj//3SsOvFbVXTJhqCAAIIlEqA%0AxPZSybJfBBBAAAEEEEAAAQQQQAABBBCoqEC+zlc3Lq7nZZQIIIAAAggggAACCCBQvwLxPUB6un7P%0AmjNDAAEEcgsUEgvTdTTPgAACCCCAQL0JtLftDx/74LtD676Wqjs1JbX/zw9cmmnb3qprGw1CAAEE%0AhlJg1FDujH0hgAACCCCAAAIIIIAAAggggAAC1SxAp2s1vzq0DQEEEEAAAQQQQAABBBBAAAEEqkGA%0Az0+q4VWgDQgggAAClRD4p0/9Wdi8cX3Bh548tSksP/PXwozZc8OsE+eGmZnS43133Rr+7fN/fcy+%0A3v+hPwuvvuiS8Nzap8Nz6zLj2qeSUkn1+Qa17RMf+UD44rd+kK8q6xFAAIGaFSCxvWZfOhqOAAII%0AIIAAAggggAACCCCAAAIIIIAAAggggAACCCCAAAIIIIAAAggggAACCCCAAALHK7DpubXhrttWFbSb%0A17/p0vDmd/5WeMWvvyGMGpU9BXNcQ0PWfWn5skwyvEYPvT094Yarvx6+9W+fC/tamr04a/mrX/w0%0A3HfXbZnk+LdkXc9CBBBAoNYFRtT6CdB+BBBAAAEEEEAAAQQQQAABBBBAAAEEEEAAAQQQQAABBBBA%0AAAEEEEAAAQQQQAABBBBAoFiBb3zlH8ORI0cG3Hz+oiXhP676cfjM//1/4VWvvThnUvuAO8myctTo%0A0eHd7//9cN1dT4QrPvzxMHZc9qR4b/rlz30iKBmeAQEEEKhHARLb6/FV5ZwQQAABBBBAAAEEEEAA%0AAQQQQAABBBBAAAEEEEAAAQQQQAABBBBAAAEEEEAAAQQQQCCvgJ7Wfs/tNw5YT09p/383/Sycee4F%0AA9Y7npUTJjaGD37kE+G6Ox8PpyxcnHNXWzdvDKu++9Wc61mBAAII1LIAie21/OrRdgQQQAABBBBA%0AAAEEEEAAAQQQQAABBBBAAAEEEEAAAQQQQAABBBBAAAEEEEAAAQQQKFrgthu+N+DT2i949UXhU5//%0AWhg9ZkzRxxjMhtNnzg6f/cpVYfyExpyb3XjN13OuYwUCCCBQywIkttfyq0fbEUAAAQQQQAABBBBA%0AAAEEEEAAAQQQQAABBBBAAAEEEEAAAQQQQAABBBBAAAEEEECgaIFHHrwv57YzZ88Nf//F74RRo0fn%0ArFOKFacsPC188nNX5tz1C89vCJs3PptzPSsQQACBWhUgsb1WXznajQACCCCAAAIIIIAAAggggAAC%0ACCCAAAIIIIAAAggggAACCCCAAAIIIIAAAggggAACRQu0te4L69c8kXP7D330r8K4hvE515dyxasv%0Aeku44sMfz3mI++++Lec6ViCAAAK1KkBie62+crQbAQQQQAABBBBAAAEEEEAAAQQQQAABBBBAAAEE%0AEEAAAQQQQAABBBBAAAEEEEAAAQSKFnjs4QfCkSNHsm6/8LSl4eK3/9es68q18Hf/+C/C1Gkzsh7u%0A/nt+mHU5CxFAAIFaFiCxvZZfPdqOAAIIIIAAAggggAACCCCAAAIIIIAAAggggAACCCCAAAIIIIAA%0AAggggAACCCCAAAJFCTz12EM5t3vdxe8II0ZUNsVy5MiR4Q1vflfWNq5b/XjW5SxEAAEEalmgslG3%0AluVoOwIIIIAAAggggAACCCCAAAIIIIAAAggggAACCCCAAAIIIIAAAggggAACCCCAAAII1KxA8+6d%0AOdv+iv9yUc515Vzxmt94a9bDHTzYHdrb9mddx0IEEECgVgVIbK/VV452I4AAAggggAACCCCAAAII%0AIIAAAggggAACCCCAAAIIIIAAAggggAACCCCAAAIIIIBA0QKt+/Zm3Xb8hMawdMU5WdeVe+Gck07J%0Aecjm3btyrmMFAgggUIsCJLbX4qtGmxFAAAEEEEAAAQQQQAABBBBAAAEEEEAAAQQQQAABBBBAAAEE%0AEEAAAQQQQAABBBBA4LgE9udIbJ914twwcuTI49r3UG08bebsnLva20xie04cViCAQE0KkNheky8b%0AjUYAAQQQQAABBBBAAAEEEEAAAQQQQAABBBBAAAEEEEAAAQQQQAABBBBAAAEEEEAAgeMRyJXYPnlK%0A0/Hsdki3HTNmbBg1enTWfe5vac66nIUIIIBArQqQ2F6rrxztRgABBBBAAAEEEEAAAQQQQAABBBBA%0AAAEEEEAAAQQQQAABBBBAAAEEEEAAAQQQQACBogUOtLdl3Xby1GlZl1diYceB9tDb05P10OMnTMy6%0AnIUIIIBArQqQ2F6rrxztRgABBBBAAAEEEEAAAQQQQAABBBBAAAEEEEAAAQQQQAABBBBAAAEEEEAA%0AAQQQQACBogUmNk7Kuu24hoasyyuxsGXv7pyHnTptRs51rEAAAQRqUWBULTaaNiOAAAIIIIAAAggg%0AgAACCCCAQP0LHDlypP5PkjOsmMAJJ5xQsWNz4OEnQDwbfq95uc6YWFYuaY6DAAIIIIAAArUgwN/d%0AtfAq1W4b+du7dl87Wo4AAgjkE5iSeTL7C89vOKbavr3Nxyyr1ILn1j6d89BTm0hsz4nDCgQQqEkB%0AEttr8mWj0QgggAACCCCAAAIIIIAAAgjUn8BgO6AHW7/+xDijfAIDdTpne/8MVD/fsViPgAWyvbe8%0ALls52PrZ9sGy+hYYKDZle/8MVL++pTg7BBBAAAEEEBhOAtn+Dhro/Adbf6B9sa5+BQb6Wzrbe2ig%0A+vWrxJkhgAAC9ScwpWl61pNq3r0z6/JKLPzFvXfkPGyu9ufcgBUIIIBAlQuQ2F7lLxDNQwABBBBA%0AAAEEEEAAAQQQQKBeBbJ1CPpci13n7SkRkIDfR7k6mtPLXV/bptdpGQMCuQTi905cJ9dy1RloXbwP%0AphHwe2WguBSvc33JxcuRRAABBBBAAAEEal0g/jsnfS7Frkvvh/nhLaD30UB/Q6fXxe+79LrhLcnZ%0AI4AAArUlMDnzxPZsw97mXdkWl31Zd1dn+NlPbs963Jmz54ZRo0gBzYrDQgQQqFkBolrNvnQ0HAEE%0AEEAAAQQQQAABBBBAAIHaE4g7/OLWx8s1ffhIb+g82Bp6DnWGg70dyahlhw8fStYdOXI4HIl3wDQC%0AWQRGnDAijDhhZGYclZSjR40PYzSObAjjxjSGkSPGHNNh7Y7o+D3pZVkOwaJhLBC/R8yQXqb57p72%0AcPDQgaOxrKcj9B4+mMSxw0cy8SwT044QzcxHmUPghHBCGDFCsexoPBuViV1jRjueTQhjR088ZkvH%0Arfg96WXHVGYBAggggAACCCBQxQLx3zNuZnqZ5g8d7gldPW0vfY6Q+fu7pzMcDi9/jnA48zkCAwL5%0ABI5+jpD5DEF/f4dRmc8QGpK/vUfrc4TRkzKfI4zmc4R8iKxHAAEEalBgSo7E9n1792Q+vzucuS6M%0AqOhZXf3NL4e9e7In2b/yNW+saNs4OAIIIFAKARLbS6HKPhFAAAEEEEAAAQQQQAABBBBAoJ9AutNZ%0AK73MZUd3S+g4uDcz7ksSQfvtgBkEihA4lEkcPhR6+rbs7NnfN60JJbk3jJkSxo+ZGiaO01N5Tui3%0A3kmgfo96vl8lZoadgN8PPvF4XtO9h7pDW9fuzJdz9iWjEtgZEDgeAX2R6/Ch3v676H55VgnvimUa%0AG8fNCKNGjn15ZWbKscvvVc/3q8QMAggggAACCCBQZQL+2yVulpcdLY+EA/ocoXtv8nd3d++BuCrT%0ACBQl0Pc5wku3cZ09+0LofHlXY0ZNyHyGkPkcYezUMGFsU2bFy58jxH9n+70aL3t5L0whgAACCFSb%0AwIxZJ2ZtkpLaldzeNH1m1vXlWLjpubXhO1/9l5yHevUb3pJzHSsQQACBWhUgsb1WXznajQACCCCA%0AAAIIIIAAAggggEANCLgjz02N5zWtJxm3de0KbZ07k6cYux4lAuUQ8K8B7O/YnjzVvbFhZiYpdGYm%0AOXRyv8O7I9rvX8/3q8RM3Qv49feJel7lkUzyemvn0ViW/gKF61MiUCoBfXniQHdzMu5p2xAaRk8O%0AjQ2zwqRMTDshk/TuwbHL713Pez0lAggggAACCCBQDQL+W8Vtiec13XWwLfM5ws7kswQ9pZ0BgXIK%0AHMx8gULjvo5tydPb9RlC47hZya/Cxe3w39p+/3o+rsM0AggggED1CCxdcW7Oxqx9+vFwYYWeir51%0A84bwJ1e8PXR2ZP8C3/gJE8O5r3x1zrazAgEEEKhVARLba/WVo90IIIAAAggggAACCCCAAAIIVLmA%0AO+/UTE+77OjeF1oObMk8nb0l51noCbSjRo4JI08YnXQWjhgxKvMcrMx/mZ/9VMmAQD4Bvd+OZH58%0AXqUSP5X0cOhQT+g9cjDzE7L9n358+EhvUIK7Rv28eNPEU156+trLR3FHtN/Hnn+5BlP1KODX2+fm%0AeZV6T+07sC1JatB7KPtwQr9YNlKxLPOz9kk8y/y4/QmEs+xsLO0TyLzVjsayzL9HDiuW9R6NZ0cy%0A8ezQwUw9PdP95UFfrtC4p21jmDJ+bpgyYW5yHXUNxy6/lz3v9ZQIIIAAAggggEAlBPy3iY/teZf6%0Adbe97ZuTp7O7TrrM+TnCCfq7mz+8017MHyug99uRI5nPEfQXePK398Hkb+/ezL1f+p4vuR/MJLgr%0AyV1fLtXnCHqSezz4fef3sefjOkwjgAACCFReYPGyM8Oo0aNDb8+xX5p7+IF7yp7YfqC9LVz3nf8I%0AV3/jy6GtNfPrITmG177x7WHMmP6/3JejKosRQACBmhIgsb2mXi4aiwACCCCAAAIIIIAAAggggED1%0AC7izTi319NGOwaNPaNfTZLM/0fiEMGZUQxgzsiGMzpQjR4yu/pOlhTUroMTQnkOdyagnt/u9qhPq%0A6mkN21ueCmNHN4bpExdknuA+pV8ShDuitY2naxaChucUiN8TquR5lfqixN72LZkvQmxLptM7UfzS%0AT9SPGTkuk9Q+jvdJGoj54gVefgB7sg+9H3sPdYWDGjNPjoyfWqrEm70HNmcSbbaGyZkE96aJ8zK/%0ATvHyDhy//N72fPGNY0sEEEAAAQQQQKA4Af89oq09rVJjV09b5gt7G5L7tPTe9WXR0aPGJ58ljB41%0ALvlifLoO8wgMlYD+1u7J/N3d09uZ+ds78zlC9AVTfc61reXJMHZUY5gxaVHyhfn472tP6z3t6aFq%0AF/tBAAEEEDh+ASWHn3b6ivDMU48es7OHf3bPMctKtUBPZl/13a+G7339/4bWfbkfCqTjj2sYHz70%0A0b8qVVPYLwIIIFBRARLbK8rPwRFAAAEEEEAAAQQQQAABBBCoHwF3PvuM3AmteSURN7dtCvs7t3t1%0AXzlq5NgwbtTETBLxxEzn3oi+5UwgUEoBPTV75IjGTGdzYyZZ4nDSKa2ECXVSe+jOzKtjWj8rPr1x%0AYfJli7gDWtN+38fLvT1l7Qr4ddUZeNox7UBXc9jTvqHfe0X1FL8UxxTPFNcYECiHgGKPvgymcULm%0A6ZC9h7pDV2976O5pT2Kb2qAvYuhXUtq7dmVi2aJMvWn9kmkcv/Qe93Q52s4xEEAAAQQQQAAB/60t%0ACU+7VBKxfoGmtfPFY6BGjch8jjCmMZNEPIHPEY7RYUGpBPQFZo3+HKE788VS/d3d73OE3rawde/j%0AYVLD7MwX5TOfI4zs/9AG/b3t9zh/e5fqlWK/CCCAQHECy878tayJ7c9vWBd279weZsyaU9yOs2y1%0Ad8/u8Muf/zTsenHbS+P2sGvH1rDmqUfC/pa9WbY4dtEVH/7YkLbp2COwBAEEEKicAIntlbPnyAgg%0AgAACCCCAAAIIIIAAAgjUjYA75XRCnlapUT8Xvmv/2tB7+GC/8x2deYrx+MyTsJWMx4BAJQWckKyk%0A5N7D3aGje1+S6O42tXXtDAe6mzNPXTstk+Q+I1nszmh3ROu97mlvR1mbAo5har3jmEp9QWdX6/rM%0Ae2FPvxPTE7DHjZ6UebL/JJJq+skwUwkBfaliYmacMGZq6DzYmvxCir68o0EJNzv2PZ1JbJ8eZk5a%0AnEnKGdUXtxy/iGWVeNU4JgIIIIAAAsNTIP13txT89/eB7r2Zv73X9fs1Gq3X5wfJ5wiZzxMYEKik%0AgD5HUIK7Rv2d3Zn57Otg5knuHvSFjPbMveOsxiVhwrhpyWI+R7AOJQIIIFCdAr/2yleH67/31ayN%0Au/fOW8Ll7/1Q1nXFLFz13SszT2a/sphNk23mLTg1vOcDf1T09myIAAIIVLsAj0Gr9leI9iGAAAII%0AIIAAAggggAACCCBQ5QLpzmjNHz58OBmb254P2zNPvI6T2vV0q8mZJ1dNHn8iSe1V/toOx+bpyX+T%0AGmaFKePn9Hvq9uEjvWHn/mcyyRXPZpIrDiXvbydd+P8Bl8PRrR7O2a+nzsXTLrsO6ql7j6WS2k/I%0AJLNPCVMnnBzGj51CUns9vAnq6ByUaKP3ZVPm/dkwZnLmzE7oOzt9OUPvZ72v/R53qUrxdN9GTCCA%0AAAIIIIAAAkMooL83NPjvDpVHP0c4lHlK+6bMl/FW90tqHzliTPIZgj5L0JfkGRCoJgG9J/WEdn3O%0ANSrzXvVwOPPl6B37n868pzdk3t98jmAXSgQQQKBaBS549W+E8RMaszbv5mu/nXV5JRZOnzk7fOE/%0Arw9jxvCLkZXw55gIIFAeARLby+PMURBAAAEEEEAAAQQQQAABBBCoS4FsndFHO6QznXeZjuiWji19%0A531CJqlu/NipmSTQuSS096kwUa0CeuqxktsnZp5srARRD62dO8K2zM+K9/R29yVhaF38/4LrUtaO%0AgF8/tVjTR+PY0S/otHbuDNtaMq/5oZefvqfEBcWyCZmY5idd187Z0tLhJKD4NWFs09Frb5QEpvez%0A3tdtmfe3v4zm97594v8vvIwSAQQQQAABBBA4XgH/jRGXmu491JP5YvxTYV/HC32H0N/aR/+WmUNC%0Ae58KE9UqoPvEKbpPzDyhPf4cYV/Htszf3pmHPhw62He/qXOI/x+o1nOiXcNHQO9Hj8PnrDlTBPoL%0AjB07Lrz2jW/rv/CluefWrQ7PPPVo1nXlXDh5alP44rduDnNOnl/Ow3IsBBBAoOwCL/fKlf3QHBAB%0ABBBAAAEEEEAAAQQQQAABBGpVIO7o8LRKJccp4Vcddh0HW/pOb+QJmae0Z5KE9ZPh8VNj+yowgUCV%0ACowb05hJcJ/b7+nt3b3tmff4E6G7pyNrQqj/n6jSU6JZKQG9Xh782rlUAsKu1nUh073rKpk4NjV5%0AEp9+fYIBgVoRSH4tJfMESb1/Peh9vTPz/tb73O95l311ov8/vIwSAQQQQAABBBAoRiD+O8PT/oJd%0AT29XJqn9idDZs79v13pKu+7F0r8+01eBCQSqVKBh9KSjvwIXPb29q6c1+Rzh/7N3H3BWVGfjx5/t%0AnaUtvQko2AClgwrYQGOQGA2J0RhjiVH/ttjeN5rEFvNGTDQaNbGisXcjYkFApIjYiFKV3uuyvd1d%0A/vPMemZnd+/cbffu3vKbz+cy5cycOec7hdmZZ86U+0q4jxCm2y3WimXOw6av9S8s9UlJWWWtvw9j%0AzYX6IjB56nRPhA9mveKZ1hoJvfr2t4Pa+w0Y1BqrYx0IIIBAmwoQ2N6m/KwcAQQQQAABBBBAAAEE%0AEEAAgcgT0AcepjMPP7RvB7VXWkHtB6yAXyvw13QpiRlWi1U9rMDgms8xmzT6CESCQEJ8ovVQuruk%0AJrdziuursgIvDvzXCm4vqvXAr+7x4SzAQFgKmO3lPpeZ89m+wg2yr3C9U+74uAQ7oD09RV/QoUMg%0AMgV0/822zme6P5tO9/N9hRvt/8frHgs6jzlOzPz0EUAAAQQQQACBpgq4ryfqXm/oC8P64nB5ZbGT%0AbUpiph0YzMukDgkDESZgv1hq3QtLTcpySl791SR9SZ77CA4KA60uYM7BdVe8cMUuOe+eBXLejAXy%0A7fZ8J9lrfmcGBhCIMoGR4ybK4Ucf67dWSz76wO/0UE/UL9hM/+Xl8sxbi+XQwUeHenXkjwACCISF%0AAIHtYbEZKAQCCCCAAAIIIIAAAggggAACkSEQ6GG0flJ5x4FvrE8rlzqV0VaqstK61PoEs5PIAAIR%0AJRAnmSmdJCOlo1Pqyqpy2Zn3jZRXlBDc7qhEzoA5n7n7psXI3KItVivWW53K6MsNGgysn5anQyDS%0ABXQ/1v1Z92vTHSjeIrlFW2u1Hqlp7uPDzEsfAQQQQAABBBBoioC5ntBldNj90y++7cxbIb6qMidL%0AfREvKy3Huo8Q50xjAIFIFIgT6z5CaudaX02qvo+wwvraYWmtY6HucRKJ9aXM4S9Qdz8z5+Ov1u+X%0AGa9Z5+LKg9aLF1WydM1eZ/80tTLzmnH6CESzwB9nPCZHHzOq1rVISmqaHH/S6U2udtfuvZu8jFlA%0Ar4XGnnCKPPzce3L1/9wtWgY6BBBAIFYEau5cx0qNqScCCCCAAAIIIIAAAggggAACCLRYwDzMMP3K%0AKp/1MHqlVLhaWMtI6WB9MpyWjVuMTQZhJZCWnC3x8QlSULLHLpdPg9vzV0j3dkdLYmKylVbTjgSB%0AGGG16WoVRs9d2rn7GtSu4/klOyW3eJMzf6L1+fh26d1qtXDtJDKAQIQK2C1IpveQ/OKdViBZuV2L%0A3OKNdrB7u7RudoC7ns/0PKbHhbsfoVWm2AgggAACCCDQxgJ6TWF+1S+UWvcR8lda1yI1Lx8iCq4A%0AAEAASURBVMdnWC8Tp7m+lNXGRWb1CARFQF/W0C8mFZbttfPTFzn0Hlq37KOsrxsmcR8hKMpkEkhA%0Az72mqzu8bkeB3PXCf+2gdjOPr7L6/ogZ1765x6XLm2F3OsMIRJNA734D5J8vfCC+igopLMiXxKRE%0ASc/IqnW+bmx9R42fJN169Jad27c0dhHp3quvTDnzp/LDs8+3l230gsyIAAIIRJEAge1RtDGpCgII%0AIIAAAggggAACCCCAAAKhFDAPPrRvfiYQdHf+t1LmK3BWrw/tCGp3OBiIMoGUxEw5mHpQCkurH0rr%0A58R3FayW7tZDae3qBrfz0C+8dgD3uUxLpuOmpfaS8jzZW7jOKbAG/xLU7nAwEGUCGlyj+3de8Q6p%0ArKqwa6f7f1J8mqR+H1BGcHuUbXSqgwACCCCAQCsLuK+9ddh97b0rf42U+wqdEunXsQhqdzgYiDKB%0A1OQsORh3UIpK99k1K68skj0Fa6RruyPsce4jRNkGD6PqmPOwFskMm/PxztwS+eNzy6WkvLJWiU26%0AmciLzkaCfqwJJCYlSfuOnVpUbW1l/R/PzJJ/zPiDrP76S8ndv8d6OSReMjKzJCu7vbRrZ/3ad5D+%0Ahx4hRwwZbv86du7SonWyMAIIIBANAgS2R8NWpA4IIIAAAggggAACCCCAAAIIhFig7oMP84BDg0Hz%0AS3dKcXl1gK8WQx/WpSd3CHGJyB6BthVITcqygqErrX0/1y5ImS/fauV7s3RI72OP81C6bbeP19rN%0Aucyk67gJavf5ymVP4VorqbolMzvo12q5Wvt0CESrgNnP84q3S9VBDWY4KLsL10iP7KGSKMl2tU1w%0AuzHQ44YW+owGfQQQQAABBBDwEjDX3tp3//T6O69km5RUVP8tpcvrl7H0R4dANAukJbWz7yOUlB+w%0Aq1lScUAOFG+R9um97XHuI0Tz1m+bupnzsK7dfR7W8f0FZfKHZ/8reUXVLznrNNPpvHqudv/d5w5u%0A13R3mlmOPgII+BfQFtjvvO8p/4lMRQABBBDwK1DzbWS/yUxEAAEEEEAAAQQQQAABBBBAAIFYFzAP%0AQdwPQMwDjtKKQskt2ugQJSWkSWZKZ2ecAQSiWUC/TKCtt5sur2SrFJflOoHS7mNG5zHHkpmfftsJ%0AmG2jD2rN+WxP4bdWq9Xl3xcqTtqldZWEeNoFabutxJpbS0D383bpXa3Vxdmr1ONgr3U8uI8Pc8y0%0AVplYDwIIIIAAAghEtoD528dcQ5i+Xl+UVhTYLwWbGiYnpou21k6HQCwIZKR0kOTEDKeqB6z7CPrl%0AMHOMuPs6k47TIdAcAfe+496vdLiopEJue+6/oi22m65depIZdO6T6Dnb/F3ozs+ZkQEEEEAAAQQQ%0AQCBEAgS2hwiWbBFAAAEEEEAAAQQQQAABBBCIVgF9kKEPNSorK2Vf0Tqrbdcqu6ra6mtWWk60Vpt6%0AIeBXIDO1sxX8XPPwb1/xOuvY8NV6KK0LmgeApu83MyaGVMDYa9/90/NZYdluKfVVt5qnhchI7SiJ%0ACSkhLQ+ZIxBOAonxKVZAWc3XVrT1SD0u3EEM5rjRcpvjKZzqQFkQQAABBBBAILwEzPWCuYaovo/g%0As1+gs64m7MLGWy/YZaVyHyG8thylCbVAln0fwbxEfVDMfQT3tbeWwRxDoS4P+UefgHvfMedg0y+v%0AqJS7XvpGNu4ucip+wlFdpW+XmoYbqs/XlX7/HjR5m76TCQMIIIAAAggggEAQBQhsDyImWSGAAAII%0AIIAAAggggAACCCAQbQLmIYV5+KEPNswvv2SHVFTWPATRh9Ea3E6HQCwJ6KeXs9K6WFWuaek41/qU%0AuL74UfehdCy5hFtd657LdNycyyp8ZVaLkZucImuLkfqJeDoEYk0gLTlbkhPSnWrrcVHhK3eOFXMt%0A4D6enJkZQAABBBBAAAEEvhcw1wo6aq4fzLV3Xsl28VWVOlZ6HyEujpAFB4SBmBDQfT4rteY+gq+y%0AVA4Ub6133W0w3MeUmUYfgcYImHOw9vU8XFlZJfe+vlJWbM5zFh9xWGc5ZkAnZ1wHdH5zX8ucv9kP%0AaxExggACCCCAAAIhFuCvxBADkz0CCCCAAAIIIIAAAggggAACkSpgHlho3/3TBxoaCJpfts2pWkpS%0ApiQlpjnjDCAQSwKJ8cmSnpLtVLmwfKeUVRTZDw3dx477mHJmZqDVBNz+Zrvo+exAyRapOuizy6Ev%0AKmSm1H6g22oFZEUIhIFAZmonK7is+kUdPS4OlGyudy7TYprjKQyKTBEQQAABBBBAIIwEzDWCud42%0Afb3uLveV1LqPkJrcTpISUsOo9BQFgdYT0C+EuV+oLijbYd1HKK537e0+plqvdKwpkgXc+4z7HKzn%0A4UdmfytL1+53qndEn/Yy/nB9yaJ2p/NqYLsJbjf5uPu6hFlX7aUZQwABBBBAAAEEWi5AYHvLDckB%0AAQQQQAABBBBAAAEEEEAAgagTqPtgQsf1oYb55ZducwWCxktGSseoM6BCCDRFIC25vSTE13xKPK+0%0AprU1PW54+NcUzeDO6z6fme1gHtJq4EBR+R5nhenJHSTe2Y7OZAYQiBkB3f/1ODCdHh/l1nFSN6DB%0ApLuPLzONPgIIIIAAAgjEpkDd6wIdN/cQtJ9XstX6u6jKxtGvvWW4rjliU4xax7pAekp758uH1tEi%0A9r021703f8dUrJtR/8ACZp/RvvmZ8/BzH22UD77a6WRwSNcsOXlod2fcPaDLmr8BzfImP/d8DCOA%0AAAIIIIAAAqESILA9VLLkiwACCCCAAAIIIIAAAggggEAUCJiHFqavDzN8vnIpqnAFgqZYgaDWQ2k6%0ABGJZIE7irFbba17wKPXl1mu1PZZ92qrueu7SzpzDTN88mC0o266p9jwJ8UmSZrUaSYdArAvoceB+%0AUSffaj3SHDPmGDJ9tdJhOgQQQAABBBBAwAiY6wTT1+uIcl+plFTsM7NYfzt1sL4SQ6iCA8JATAro%0AMeBuKKLYOkbKK0rsa29z/Jh+TAJR6SYJ6L6indlntG/+jpv92XZ5dfFWJ7/uHdPk9JE9JS6++mtd%0ATsL3A7qcvxbb687HOAIIIIAAAgggECoB/loMlSz5IoAAAggggAACCCCAAAIIIBDhAu4HIe6HIRrg%0A5m5lLTUpK8JrSvERCI5ASmKGFQya5GSWbwVNu1u4ch9TOpOO07WegPE3D3brBtekJWdbhfH/ULf1%0ASsmaEAgHgTjrJY/2TkE0CK3CCkYzx445lpwZGEAAAQQQQACBmBcwf9uY6wTTN8GRBaXWfYTvXyjV%0AL8SkJmXGvBkACKhASpLeR6j5+hv3EdgvmiPg7xxs/n5buHKPPD5nvZNtp3YpMnVMH0lM8A4XM+du%0A7ZvzuWZQd9jJlAEEEGh1gfwD+2XBnFky99037Ps1rV4AVogAAgiEWMBcIYd4NWSPAAIIIIAAAggg%0AgAACCCCAAAKRImAehpjy6rh5GFJZ6ZMS316TZLdurC1V0yGAQLVAuhUMWlBa/UUDbbW9sqpC4qvi%0ArdYI4+zjKD6+ehiv0AuYc5l58GrOZaZfXL6H4JrQbwbWEKECGmxWXHZAqg76rOOkSoqs4yUxoZfo%0AOUyvCbRvjjE9v+mw9ukQQAABBBBAAAG9LjDX3HZwZFXt+wjpSbxQyl6CQI1A9UulhaXV99pKK/db%0AL8hXX3eb62ydl2vtGjGGaguYv8vcfXMOXr4hVx54e611Tq5epl1akkwb28d6uSjwlzfN8uZ+sI6b%0An+akw+yTtbcDYwi0hsCWjevk47nvyMdWQPvXXy51Atr/cM+/ZPLU6a1RBNaBAAIItJoAge2tRs2K%0AEEAAAQQQQAABBBBAAAEEEAh/AX0woZ15WGH65kFGcXl1kJvOowHtqUntdJAOAQS+F0ixgkGLyvZb%0AwaCV1pSD1vBeyYrrZj/wMw+lzXFmxnkYGPrdx5zLtG8+p13i2++sOM0+lxGU64AwgID1f3xacpZ1%0ADsu1LYqtVtszk7vXO5dx/mJXQQABBBBAAAHz94255lYRcw9B+yXlufaLcjo9Li5eUqxrDDoEEKgR%0AMPcR9OuI+iuu2C9ZCV2da++EhAT7Pp0uwX2EGjeGqu/fqoM5D+s5V4e1/92OArnntdXiq6y+15uW%0AkiDTxvWRzNSaLw16GZpzuDmvm77X/ExHAIHQCOixt2L5Z/Lxh7Ps1tk3rV/rd0XffPUZge1+ZZiI%0AAAKRLEBgeyRvPcqOAAIIIIAAAggggAACCCCAQAgFzEML81BEg0FLffucNSYnpdsPpZ0JDCCAgC2g%0AD6VLyvPsYQ2ezqjqUquFYz22CAYN7c6ixtqZ85jpm4ez5b5CqTxY5hRCtxkdAgjUFqgOsKkObK+S%0AcinzFVgttWfb5zMTUGOONTPOua22IWMIIIAAAgjEmoBeG5h7CNrX+wj6gpzpUhIz7JfkzTh9BBCo%0AbjhCr71Ly/NtDr2PkF7Z2b5v4P5iEtfa7C1uAfO3mLtvzsHb9xXLXS+tsO5NaaMLYn19K06mju4j%0AHTJT3Fl4Dpt8zPncrEMX0GH2RU86EhBosUBZWaksWzzfDmZfOHe25O6r/jJooIyLCqvvQweahzQE%0AEEAg0gQIbI+0LUZ5EUAAAQQQQAABBBBAAAEEEAixgD6gMA8sTBCo3cKx9fnw8qoCZ+0EgjoUDCBQ%0AS0CPDRPY7jtYLBW+UisYNJ1g0FpKrTdizmnaN+c0d3BNUmKaxMcF/gx365WWNSEQPgLxcYmix0eF%0Ar8QuVElFrqQkZtnHkQbYmGOLoIbw2WaUBAEEEEAAgbYSMNcFun73dXdlVYVUHOQ+QlttF9YbOQKp%0ArsD2iqpC6xq8zLqPEO/cR9Ca6LGlHdffNkNM/2P2BYPgPu/uyy+V21/4RvKLfXZyfHycnDGqj3Tr%0AkGZmb1Rf8/S3nkYtzEwIINAkgQP798mi+e9awezvyKeL5kppSXGTlq+oqGjS/MyMAAIIRIIAge2R%0AsJUoIwIIIIAAAggggAACCCCAAAKtIODvYYV5iKHBoGUVBbU+H56c0LQHIq1QBVaBQFgIJMYnS0J8%0AkmgQh3alvjwrODSVYNBW3jrm/KWr1WET1K4v6pRbgQKm01Yj6RBAwL+AHh8msL3CerlNjx8CbPxb%0AMRUBBBBAAIFYFGjoPkJpRXUL1GqjL5MmJaTGIhN1RqBBgcT4FOsYSZSqg9XByOWVBZJUlVLrPoJm%0AYoLa9dgzww1mzgxRJeA+7+qw/sz9jsKScrnjxRWyO6/mC3WnHtND+nZp2n0Pk6/CmfWZflRhUhkE%0A2lBgy8Z1suDDWbLQCmb/+sul9nHc3OIkJSU1d1GWQwABBMJWgMD2sN00FAwBBBBAAAEEEEAAAQQQ%0AQACBthEwDy9M3zwcKbMeqpmu+mF0nBmljwACdQS0lePK8urA9oqqonrBoOb40sV4GF0Hr4WjdR+2%0AGmtzLvNVlov1qo6zFoJrHAoGEKgnoC/lmK7SOm70+ElISKgVYOM+h+nx5h43y9JHAAEEEEAAgegV%0AMNfb7r659tbgXNO5ryvMNPoIIFAjoH+blvmqX8LWLyamVnZwXirVl0v1OluPM+245q5xi6Uhs/21%0Azuacq+dbHS4r98mfX1klm/fUtPQ84ahuMqhXdrOITP5mXc3KhIUQQMAR0GN1xfLPZOHcd2TBnFmy%0Aaf1aJ62lAymp6S3NguURQACBsBMgsD3sNgkFQgABBBBAAAEEEEAAAQQQQKD1BcyDEXdfh83DaO37%0ApMgpGA+kHQoGEPAroA+kS6W6dULfwSLnWHI/GHQvqNN5MO0WafmwsXb39VzmDq6Jj0+0W9dv+drI%0AAYHoFEiIS6rVcqS+5KYtR7qPKx3WjnNYdO4D1AoBBBBAAAEvAXMNYNJ13H0PQb/0on8LmS6Jr74Z%0ACvoI+BVItl6QN4Ht+oK8OZ7MsaXX2+5rbp3uHvebKROjRsB9ztVh989XWSV/fXONrNxS85WMkYd1%0AlmEDOjar/iZvXdi93mZlxkIIxLBAWVmpLFs8Xz7WltnnzpbcfXtCotGrb/+Q5EumCCCAQFsKENje%0AlvqsGwEEEEAAAQQQQAABBBBAAIEwFDAPL/QBmg5rXx9IVx4sdUqbFF/TgqszkQEEEHAE3K2AV0mF%0AVFZVSEJV7VaO9fjiIbRDFpQB88DV3TfnMRMU4DtY4qzLvZ2ciQwggEAtgaTEFCmr8NnT9FrAHEva%0A15Yjzbmsbr9WJowggAACCCCAQFQL6HWA+dVcK1j3EaTcqTfX3g4FAwj4FUhMSHGmW69kW/cRfNxH%0AcEQYMALmXKt9c759ZPZaWfbtfjOLHNmng4w7vIsz3twBXQcdAgg0TeDA/n2yaP67djD70oVzpay0%0A5j5k03Jq3Nz9BgySKVOnN25m5kIAAQQiSIDA9gjaWBQVAQQQQAABBBBAAAEEEEAAgVAKmAcjug4z%0AbB6Q+Kr0YXTNw4yE+KRQFoW8EYh4gfi4BCtoXQM+q+y6VFSWSGJCsv3Q0Rxfpq8zEOAe/E2uvtoZ%0AZ3M+q6wqs8Cr16etUdMhgEBggYS4ZGuG6tZWKw+WOcET5tjSpXWY81hgR1IRQAABBBCIRoG61wNm%0AXK+9y30ayGXuI8RZX0oiNCEa9wHqFDwBvddmtcluHTXVx01FZal1HyHJ+ZtWjy/tTJ/r7+DZh3tO%0AZpubc6z2zT2Of8/bIB8u3+1UoX+3LDlxWHdnnAEEEAi9wJaN62SB1Sq7tsz+9RdLnfN0qNZ8+NHH%0AyrgJp8q4iZNl8FHHcD8mVNDkiwACbSrAX49tys/KEUAAAQQQQAABBBBAAAEEEAg/AX8PSXxWUK4J%0ABDUBu+FXckqEQHgJaNC0zwoC1U6DqfWho3n4qK0c04VeoO75TL8+oS3fmY6XdIwEfQS8BdzHSdVB%0Aq+VI6zhKSEioFWBDUI23HykIIIAAAgjEgkDd627920dfiDP3EaqD2r9/uzQWQKgjAs0UiLeC2yvt%0AxiWs+wj2S6UZzr0Ec5xx7d1M3AhdTLe7dmb7a98Etb/96VZ5/ZNtTs16dEqT00f0lPggnG7Nep3M%0AGUAAAUdAj8EVyz+zA9k//vAd2bR+rZMWioGMzHYyavwkO5B97AmnSMfOLf8iQyjKSZ4IIIBAMAUI%0AbA+mJnkhgAACCCCAAAIIIIAAAgggEIEC7gcV5iGJVsMMVz+QtgJBTQvHtNYegVuZIreFgAaD+rR1%0AcKurtIKpzYNHc2yZvnkoreNmuC3KGy3rNK6m73bX4YNxPqeq7oBdZyIDCCBQS8B9nByMq3ACa+zj%0AyTpvmWNN+9pxHqvFxwgCCCCAAAJRKWD+39fKua8FzPWB9iutF+Kc+wh8KSkq9wMqFXwBfQnECWy3%0A7ifo8aXHk/70BXlzvJlrbh03w8EvDTm2tYBuX+3Mdte+2R8WrtgtT3640U7Xfzq1S5Gpo/tYLyG3%0AvCEFs14ncwYQQEDKSktk2eL58vHcd2Th3NmSu29PSFX69j9Mxlstsmur7EOOHSOJSXx1MqTgZI4A%0AAmEnQGB72G0SCoQAAggggAACCCCAAAIIIIBA2wu4H5ToA5ODVliu6eLiWv6AxORFH4FoFoh3HStV%0AVVZL4XosWQ8h3T+tv47zILrle4I61u3c1ubh78H4Kmc29zZyJjKAAAK1BNz/71thFE4ghR5felz5%0A+wIF57VahIwggAACCCAQEwLm2tu57j7IfYSY2PBUMqgC+pVE05lrb3Nsmb5Jpx/dArq9tXP3dVjP%0AsV+t3y8PzPrWAWiXniQ/GttXUpJq9h8nkQEEEGi2QO7+vbJo3rtWIPs7snThXDu4vdmZNbBgcnKK%0AHDP6eCuY/VQZN2Gy9Ojdr4ElSEYAAQSiW4DA9ujevtQOAQQQQAABBBBAAAEEEEAAgUYJuB+OmWHT%0Ar34obT2Q/j6ePc4MNCpnZkIgdgXirNbUTKcvh5gHkObY0jQd1qB20zfz02+ZgDE2fRNcU1lltdZe%0As1kse9dIy1bJ0ghErUDdF0AOWkFqekyZ48vd5yWdqN0NqBgCCCCAAAL1BNzXAHWH7WsF64U407n/%0ANjLT6COAQH2BOPOZAyvJXHe7r711CXO86TDX36oQfZ1uY+1M3+wD2v9ue4Hc8/oa8VVWz5OWnGAF%0AtfeRjFTCv6JvT6BGbSGwbcsGmf/+f+TjD2fJ118sdY7DUJSlS7eedovs2ir7iDEnSGpaeihWQ54I%0AIIBARApwZRORm41CI4AAAggggAACCCCAAAIIIBAcAfOAxORmHo6Zvnlwoq1EmY4H0kaCPgKBBdwv%0AgbhbWnOOq+8fVLpz0WOPB9NukZYPm/OZ3XedyzRnrFvuSw7RL1D3OKmyAtv1eDLnsugXoIYIIIAA%0AAggg4BbQ64C6nZnmvkaodR/BFaxbd1nGEUCgRsB9z819H0GPLfOrmbt6SKfXvWavOw/jkSOg21M7%0Ad1+H9e+vbXuL5M6XVkhpefUXMZIS42Wa1VJ7+8yUyKkgJUUgjAVenPmw/P3u/3GOv2AXVb94d9Qx%0Ao+wW2cdbwewDBh0Z7FWQHwIIIBA1AgS2R82mpCIIIIAAAggggAACCCCAAAIIBE9AH5iYnz44sR6n%0AOJnHHYxzhhlAAIEAAq5D5eDBKqnSn3U81X04qeM8hA7g2MQkf746Te2rqqof/tZk6dpINRMZQgCB%0AWgK1jxM9jsy5TI8t89NFdJjzWS08RhBAAAEEEIgZAXNNoP3qawXXC/LWV6roEECgEQKue256H8G6%0A2q51va056DFGF50CZtu6+9X3MqpkX36p3P7iCikosb5EZ3Xx8XFyxqje0qV9anRiUCsEWllAj7tH%0A778r6OfY7A4dZczxJ9sts48+7iRpl92hlWvG6hBAAIHIFCCwPTK3G6VGAAEEEEAAAQQQQAABBBBA%0AIOgCevM20C/oKyRDBGJMoO7xFWPVb5XqqrF27j7urULPSmJIwH1MabXdx5sGtes4we0xtENQVQQQ%0AQACBmBZwXxf4G45pHCqPQAsF7GPKCmyv+1KpZss1dwtxw3Bx3abuTsdNUHtBcbnc/sI3sievzJll%0A8rE9pE9OhjPOAAIItExg2+b1UlxU0LJMvl/60MFH24Hs46xW2Y8cOsJ6ESU+KPmSCQIIIBBLAgS2%0Ax9LWpq4IIIAAAggggAACCCCAAAIINEHAfoBmPUQx/SYsyqwIIFBHwBxH2tfOjNeZjdFmChhX9+Lu%0AacbbPc09L8MIINB4AffxZI4p03fnotMIcHeLMIwAAggggEB0C/i7RojuGlM7BEIvUDeo3d91d+hL%0AwRpCLeDeruZcarZ9WblP/vzKKtmyt8QpxoSju8lhPbOdcQYQQKDlArn79zU7k7T0DBk5bqKMmzBZ%0Axk44VXK6dm92XiyIAAIIIFAtQGA7ewICCCCAAAIIIIAAAggggAACMS7g7+GJmWYepsQ4EdVHICgC%0A5ngyfc3UfazpOEGgqhC8zlibvj4YpkMAgZYJmOPJ3W9ZjiyNAAIIIIAAApEmYK4DtNz+hnWaxEVa%0ArSgvAuEl4O/Y0hLax5erz32E8NpuTS2N2Z66nNnmpl/hq5S/vrFGVm3Nd7IddViODOvf0RlnAAEE%0AgiNQWlLcpIx69ukv4yeearfMPmzkeElOTmnS8syMAAIIIBBYgMD2wD6kIoAAAggggAACCCCAAAII%0AIBATAu6HKKbC5iGK3bc+fcwzaSNDH4HmCZjjrG6/ebmxVGMF3Oeyxi7DfAgg4C1gjinvOUhBAAEE%0AEEAAgVgUcP+dY18vcB8hFncD6hwCAa6/Q4Aahlma7ax9fSlff4/M/laWfbffKe2RfdvL2MNznHEG%0AEEAgeAKVvooGM8tq115+euEVctJpZ0mfQwY2OD8zIIAAAgg0X4DA9ubbsSQCCCCAAAIIIIAAAggg%0AgAACUSngfpCiFdRxotqjclNTqVYWMMeWrtY+rr5fvw7TwlrwNoZxNn13zm5393SGEUCg8QLmODLH%0AWN0+57PGWzInAggggAACkS7gvi7QurivC7iPEOlbl/KHg4A5prQsdYe57g6HLdSyMrjPoWb7mqD2%0AZ+aul7n/3e2sYED3LDlxaA9nnAEEEAiuQFIjWlwvyD8gTz70F1m2eL6MGj/J/g068hhJSEgIbmHI%0ADQEEEEBACGxnJ0AAAQQQQAABBBBAAAEEEEAAAVvAPExxc/ib5k5nGAEEmiZgHlQGWkrn4QF1IKGm%0ApRlzzmdNc2NuBLwEOKa8ZJiOAAIIIIBAbAuYawRVMMN8+S229wlq33IB83es6bc8R3IIFwGzTc35%0AUvsmqP0/n26VN5Zud4ras1O6nDa8p8RzUnVMGEAg2AIpqWmNytJXUSFfLVtk//51352SmZUtw8ec%0AYAe5jxw3UXr1HdCofJgJAQQQQCCwAIHtgX1IRQABBBBAIKIFtm3bJk8//bRs2LBBiouLJTU1VXr2%0A7Ck/+9nPZPDgwRFdNwrf9gLr1q2TWbNmyZw5c0SH9+7dK/n5+ZKWliZdunSRQYMGyfjx4+Xcc8+V%0AXr16tX2BKQECCCCAQLMF7ActPDhpth8LIqAC5kFlXQ37+Ko7kXEEEEAAAQQQQAABBBBAIEIE6v5N%0AU3c8QqpBMREIOwFzLJm+KWDdcZ2u03hB3giFf99sQ+2bnwlqX/DNbnnqw41OJTq3S5Wpo3tbLULH%0AO9MYQACB4Av06N2vWZkWFuTJRx/8x/5pBt169pFR4yaJBrmPGDtRsjt0bFa+LIQAAgjEugCB7bG+%0AB1B/BBBAAIGoFrjooovkvffeq1dHE+xeL4EJCDRCYMuWLXLrrbfKM888Y7ceUXeR0tJSyc3NlTVr%0A1shbb70lt99+u3zzzTfSr1+/urMyjgACCCAQhgJ1H6yEYREpEgJRI2COt6ipUBhWBOMw3CgUKaoE%0ATBBGVFWKyiCAAAIIIIAAAgggEKYC/I0bphumCcUy29Dd12ENbP9y3X55cNa3Tm7t0pNk2tg+kpyU%0A4ExjAAEEQiPQsVOO9BswSDauW9OiFezctlneenmm/dMXjg47Yqgd5D7SCnYfMnyMpKSktih/FkYA%0AAQRiRYBX+mJlS1NPBBBAAIGYFNDWs/11Bw4c8DeZaQg0KPD555/LMcccIzNnzvQb1O4vg6KiInn3%0A3Xf9JTENAQQQQCBMBcyDFS2eDrvHw7TIFAuBiBEwxxTHVeg3mdsY99B7s4bYEfB3PLmPt9iRoKYI%0AIIAAAgggYATM9YF73AzTRwCB5guY6+y6x1jzc2TJthRwb08thwaz6zTtf7s9X2a8sUYqqw7aRUxL%0ATpAfjesrGam0V9qW24x1x5bAbX993ApCnyQJicE57vT4XrPiK/n3o/fJ1ReeKZNH9rX60+TZx+6X%0ANSuX89wltnYvaosAAk0UCM6ZuIkrZXYEEEAAAQRiXaCkpER27txp/3w+n3Tr1k26d+8umZmZsU5D%0A/VsgsGzZMvnTn/4kK1askF27dkmHDh1kwIABct1118kPfvCDFuRcvai2un7iiSeK1wsTgVawd+9e%0Av8nLly+3W3//+uuvZd++fZKdnS39+/eX3/3ud3Lqqaf6XYaJkSWwfft2ufPOO2XBggWiwykpKdKr%0AVy85//zz5fLLL5fEIN0ciiwVSotAZAroTdi4yCw6pUYgbATMA8ywKVCMFAT3GNnQVBMBBBBAAAEE%0AEECgzQX02pvr7zbfDBQgygQ4pqJjg5rt6O7rsAa1b9lTKHe9tFJKyyvtyiYlxss0K6i9fUZydFSe%0AWiAQIQKHDj5a7n/yDSkpLpIvly2STxfNlc8Wz5f1364KSg3Ky0pl2eJ59k8zbN+hk4wYO7G6Rffx%0Ak6Rbj95BWQ+ZIIAAAtEgQGB7NGxF6oAAAgggENYCZWVlMmfOHHnjjTdk4cKFsmPHDsnLy/NbZg1s%0A7927t0ycOFFOOeUUmTRpkrRv397vvExEwC2wZ88eOemkk6SgoMCZrAHomzZtknnz5skXX3whw4YN%0Ac9KaOqA31i666KJmBbXrulJT639WTct38sknizvoXcu/detWWbRokaxevVoGDhzY1KIyf5gJnH32%0A2bJkyZJapdIXez777DP7IdfVV19dK40RBBBAAAEEEEAAAQQQQAABBBBAAAEEEEAAAQQQQCBaBNzB%0A7FonE9Cuz9725pXKnS+ulIISn13dhPg4OWNUL+mSXf+5WrR4UA8Ewl0gLT1Dxk041f5pWffutp5r%0ALvmoOtB9yXx7PBh1OJC7T+a886r90/x69xtgtxivrcYPH3O8ZGZlB2M15IEAAghEpACB7RG52Sg0%0AAggggEAkCMyaNUtmzpwps2fPlsLCwkYVWedbtWqV/Xv44YclISFBxo8fL9dcc42ceeaZEh8f36h8%0AmCn2BF599dVaQe1uAb1B9vzzz7cosP3JJ5+UTz/91J1tveGePXvK6NGjJSMjQzTQ/quvvrK/SqAz%0A6gsbdbu33nqrVlC7O72yslJeeOEFueWWW9yTGY4wgTVr1tQLandX4dlnnxUC290iDCOAAAIIIIAA%0AAggggAACCCCAAAIIIIAAAggggEC0CJigdlMfd1B7QXG53PHiN7Inv8xOjrM+l3nqsT2kTw5f+DZe%0A9BEIB4HOXbrJlDOn2z8tz4bvVltB7vOs1tytxuU+XWi38B6Mcm7ZuE7099pzj9lxIYcffayMGn+i%0AjLRacz9q6EhJTEoKxmrIAwEEEIgIAQLbI2IzUUgEEEAAgUgSWLlypR2I/sEHH7S42Brcu2DBAvs3%0AaNAgueGGG+TCCy8kwL3FstGXwZYtWwJWqqH0gAtbiY8++qjnLDk5OfYLHMOHD683jwa3a2vxP/7x%0Aj+ulNVSm7du311uGCZElsHnz5oAFbmgfCLgwiQgggAACCCCAAAIIIIAAAggggAACCCCAAAIIIIBA%0AmAq4g9p12AS1a7+03Cd3v7JStuwtcUo/4ejuclhPWmh2QBhAIEwFDhk4WPQ3/YLfiK+iQr5ZvkyW%0ALZ4vyxbNlVVffyEa49HSTr/osGL5Z/bvyYf+ItqK/DEjx1tB7lag+7iJ0v/Qw1u6CpZHAAEEwlqA%0AwPaw3jwUDgEEEEAgkgTy8vLk97//vTz00EPi81V/Li6Y5deWjy+++GI7wPi5556T/v37BzN78opw%0AgfLy8oA1cN88Czijn8S1a9fK0qVL/aSItGvXTubPny9HHHGE3/Rhw4Z5thTf0B/1DaX7XSETw0qg%0AwrqZQ4cAAggggAACCCCAAAIIIIAAAggggAACCCCAAAIIxJKA+7mcDrt/Fb5Kuff11bJ6a4FDMmpQ%0Ajgw9pIMzzgACCESGgLaiPmzEOPt3yVX/K0WF+fL5Jx9bge7z7N/mDd8FpSIlxUWy+KP37Z9mqK3I%0Ajxg7UU46/SwZP3FyUNZBJggggEA4CRDYHk5bg7IggAACCESsgLYsfcopp4i21h7qTgOMx44dK0uW%0ALCG4PdTYEZR/7969A5a2ofRAC8+dO9czedq0aZ5B7Z4LfZ/Qs2fPgLN069YtYDqJLRd477335O23%0A35Z9+/bZL+RkZWWJtryvL9EkJye3eAUN7Xe9evVq8TrIAAEEEEAAAQQQQAABBBBAAAEEEEAAAQQQ%0AQAABBBAIRwF3QLu2wKy/h95ZK5+vy3WKe3S/DjJ2cI4zzgACCESuQEZmOznh5B/YP63Frh1bv2/N%0AfZ58tmS+5O7fG5TK7d29U9598wX799fHXpUxx58clHzJBAEEEAgXAQLbw2VLUA4EEEAAgYgVWL9+%0AvZx88smyYcOGJtUhyXp7t0ePHpKSkiK5ubn2r7Etve/evVtuvfVWefbZZ5u0TmaOXoHTTz9drr/+%0AevFqIfvss89uduWXL1/uuWxL8v3BD34gmZmZUlhYWC//uLg40aB5utAJ6LlrypQp9VbwxBNPSFFR%0Akdxwww310po64fDDD5fDDjtMtNV/f90555zjbzLTEEAAAQQQQAABBBBAAAEEEEAAAQQQQAABBBBA%0AAIGIFDCttfsLan967nqZ//Uep14DumfJxCHdnXEGEEAgugS6du8lZ/z4PPun54Tv1nwjny6ygtwX%0Az5cvly2S8rLSFlf4syUfEdjeYkUyQACBcBOID7cCUR4EEEAAAQQiSWDFihVy3HHHNSqovXPnznLZ%0AZZeJtn69a9cuKSsrk40bN8qaNWtEA9U1IFmD45955hm58MILJT09PSDFsmXLAqaTGFsCAwcOlBde%0AeEGGDh1qvyyhtdcWt4888kh5+umnZdSoUc0G8Qps1+DzU089tdn5dunSRd544w0ZOXKkpKam2vkk%0AJibagdBPPfWUHHPMMc3OmwUbFsjPz/ec6cCBA55pTUnQ7fnSSy/J5MmTRVuD1y4+Pl60pfZbbrlF%0Arr766qZkx7wIIIAAAggggAACCCCAAAIIIIAAAggggAACCCCAQNgKBApqf2vpVnlz6Xan7D07pctp%0AI3pJfJwziQEEEIhiAX22fujgo+XnF10lf3v8NXn/s83y96fekvMvvU4GH3WMaHpzurzcfc1ZjGUQ%0AQACBsBagxfaw3jwUDgEEEEAgnAU08FODNXfs2BGwmDk5OfK3v/1Npk+fLhrkGajr16+f6O+8886T%0AGTNmyMMPPywPPvig7Ny5s95i2so7HQJugbPOOkv0p50GLWsgcXP/AHbnu317zU029/Ts7GwniN49%0AvSnDJ510knz66af2IsEsc1PKwLyhFdCXLd599117Jdo6v77E0NC5MLQlIncEEEAAAQQQQAABBBBA%0AAAEEEEAAAQQQQAABBBBAILgCgYLaP/p6l8ycu9FZYU67VJk6urckhGlUu7u1eX/DTkUYaJRAMJ7X%0ANmpFzBRRAsnJKTJi7AT7d9H/u1k++uA/8q/77pJtm9c3qR5lpS1v9b1JK2RmBBBAoBUEAkfXtUIB%0AWAUCCCCAAAKRKnDllVfKtm3bAhb/3HPPlfvvv1+0tfamdh07dpTf/e53csMNN8gTTzwhN998s+Tl%0A5TnZaGvcdAh4CbRr184rqcnTvVr2bs5+HWjlwSxzoPWQ1nYCmZmZbbdy1owAAggggAACCCCAAAII%0AIIAAAggggAACCCCAAAIIhEDAHdSu2Ztg8KqqKvli3X75xzvfOWttl54kZ47tI8lJCc60SBkw9YqU%0A8rZFOf0FsZv9Q8vjL70tysk6215g5/YtsuSj92Wx9fv8kwVSWlLcrEIlJiU1azkWQgABBMJZgMD2%0AcN46lA0BBBBAIGwFXnnlFXn22WcDlk+D0u+8886A8zQmUQPYL7vsMjnjjDPkkksucVo+7tu3b2MW%0AZx4EWixQUFDgN49OnTr5nc5EBBBAAAEEEEAAAQQQQAABBBBAAAEEEEAAAQQQQAABBGJBwAQtm74G%0As+uw9tduy5cZr6+WyqqDNkVaSoL8aFxfyUgN73AtLX/dn9ZHg7JNPWNh2zanjurjL3jdTDN+Zrw5%0A62CZyBTw+Xzy9Ref2IHsGtC+/ttVQalIRmZWUPIhEwQQQCCcBML7SimcpCgLAggggAAC3wvs2rVL%0AfvOb3wT0uOKKK4IS1O5eSa9evWT27NnyxhtvyD333CNXXXWVO5lhBEIiUFFRIfpHtr+OFtb9qTAN%0AAQQQQAABBBBAAAEEEEAAAQQQQAABBBBAAAEEEEAgFgRMkLK7r8MaBL55d6H86eVVUlZRZVMkJ8bL%0Aj8b2kfYZ4f1V7o/XFsmS74prBWcThN2yvfnQHu3kdz89WtJTEh1Xs89g2zLbcF96355dsmTBB3bL%0A7J8umidFhflBL/LAwUcFPU8yRAABBNpagMD2tt4CrB8BBBBAIOIE7r77btm7d69nuU8//XR54IEH%0APNNbmjBt2jTRHx0CrSFgbqr4Wxc3WvypMA0BBBBAAAEEEEAAAQQQQAABBBBAAAEEEEAAAQQQQCDa%0ABcwzNHdfA9r1t+dAidz50gopKKmwGRLi4+SHo3pLTnZaWLK4n/lVWnH41S3MV7cyH5YFjrBC/Xdj%0ArixZtUdOHNrNKbkx1/3HDDuJDESsgB7/K5Z/ZgeyL7ZaZV+7cnnI6pLdoaNMmjxNTpv2s5Ctg4wR%0AQACBthIgsL2t5FkvAggggEBEChQWFsqTTz7pWfbU1FR58MEH+ePTU4gEBBBAAAEEEEAAAQQQQAAB%0ABBBAAAEEEEAAAQQQQAABBBBAIHIFTDC7qYGOm6D2/OJyuePFFbI3v9xOjosTmTK8p/TKyTCzh11/%0AQPcsWbEp9/uA9rArXlQUqKyiUsx+o4Hs7oB293BUVDbGKpGXu1+WLpwji+a/b/fzD+SGTGDwUcfI%0A2BNOkbETTpUjhgyX+Pj4kK2LjBFAAIG2FCCwvS31WTcCCCCAQMQJzJw5U/LzvT8PddNNN8khhxwS%0AcfUKVoF37dolO3bsEO3v3LlT8vLyJCsrS7Kzs6V9+/YyYMAA6du3b7BW1+h8SktL5auvvpLdu3fL%0A/v377W2oZerSpYv07NlTjjzySElISGh0fs2ZMRzK0JxyR+syGzdutPdT3Sf27NkjmZmZ0q1bN+ne%0Avbu9jyYnh/4zkOF6vETLNq+srJStW7fax71uZ/3py0kdO3aUzp072z/d3j169AjLKhcXF8v69etl%0Aw4YNsnnzZnsf7dq1q72fDh48WPRFKjoEEEAAAQQQQAABBBBAAAEEEEAAAQQQQAABBBBoXQETnKxr%0A1WH9aVC79kvLfXL3yytl674Sp1ATj+4mA3u0c8bDcaCPFXR/8eRDpai0MhyLF7Flmvvf7bL9+33B%0AvPigQe3uYGTTWrvuP2Y4YiscIwXXbaUtsWuL7Eusn7bQrtNC0WVmZcuo406UcVYg+5jjT5aOnbuE%0AYjXkiQACCISdAIHtYbdJKBACCCCAQLgK6B8jDzzwgGfxNEj65ptv9kyPxoRNmzbJhx9+KPPmzbN/%0A27Zta7CaGkg6ZswYmTZtmvz0pz+VUAUQHzhwQB599FF5++23ZenSpVJWVuZZNg1qHj16tJxxxhly%0A/vnnS6dOnTznbUpCa5fho48+knvvvdcOhtWgWA181cD9Sy+9VM4555yARS8vL5frr79e6m5DDQ72%0A6vRlgR//+Mdeyc2arjdsxo0bZ2+HnJycZuXhbyH1eOutt+S9996zf/oChleXkZEhkyZNkilTpshZ%0AZ51lB7t7zduU6W11vOh+eMMNN9gvdbjLq9O9uldffVVWr17tldzi6QMHDpSf/exnMmzYsBbn5c5A%0A6/Tuu+/ax/3s2bPr1dk9rxnWskyePNn+nXTSSZKenm6SWtzXsvzlL3+xj6uKigrRfeu4446Tv/71%0Ar5KWVv9zo/r/zPz58+Wxxx6T1157TfSFGH+dvjCk56vp06fL1KlTudHpD4lpCCCAAAIIIIAAAggg%0AgAACCCCAAAIIIIAAAggEWcAdvKrD7l9FhU9mvL5a1mwrcNY6ZnCODDmkozMezgOpyYmiP7rgCSS7%0AGlbTfUWD2zWoXfv6TFR/Op2A9uCZhyqnwoI8+XTRPDuQfcmCD2T/3t2hWpUMGHSkHciurbIfNWyU%0AJCZyXIYMm4wRQCBsBeKs/yBD88pQ2FaZgiGAAAIIINA8gQ8++EBOPfVUz4WvueYa+dvf/uaZ3hYJ%0AGiC8ZMmSeqvW1tNzc5v3CSwNdNZg8QcffNAOam/JpYS2kH3dddfJb3/721pvptcrcBMmlJSUyB//%0A+Ed56KGH7NaZm7CoPWtKSopccsklcscdd9itzDd1eZ2/rcowYcIEWbBgQb0i60sX2jp4oO7111+3%0Ag7gDzdOaaRdddJEd3NvSdWrAvr7gcOedd9pfEWhqfvpygO4P+jUGfUmgqV04HC8zZsywA9ubWvZQ%0Az6/7pX7ZIRg36/bt22cf9//85z9FA8ib2+k56dZbb7W3eVJSUnOzcZY74YQT5OOPP3bGzYD+f3Ly%0AySebUbv/ySefiO73K1eurDW9oRENlNd9XFtxp0OguQL6f7n56Q11PXf5fD77p+dRfTlMX7SoiN8r%0A8anVLQ2lJWVLRmpkPJBprgvLIRAMgZKKPKulq/12VlXlyZJY0cV++VCvOfUFT/3/Rh9M6NeD9KGW%0AeaClCwTj/8hg1CFS8jB/l2jftIDlPpc557PyIonLrHnw1Dkrdr+4FSnblnKGh8Degg1OQQ4W5Ehq%0ASqbouUx/5lym5zM9l5nzmS7AucxhYwABBBBAAIGoETD3EMy1t7mPoPflzHW33kuoSNgj8SnVDTek%0Ap7SX9OQOUWNARRAIlUBx2QEpLq9+fldVZl1rV3Zxrru5jxAq9abl677/YM6H5j7EA/9ZI/O/2eNk%0AeHS/DnLi0O7OOAOxJ/Dmks2ycXehXfGLTu4nk4/tbv/NrPcC9e9l8/ez+dvZ9EMpZfZb8/+47r96%0AD63u/+Ozv9on735d/ZLGkf06yY/GDwhlscIy7/XfrpLF89+zW2b/+otP7GcnoShoWnqGjBw3UTSQ%0AfewJp0iXbk1/Jh2KckV6ntv3FcoT71Y/d81IiZPbz+rp3Jt3388y9+bN8aj1bo1jMdJ9KT8CoRbg%0AlZ5QC5M/AggggEDUCGhLz4G6Cy64IFByVKS98847cuWVV8qGDTUPtFtSMQ1qvfHGG+X999+X5557%0ATlraQvfXX39tt2C8atWqZhdLb7hr0P7cuXNFWyRvanBrW5bBK6BXHyY01K1bt66hWVo1XfeJlnbL%0Ali2Tn/zkJ7Jx48ZmZ6WBnPqlhieeeEI0aPrnP/95o/MKl+NlzZo1jS5za864e/du0bK1JCBbb7T9%0A/e9/t19ECdQCfWPrpeekK664wn5J6eGHH64XfN7YfMx8Wj5/nXu6nnN+//vf219b0IeATe0WLlxo%0At3z/9NNP2/t7U5dnfgQQQAABBBBAAAEEEEAAAQQQQAABBBBAAAEEEGhYIFBQ+8wP19cKah/YvZ1M%0AGkJQe8OqsTOHaVRGa2yC2s0+ZabpOAG1bbtPfPLxHFkwZ5bdMvuuHVtDVpi+/Q/9PpD9VBk2Ypwk%0AWY2g0CGAAAII1AgQ2F5jwRACCCCAAAIBBTR40KsbMmSIHVjolR4N06+66io7wDcUdZkzZ45MnDhR%0APv30U8nIyGjWKjSYXfPYv7+6RcxmZeJaSFtN/vzzz2XMmDGuqYEHw6EMgUvoneoOtPWeq/VSNNi3%0AJd0bb7xhB6EXFxe3JBtn2aKiIjnvvPNk06ZN8r//+7/OdK+BcDpeGvNig1c9Qj1dXxxobqdfRjj7%0A7LNFXyAIdvfdd9/JaaedJo8//rj84he/CHb2Tn4a3K9fAlm+fLkzrTkDerzo/pmWliY//OEPm5MF%0AyyCAAAIIIIAAAggggAACCCCAAAIIIIAAAggggICHgAlA1r75mZba3/xki7z16XZnyV6dM2TKiJ5W%0AgLIziQEE7C8MagNHGrhugtfdwxC1vcB9f7pZXpr5cEgKkpySKsNHH28Hs4+zWmbv0btfSNZDpggg%0AgEC0CMRHS0WoBwIIIIAAAqEU0ADKL774wnMVp59+umdaNCQsWrQoZEHtxkcDyS+77DIz2qR+fn6+%0ATJ48ucGgdv2MVN++fWXUqFHSs6feUAp8R2nXrl2NLkc4lKHRhfUzo3pES/fkk0/Kj3/8YwlWULvb%0A5dZbb5UtW7a4J9UbDrfjRff5aOu0dfZTTjklJEHtxkpf9tAvcfzlL38xk4La3759u0yYMKHFQe2m%0AUPrFhunTp7foCwUmL/oIIIAAAggggAACCCCAAAIIIIAAAggggAACCCBQLRAoqH3+17vk6XmbHKqc%0A7FT54ajekhAf+BmkswADMSOgL0LosycNbtdh84KEu68YZn+LGZgwqahulzeefyKopenRq5/8+OeX%0Ayr3/ekXe+3Sj3PvoK3L2eZcS1B5UZTJDAIFoFaDF9mjdstQLAQQQQCCoAsuWLRMNGvTqhg8f7pUU%0AFdO//vrrgPXo06ePnHnmmXLooYdK//795ZBDDpF+/fqJBp9qy8f6W7Fihfzzn/8Ubfnaq/v3v/8t%0Av/71r+W4447zmsXv9Lvuussz2FiD2c8//3y5/vrrZdCgQZKYWHP5o60cb9iwQWbPni0zZ86sF2Da%0AUOC7uzDhUAZ3eZo6PHXqVDnrrLNk6dKltRbVmycagOuvS0lJkc6dO/tLavQ0fXkgmK3F6756+eWX%0A2zeEAhVi9OjRdsvWGvTdpUsX2bZtm+jLFfr75ptvZPPmzX4X1xtNn332mfTu3dtvuk4Mt+NFj6nF%0AixfL6tWra5VZz2naYri/LisrS9q1a+cvqcnT9DwQ6LhvaoZabm3lXM/LgTrdP6dMmWLPqy9udO/e%0AXeLj42XHjh32T19AeO2116SwsDBQNnLTTTeJfpVD8wpWp/vX//t//88+N/rLU/dJPQ8effTR0qlT%0AJ/vrEfpFC92GgW5o6ktY1113nV0vf/kyDQEEEEAAAQQQQAABBBBAAAEEEEAAAQQQQAABBBovYO7J%0Au/s6rM+LPv9un/zjne+czLIzkmXa2D6SnEQbow4KA46ABk7rT59d6/6jz6x0X9JfU55JOxkyEFSB%0ArZvWS3l5y74onpiUJMNGjBdtkX2s9evb/9CglpHMEEAAgVgSqInsiqVaU1cEEEAAAQSaKKABkIG6%0AaA9s12DJul1qaqrdKvaFF14okyZNsv/4rjtPenq69OjRQ0444QQ76aqrrrKDjt955526szrjDzzw%0AQJMC2zVo9v7773eWdw9kZGTIwoULZdiwYe7JzrAGvg4ePNj+XXvttXag7O9+9zv54IMP7Hk0QL8x%0AXTiUoTHlDDRPdna2vPrqq/VmKS8vF3Xy12lr0++9956/pEZPO/zww+sFXDd64Toz6n7605/+VEpL%0AS+uk1IxqsPC//vUv0fUG6nQf/eMf/+g3eLqhQOhwO140qHvOnDn1qvvVV1/JMcccU2+6TtCga31Z%0AIxjdNddc43mMNif/22+/3e92MXklWTeNbr75ZvtllkDB+Zdeeqk8/PDD8vTTT8sNN9wQMMD9V7/6%0Alf3CQ8eOHc1qWtRXXz226nbt27eXG2+8Ua6++mrR82fdTl9E0K8R6HnNq3v99dflk08+kTFjxnjN%0AwnQEEEAAAQQQQAABBBBAAAEEEEAAAQQQQAABBBBoQMAdzK6zmla2tb9ma77c+8Yaa9pBO5f0lET5%0AkRXUrn06BPwJ6P7kL7hd5yW43Z9Y607LO7C/WSvs0q2njD3hFDuQfcTYCZKekdmsfFgIAQQQQKC2%0AAK8J1vZgDAEEEEAAAb8CgVpg1kDHxgZA+808AiZqK+ym06DRyy67TNatWyfawvpJJ53kN6jdzO/u%0Aa+vYs2bNkksuucQ9udawtqCsgeKN7TQAWVte99dp0KpXULu/+UeOHCnvv/++6IsMDz74oN1asr/5%0A6k4LhzLULVMsjt9xxx12i+teddeWrD/66KMGg9p1+dNPP120hew333zTbunbnae/gGN3ejgfL+5y%0ARuKwflHg7rvv9iy6fj1CW3LX4PdAQe0mA92Wej4LFOSv82or7/piTrA6f0HtEydOtFtw/5//+R+/%0AQe26bm3JXV9SmD59esCiPPvsswHTSUQAAQQQQAABBBBAAAEEEEAAAQQQQAABBBBAAAFvgbpB7Tqu%0APw1q37S7UO5+ZZWUVVTZGWgL7dPG9hZtsZ0OAS8B3XfcP7NPmX1Nl3MPe+XD9NAIlJXWb+jP35q0%0Axf1hI8bJb377R3nmrcXyxkcr5aY77pcTTv4BQe3+wJiGAAIINFOAwPZmwrEYAggggEBsCezf7/2G%0A7qBBg6Ie47TTTpMLLrhAbrrpJlmzZo3dyrG2xN7cToNOvYKDfT6ffPbZZ43Oeu7cuX7n7dSpk5x/%0A/vl+0xqaOG7cOLniiisams1JD4cyOIWJ0QFtRV1fZPDqfv7zn8uMGTMa/RKGyWfq1KmyfPly0WPA%0AdEOGDDGDfvvhfLz4LXAETdQgdG3Nwl/XuXNn+8WUoUOH+ksOOG3AgAEye/Zs6d27t+d8zz//vGza%0AtMkzvSUJv/zlL+2y63mroU6/oKBlOf744z1nffnll+2bo54zkIAAAggggAACCCCAAAIIIIAAAggg%0AgAACCCCAAAJ+BUxwsbtvApL3HCiRO19cIQUlFfayCfFo9EXzAABAAElEQVRxcsao3pKTneY3LyYi%0AYATMPqT7lfmZNO2b/c09jeHWE6j0VR/TgdaorbGfd8m1csNtf5PzL71WBgw6MtDspCGAAAIItECA%0AwPYW4LEoAggggEDsCAQKbM/Ozo56iOTkZHnqqafkz3/+c1Bap+/WrZtcc801nm7aUnZju61bt/qd%0Adfjw4X6nh2JiOJQhFPWKpDx1//Rq6V/3t3/+858SFxfXrCrl5OSItsr/4YcfyrvvviuHHnpowHzC%0A+XgJWPAwT1y4cKHdsrpXMZ944glpyYtGXbt2lVdffdUreztQXPejYHf6wtCTTz4p+jWMxna6L197%0A7bWes+/atUtWr17tmU4CAggggAACCCCAAAIIIIAAAggggAACCCCAAAII1BeoG1ys4yYgOb+oXO54%0AaaXsKyi3F9THTlNG9JTenTPqZ8QUBOoImH1J+2Y/M/06szLaBgJJySkNrrW4qFBmPjJDfv6D0XLW%0ApKPknj9eJwvnzpbSkuIGl2UGBBBAAIGmCRDY3jQv5kYAAQQQiFGB3Nxcz5rHQmC7Z+VbkDBlyhTP%0ApbVV+MZ22lK3vy4jo/VuIoVDGfwZxMo0velz3333eVb3tttuk2DsDyeeeKJMnjzZcz2hTAjW8RLK%0AMoY673/84x+eqzj88MPljDPO8ExvbMLIkSNl/PjxnrM//vjjUl5efcPac6YmJGhL7frCUHM6/ZpA%0Av379PBdduXKlZxoJCCCAAAIIIIAAAggggAACCCCAAAIIIIAAAgggUFvAHWSsw/rToHbtl5T55E8v%0Ar5Ste2sCWCcN6S4Du7ernQljCHgImH3K3ddZzbjHYkxuJYHUtPQmrWnn9i3y+vOPy42/+alMHtlX%0ArvnVj+TFmQ/Llo3rmpQPMyOAAAII+BcgsN2/C1MRQAABBBCoJRDrLbbXwgjSSJ8+fTxz8mp5298C%0ARxxxhL/J8t///td5293vDEGcGA5lCGJ1Ii6rFStWyLp1/m8StG/fXi688MKIq1PdAgfreKmbb6SM%0A7969O2Br6tddd12zW+Sva3DxxRfXneSMazkWLVrkjLdkQF9WePTRR5udRUJCglx00UWeyxPY7klD%0AAgIIIIAAAggggAACCCCAAAIIIIAAAggggAACtQQ0uNh0JtDY9CsqfDLj9VWydnuBmUXGDM6Ro/t1%0AcMYZQKAxAmafMvO69zszjX7bCPTu27/ZK66oKJdPF82V+/90s0yffKycc8ox8tc7bpRPFnwgZWWl%0Azc6XBRFAAIFYFiCwPZa3PnVHAAEEEGiUgP5BGSjQmhbbG8VYb6aePXuKBmb66/Ly8vxN9jtt2LBh%0AfqdroPPzzz/vNy3YE8OhDMGuUyTlFyjQ+Ic//KEkJSVFUnX8ljVYx4vfzCNg4rx586SiosJvSbt0%0A6SLnnXee37TmTPzJT34i7dp5t7CydOnS5mRba5n09HR5+eWXJTExsdb0po4MHz7cc5GtW7d6ppGA%0AAAIIIIAAAggggAACCCCAAAIIIIAAAggggAAC9QVM4LH2tbV2/T0461v5cv0BZ+Yhh3SQ0YNynHEG%0AEGiMgDuI3exnjVmOeVpHoF37jjJ0+NigrGzb5vXyyr//KdddcrZMGdVPrr/0HHn12Udl+5aNQcmf%0ATBBAAIFYECCwPRa2MnVEAAEEEGiRQGlpqX3TokWZsHA9AQ3o7NatW73pOqGwsNDvdH8TjznmGH+T%0A7WnaUvcLL7zgmR6shHAoQ7DqEon5LFy40LPYU6dO9UyLpIRgHS+RVGd3WT/55BP3aK3hyy67TFJT%0AU2tNa8mIBp3/7Gc/88wiGIHtycnJkpmZ6bmOxiYcfvjhnrMWFRV5ppGAAAIIIIAAAggggAACCCCA%0AAAIIIIAAAggggAAC1QIm4NgEG2vfBLU/NWedLFixx6Ea2KOdTDy6uzPOAAJNETD7WFOWYd7WE7j7%0AwWfl/EuvlZ69DwnaSstKS2TxR+/LvbdfL2efPFR+dtoI+fuf/1eWLZ4vFeXlQVsPGSGAAALRJkBg%0Ae7RtUeqDAAIIIBB0gbS0tIAtPjeldfGgFy7CM9TgTn+duYHkL63utCFDhngGiJZbfwyee+65cued%0Ad4q+oBCqLhzKEKq6RUK+gVpsD/TSQSTUzV3GYBwv7vwiaXjJkiWexR0zZoxnWnMTJk+e7LloMALb%0APTNvYkKnTp08l2jKC0KemZCAAAIIIIAAAggggAACCCCAAAIIIIAAAggggEAUC5hnkibgWPsmqP31%0AJVvkP8t2OLXvlZMhU4b3lLg4ZxIDCDRawOxrjV6AGVtdoH3HTvKb3/5RXp7zlTzznyVy6TW3yOFH%0AHxvUcmxa/6288OQ/5OoLz5Qpo/vJzVecK2++9JTs3rktqOshMwQQQCDSBQhsj/QtSPkRQAABBFpF%0AoH379p7ryc/P90wjIfQCGRkZct9993muSG8S3HrrrdK/f397vpKSEs95m5sQDmVobtkjfTl9YWHD%0Ahg1+q6EvpRxySPDeqPe7EiaGXKCiokK+/PJLz/X06dPHM625Cd27e7e2smPHDikrK2tu1kFdTs89%0AXh0ttnvJMB0BBBBAAAEEEEAAAQQQQAABBBBAAAEEEEAAARETaKx98zNB7fP+u1P+PX+Tw5STnSY/%0AHNVbEuKJandQGEAgigUGHHaE/PI3N8jjr8yTNxeskuv/cK+MPu4kSUxKClqtS4qLZMGcWfJ/t14t%0A0yYcIef9cKw8NOMP8uWyReLz+YK2HjJCAAEEIlEgMRILTZkRQAABBBBobYEOHTrInj01n5lzr58W%0A290aItu2bZM1a9bYfW0x2Pz8BYLu37+/9sLNHLvooovkrbfesn9eWWgw6rXXXit33XWXXHDBBXLx%0AxRfL4MGDvWZv8vRwKEOTCx0FC+Tm5nrWYsCAARIfH97vcbbF8eIJFqYJeu7Vry94da0d2K7lOHDg%0AgHTt2tWrSK02XffvlJQUv4H2lZWVrVYOVoQAAggggAACCCCAAAIIIIAAAggggAACCCCAQCQJuIPa%0AtdzuwPbPvt0nD81e51QnOyNZfjS2jyQnhvczJ6fADCCAQFAFcrr2kLPOvdj+FRXmy5KPPpCPP3xH%0AFn/0vuh4sLr1a1eK/v796H2SkdnOCqQ/UcaccIqMtX6dctr+uWSw6kk+CCCAQGMECGxvjBLzIIAA%0AAgjEvECgFts1wDFWO73Js2zZMnn77bfl/fffl5UrV0pBQUGbcDz22GMybtw4+e677wKuf+/evXLv%0Avffav+OPP16uuuoq+dGPfiQJCQkBl2tMYjiUoTHljKZ5AgW2Z2dnh1VVw+l4CSuYBgoTaBvruTkr%0AK6uBHJqe3K1bt4ALhUtguxYy3F/eCAhJIgIIIIAAAggggAACCCCAAAIIIIAAAggggAACrSxQN6hd%0AW2nXadpfvTVP/vrmGmv4oF2qjNREO6g9LaXlzxFbuZqsDgEEQiCgAecn/+DH9s9nfXX6i08/toPc%0AteX1Pbu2B22NGjA/99037J9metgRQ2XchFNlrPU7cugIng8GTZqMEEAgXAUIbA/XLUO5EEAAAQTC%0ASkBbbPfqVq1aZd/siIuLnU/PFRUVyT/+8Q+57777RFtCD4cuJydHvvjiC7niiivkmWeeaVSRPv7Y%0A+kPT+vXv31+uueYa+dWvfiUZGRmNWtbfTOFQBn/liuZpgYKeQxHw3BzLcDxemlOPtlom0Dbu3bt3%0ASIqlraB37NhRvL4qEahMISkQmSKAAAIIIIAAAggggAACCCCAAAIIIIAAAggggECLBeoGteu4CWrf%0AtKtA7n5llZRVVNnrSU6KlzPH9BFtsZ0OAQQQqCuQmJQko8afaP9++/sZsvqbL+0g94/mvG23vF53%0A/paMr125XPT31MP3SFZ2Bxlz3El2kPtxJ06RzKzwauytJfVkWQQQQMAI8J0cI0EfAQQQQACBAAKB%0AWu/Vlns3bNgQYOnoSvrXv/4lhxxyiNx0001hE9RuhDWQ+emnn7YD2zt37mwmN9hfv3693XL7kUce%0AKR999FGD8weaIRzKEKh80ZYWKMC4JS8pBMspnI+XYNUx1Pl4BZfrert37x6y1Xft6v1Jv7KyspCt%0Al4wRQAABBBBAAAEEEEAAAQQQQAABBBBAAAEEEEAg+AL+gtq1lXb97ckrlTteWimFJT57xQnxcfLD%0AUb0lJzs1+AUhRwQQiEqBwUcdI5dc/Tv593+WyCtzlsvV/3O3DBs5Puitqxfk5coHs16R22+8VKZN%0AOEI2rf82Kj2pFAIIxLYAge2xvf2pPQIIIIBAIwVGjRoVcE5tKTzau/Lycrnkkkvk17/+tezZsyes%0Aq3veeefJpk2b5IEHHpB+/fo1uqy6zIknnig33HCDtDRwNRzK0OiKR/CMPl/1DUZ/VaiwPv/WVl0k%0AHS9tZRSM9QZ6saGl+efl5Xlm0b59e880EhBAAAEEEEAAAQQQQAABBBBAAAEEEEAAAQQQQCC8BExQ%0AuymVaaVdg9rzisrkjhe+kf0F5XayfqR7yohe0qtz87/ybNZDHwEEYlOgR+9+Mv2Xl8tD/35HZi1e%0AJ7f+3yNywslnSGpaelBBiosKZf77bwY1TzJDAAEEwkEgMRwKQRkQQAABBBAId4GxY8cGLOLnn38u%0AZ599dsB5Ij3xJz/5ibz5ZsN/FB1++OEyaNAguyVlbeleW1TOycnx+ybypZdeKrt27QoJTXp6ulx5%0A5ZVy2WWXyauvviracva8efPszwkGWqHewJoxY4Zs2bJFXnjhhUCzNpgWDmVosJARPkN2tven1QoK%0ACtqsdpF2vLQZVCNWHCiIfOfOnY3Ioemz6AsTgfLu2LFj0zNlCQQQQAABBBBAAAEEEEAAAQQQQAAB%0ABBBAAAEEEGh1AXdQuw6boHbtl5T55E8vr5St+0qccp04tLsM7J7ljDOAAAIItEQgu0NHOW3az+xf%0AWVmpLFs8XxbMeVsWzZ0tufv3tiRre9kdWze3OA8yQAABBMJNgMD2cNsilAcBBBBAICwFhgwZIhkZ%0AGVJUVOS3fG+88YbcfffdftOiYeL9998fMKg9NTVVzjnnHPnNb34jDb0E4Pa45ppr3KMhGU5MTJTp%0A06fbv3Xr1sljjz0mjzzyiBw4cCDg+l588UU57bTT5IILLgg4X2MSw6EMjSlnJM4TjoHtkXy8hOM+%0A0FBgu954jtPmU4LYbd++3f70qFeWHTp08EpiOgIIIIAAAggggAACCCCAAAIIIIAAAggggAACCISJ%0AgD5DMJ0Ou38VFT6557VV8u32QjOLjB2cI0f15RmAA8IAAggEVSAlJVWOmzTF/mmDe998tcwOcv/4%0Aw1myZeO6Zq2rtLTmxZxmZcBCCCCAQBgKxIdhmSgSAggggAACYSeQkJAgI0eO9CzX6tWrZenSpZ7p%0AkZygAZ433nijZxUGDx4sGzdulKeffrpJQe2eGYYwYcCAAfYLCFreO+64QxpqdVlbfNdg+GB24VCG%0AYNanrfMKFPSs+25rd9F0vLS2ndf6Am3jiooK2bdvn9eizZ6uX2zw6tLS0iQzM9MrmekIIIAAAggg%0AgAACCCCAAAIIIIAAAggggAACCCAQZgLugHYNJtXfg7O+la821DSENaR/Rxk1KCfMSk5xEEAgWgXi%0A4+NlyLGj5cob75AX3/tCnntnmVx23R/kyKEjmlTlqsrKJs3PzAgggEAkCNBieyRsJcqIAAIIIBAW%0AAscdd5zMnz/fsywzZ86U0aNHe6ZHaoIGrJeXl/stfo8ePeS9996Trl27+k0P14nayvctt9wil19+%0AuZx55pmycOFCv0UtLCyUJ554Qu666y6/6S2ZGA5laEn5w2XZQC8naJD5/v37G3yBIZh1icbjJZg+%0Azcmrc+fOojd29Cazv27Hjh2i8wSz27p1q2d2xx57rGcaCQgggEBzBcpKy2Tdd5usz47mSVFhsRQW%0AFkl+fqE9XFJcKmnpqZKZlSFZ1i8z0+q3y5QevbpJ7z7d7XNkc9fLcggggEAwBTiXBVOTvBBAAAEE%0AEEAAAQRiVYDr6ljd8tQ7FAKmtXZ/Qe1PzlkvC1bscVZ7WM92MvGobs44AwgggEBrC/QbcJj0G3Cd%0A/OLX18m+Pbvk47nvyMdzZslnSz6Sigr/8RpaxsSkpNYuKutDAAEEQi5AYHvIiVkBAggggEC0CFxw%0AwQV2gLO5CVK3Xs8//7zdCninTp3qJkX0uAbse3XPPPOM9OnTxys57KdrUPQHH3wg5557rrz++ut+%0Ay/vll1/6nR6sieFQhmDVpS3y0da8e/fuLV4tbH/99dcyYcKEVitaNB8vrYZYZ0Xp6emiX4ZYuXJl%0AnZTqUT1Gjz76aL9pzZ24du1az0XHjRvnmUYCAggg0BSBwoIiWbNqnaxa+a1sWLfF8wUezbOoqFj2%0A7tlfL/vk5CTpd0hv6X9oXxl4WD/p1InPJNdDYgICCIRUgHNZSHnJHAEEEEAAAQQQQCBGBLiujpEN%0ATTVbVcA8z/UX1P76ki3y9rKar/727pwhpx7bU+LiWrWIrAwBBBDwFOiU01WmTb/Q/hUXFconH8+R%0Ajz+cJYvnvy8F+TVfmtAMuvXo7ZkPCQgggECkChDYHqlbjnIjgAACCLS6wMCBA2XKlCkye/Zsv+s+%0AcOCA3HTTTfLYY4/5TY/EiWVlZbJ69Wq/RU9OTpbx48f7TYukiampqXar7P/5z3/E5/PVK/oXX3xR%0Ab1qwJ4RDGYJdp9bMb+TIkZ6B7R9++GGrBbZH0/FSUVHRmpuwwXWNGjXKM7D98ccfl1/84hcN5tHY%0AGSqtz/Vpnl7d2LFjvZKYjgACCDRKYN23m2T+h4tl65YdjZo/0Ezl5RWyds16+6fzDbAC3McfP1IO%0AGRC5Lx4Gqi9pCCAQPgKcy8JnW1ASBBBAAAEEEEAAgcgV4Lo6crcdJQ9vgUBB7R8u3yn/nr/JqUDX%0A9qlyxujekhBPVLuDwgACCISVQHpGppw4ZZr903iGr5YtkoXzZsuXSxdKeXmZTJ46PazKS2EQQACB%0AYAgQ2B4MRfJAAAEEEIgZgSuvvNIzsF0RnnjiCfnVr34l0dKi77Zt2zy37bBhwyQlJcUzPZIStNXv%0A448/XubNm1ev2Lt27ZLt27dLjx496qUFc0I4lCGY9WnNvEaMGCGvvfaa31W++OKLcvvtt/tNC/bE%0ASDteEhISPAn27Kn5/KbnTK2YoIHtTz31lN81LliwwH4BR1t1D0an+9KmTTU3td15JiYmynHHHeee%0AxDACCCDQaIH9+w7Ie7PmO0HojV6wCTPqA3H9de/ZVSZMGiODDh/QhKWZFQEEEGhYgHNZw0bMgQAC%0ACCCAAAIIIIBAQwJcVzckRDoCzRdwB7VrLqbF9qqqKlm2dq888u46J/P2Gcly5pi+kpwY70xjAAEE%0AEAhnAX1WOWLsBPsXzuWkbAgggEBLBbg6a6kgyyOAAAIIxJSAttg+YIB3gJDeHPnlL38pO3fuDKmL%0AtkL98ssvh3QdmnmgevTpE10tgU6aNMnTMz8/3zMtmAnhUIZg1qe18gr05YC1a9fK4sWLW6UokXa8%0AZGZmerqEW2D7iSee6FlWTQjmlzLuvfdez3WdeeaZkpOT45lOAgIIIOBPoLysXOa897E8dP/MkAa1%0Au9e9Y9sueeHfb9q/4uISdxLDCCCAQLMEOJc1i42FEEAAAQQQQAABBBCoJcB1dS0ORhAIukDdoHYN%0AZtdp2l+1JU/++uZaa/igvd6M1ET50bi+kpbi3QhQ0AtIhggggAACCCCAAAKNEiCwvVFMzIQAAggg%0AgEC1QHx8vNx2220BOb799ls56aSTZPfu3QHna07il19+KWPGjJGTTz5ZfvGLX4h+aiqUXVZWlmf2%0Aq1at8kxrTMLrr78uW7ZsacysrTLPunU1LTTUXWH37t3rTgrJeDiUISQVC3Gm2tr+IYcc4rmW66+/%0A3jOtKQl6/F111VVSUFDgd7FIO14ClVe/UhBO3aBBg2TChAmeRZo5c6aUlpZ6pjc2QV+CWLp0qefs%0AV1xxhWcaCQgggIA/gdz9efLIg8/IogXLpLKy0t8sIZ22ZtU6efShZyU/z///XSFdOZkjgEDUCHAu%0Ai5pNSUUQQAABBBBAAAEE2lCA6+o2xGfVMSFQN6hdx01Q+8ZdBfLnV1ZJua/KtkhOipdpY/tIu/Sk%0AmLChkggggAACCCCAQKQJENgeaVuM8iKAAAIItLnAz3/+czn77LMDlmPlypWiLQy3NPjbrKSkpERu%0AuukmGTVqlBN0qUGcoW5VuWvXrqYI9fraEnZZWVm96Y2Z8Nprr8n06dODEphfXl7emFU2OM+nn37q%0Adx5t1To7O9tvmpkYDmUwZYnFflxcnFx00UWeVV+yZIk88sgjnukNJVRUVMiNN94ow4cPlwceeEB0%0A//XXRcLx4i53+/btJSnJ/03br776SrZu3eqevc2HL7vsMs8y7N27Vy6++GLP9MYk5OXlyeWXX+45%0A6xFHHCGBvqrguSAJCCAQswJ7du+TJ//1guiD67bsDuTmy6svvtOWRWDdCCAQwQKcyyJ441F0BBBA%0AAAEEEEAAgbAR4Lo6bDYFBYlSAX9B7dpKu/52HyiRO19cKYWl1Y2FJSTEy9TRfaRzu9Qo1aBaCCCA%0AAAIIIIBA5AsQ2B7525AaIIAAAgi0gYAGyXbr1i3gmlesWCFDhw6Vm2++WYqKigLO65W4c+dO+cMf%0A/iD9+vWTv/zlL/UCwYPRQrHXunV6Tk6OeAXrarDvXXfdFWhxv2nasrIGtevyLe1eeOEF0Van9WUD%0ADbRvbvfOO+/I6tWr/S4+efJkv9PNxHAogylLLPcvvPBCSUxM9CS48sorRb8S0NROj+PjjjtO7rnn%0AHrtlD11+w4YNfrMJ9+OlbqHVS1tC99fpTWDdt8OpO+uss6RHjx6eRXr22Wft863eqG5qV1hYKGec%0AcYYsX77cc9EZM2Z4ppGAAAII1BXYtmWHPPnoi9ZXPpp+Ddila2c5bPAAGT5qiEw6ebyccebJcupp%0AE+T4iaNlxOih0n9gX0lO9v9iUt1ymPHNm7bRarvBoI8AAo0W4FzWaCpmRAABBBBAAAEEEEDAU4Dr%0Aak8aEhAIioAJajeZmVba9VlBXlGZ3PHiCtlfWN1IVnycyGnDe0rPTulmdvoIIIAAAggggAACYSjg%0AHf0ThoWlSAgggAACCISLQKdOneTxxx+3AyHr3jBxl1GDt//v//5PNJhbW3nXwMzjjz/eMwC3srJS%0ANm/eLGvWrBEN0nzxxRcDBoCnpoa2NQFtCXvq1Kny6KOPuqvlDN99991y2mmnydixY51pXgMa3K+t%0AIT/99NNeszR5+vvvvy/aWvpzzz0nL7/8svz617+W66+/Xvr27dvovL788ks70N5rO55zzjkB8wqH%0AMgQsYIwkasDzddddZ78A4q/Kemzptrz22mvltttuk/T0wDctN23aZL9U8swzz9gterjz9HqhJNyP%0AF3cdzPCQIUPkm2++MaO1+n/605/soP4xY8bUmm5G9PymLaV3797dTAppPzk52W55X89JXp2eb/Xr%0AC3rO7d27t9dstaa/++679rlDz71e3aWXXmqf67zSmY4AAgi4BTZt2CrPPf26dY3S+Jf4crp0kqOG%0ADLZ+g6Rjp/bu7PwO63XLzu27Ze2a9fLFZ980Kmh9395caZed5Tc/JiKAAAJ1BTiX1RVhHAEEEEAA%0AAQQQQACBpgtwXd10M5ZAoCkC7md7Oqw/01J7SZlP7npppWzbV+JkOWlIDxnQnftjDggDCCCAAAII%0AIIBAmAoQ2B6mG4ZiIYAAAgiEv8Dpp58uTz75pFx88cX1WlKvW3ptef3BBx+0fx06dJCBAwfaLb5r%0Aq+8anL5u3Tr57rvv7JagG9uSefv27RtsNb5uOZozftFFF8kTTzwhGhhct/P5fDJx4kS55ppr5JZb%0AbrFbT687T35+vu103333ycaNG+smt2g8NzfXWV7d1Pihhx6S/8/encBHUd6PH/9C7oMrgYQk3Ldc%0AHigqiniCCN6KolIP1NpatVVb9d/aXw+1ra32V6tWW7X1qLeCqIigAorIKQgKyCUBkpAEQiD3yX+/%0Ak9/Eye7MbjbZZI98ntdrnNnneeaZ53nPZlx2v/PM5MmT5aabbpIzzjhD1Nsubdq0Sf7617+KBi5X%0AVVXZVTFms7744otty8zMUOiD2ZeOvtaAdZ2Vfdu2bbYU+h7WWbf15gq9yURn6NanIehTCQoKCmTD%0Ahg2Ny6JFi4ybJuwa8hYUH8p/L3ZjUQO9McQu6Xv77LPPlvvuu0/Gjx8vGgSvN6jo0w3ef/99eeWV%0AV0SD/PPz823/9u3abG3e+eefL2qsNxY5pcWLFxvXWL1GX3PNNUbf9VobE9Mwu3FFRYXs2bPHGMPr%0Ar78uK1ascGrKyB80aJA88sgjXutQiAACCJgCpaXl8tp/5zU7qL1b967GjOxDhg0wm2jWWm+myshK%0AN5bTzjhJtm39Tj5dvFJ0FjinVFPT8Lhlp3LyEUAAAVOAa5kpwRoBBBBAAAEEEEAAgZYL8Lm65Xbs%0AiUBzBOyC2s3g9praOnn4rU2yPa+0samTj0qT0QN8TyjRuAMbCCCAAAIIIIAAAkETILA9aPQcGAEE%0AEEAgEgSuvfZa6dmzpzETtAZLNidpsOjq1aubU9Vrnd/85jeiQU1tnU488US5//77RY9nl3TG9Icf%0Aflj++c9/yujRo2Xo0KHSp08fycvLMwL1V65cKaWl339xZG3jhBNOEJ0xXQPkW5LsgtZ1JgadgVkX%0ATVpn8ODBosGp6qWzMuts3No/65dedsd/6qmnRGeJ9pZCoQ/e+teRyvQmEQ14Puuss7w+6UCD2PXc%0A6tKSNGbMGMfdQvnvxa7TF154oRGUXlJSYldsBLLrTSvekj5h4vjjj/dWJaBlekOKzsq+ceNGx3b1%0AujR37lxj0Ur6t69P2tAbYA4dOuS4n3uBPv3hgw8+kOTkZPciXiOAAAK2Au++vVAqKipty9wzTzjp%0AGDl7ykTXZ42GG2/cy5v7Wq9xw4YPMpatW3bK/Hc/lkPFntf1zp07N7dJ6iGAQAcX4FrWwd8ADB8B%0ABBBAAAEEEEAgIAJ8rg4II40g4FPADGbXtTlb++Pvb5Ovdn3/W8Axg1Jk/LCePtuiAgIIIIAAAggg%0AgEBoCBDYHhrngV4ggAACCISxwLRp0+Sjjz4SDRDdv39/m4+kS5cuorOf33DDDW1+LPMAGtiqsyAv%0AXbrUzPJYFxcXy7Jly4zFo9AmY+rUqfLGG29ISkqKTWnzsga4Ztv2lfRGgjVr1hiLr7rW8j//+c/G%0AbPTWPLvtUOiDXb86at7EiRONYOZLL73UmE080A46g7nOGu4therfi12fdfZ57e8999xjV9ysPJ21%0AvT2TXgM//fRT45qr6+Yk/ULb3+vzyJEjZeHChZKVldWcQ1AHAQQQkC/XbJSt3+70KaGB6JfPnC5H%0AjRrqs66/FYaNGCQDBvaRhQs+lbWrNjTZPSk5sclrXiCAAAJ2AlzL7FTIQwABBBBAAAEEEEDAPwE+%0AV/vnRW0E/BUwJ66yC2p/btEO+eybwsYmh2V1k0ljeje+ZgMBBBBAAAEEEEAg9AWYriv0zxE9RAAB%0ABBAIA4EJEybItm3b5O6775a4uLg26bHOHH7LLbfIpk2b2jWoXQcTFRUl//3vfyUtLS0gY/vhD38o%0A8+bNk6SkpFa196Mf/ciYMb9VjbjtrOdPbxzQc9mcFAp9aE4/O1Kd8847T95//31jJvJAjVuDEO+6%0A6y6j3eho7/eGhurfi5OFjmvSpElOxT7ze/Xq5bNOoCt0797dCDq/4oorAt200d5ll10mn332GUHt%0AbaJLowhEpkDxwcPy4XznGwCto77w0iltEtRuHiM2LlamX3i2/OCGy6R7j65GdrIrqL13Rvtfr80+%0AsUYAgfAQ4FoWHueJXiKAAAIIIIAAAgiEtgCfq0P7/NC78BfwFtT+1vLd8v6avMZB9uuVJJOPy2x8%0AzQYCCCCAAAIIIIBAeAgQ2B4e54leIoAAAgiEgYAGWuos31u2bJErr7xSNBA2EKlr166igeAaOP+P%0Af/xD+vTpE4hm/W5DZy3Wsf385z9vcfD+qFGjjFnfn3rqKfEVHNycDmpA7caNG2XmzJlG8H1z9nGq%0AowHtt956q2zfvl3uuOMOp2oe+aHQB49OkSFnnnmm8X699tprW/23qE8XWL58ufzlL38RvcGkOSkU%0A/16c+q2B+B9//LH8/ve/l5iYGKdqtvkZGRkycOBA27K2ztS/2VdffdXo+wknnBCQwx1//PHGbPCt%0AfZpEQDpDIwggEFYC8+YslOqqap99njr9TDn62JE+6wWiwsDB/eRHt18rF1wyWa6+7tJW//8wEH2i%0ADQQQCG0BrmWhfX7oHQIIIIAAAggggEB4CPC5OjzOE70MTwFvQe0fr98nLy/d3TiwtO7xMn18X4nq%0AHJjfaxsbZgMBBBBAAAEEEECgzQUIbG9zYg6AAAIIINDRBAYMGCCvvPKK7Nu3T/7zn//I5ZdfLt26%0AdfOLQdu47bbbZNGiRbJ//37RQPB+/fr51YZW1uBeuwD7KVOm+N2W7tCjRw95+OGHZevWrTJr1izp%0A3Nn3Rwk9/qmnnipPP/20rFu3Tk477bQmxz799NObvNYX55xzjkeeU0bv3r3l5Zdfll27dsn9998v%0AGjxvN2an/a0B7Y8//niLbhwIhT7o+AJ9vrVNDeTWdt2TBkNPnjzZPdvv1+eee67t+dJg8tamzMxM%0A429w1apVogHu/swsrn9v+oSE1atXy/z58+Wkk07yuzuh+PfiNAg9n7/61a9ErcaMGeNUrUn+0Ucf%0ALW+++abPYP8zzjhD4uPjm+yrL4YPHy6DBg3yyPc3Q9+f2u+3337buKkoNTXVrybS09Nl9uzZxlMk%0AtJ2JEyf6tb+3ym3xN+l+PLvruV6b/bmOurfJawQQ8E8gLydfvtux2+dOo8cOl/EnH+OzXiArxMbG%0AyLHjRjNbeyBRaQuBCBXgWhahJ5ZhIYAAAggggAACCLSrAJ+r25Wbg3UwAWtQuw5dX+tSX18vq7cd%0AkKcWbG8U6Z4cJxed3F9iojs35rGBAAIIIIAAAgggED4CnVwf9I6ET3fpKQIIIIAAAuEpUFtbK2vX%0ArpXc3FzJz8+XgoICYykvLxcNqtQAXHPRmZ5bEsTuJHPw4EHJzs6WsrIySUhIEG1fjxmIdOjQIWMm%0AeZ1N3lx0jGlpaUaAuM7kPH36dJ/j2blzpxHAr8G1OgO0WrQmHThwQD777DP56quvpLCw0Fj0BgGd%0A/V4Daa2L3kSgwe2BTsHqQ1udbz2veXl5UlVVJUlJSYZhly5dAsJWVFRkvEf170Hfo3379vUrCL25%0AndAvN1euXGm8N/TGE/PvUIOAzfed/n1MmjTJuEGiue02t16o/r3Y9V+fzrBkyRLjCQZ6fg4fPizJ%0AycnG3/bIkSNlwoQJMmzYMLtdbfP0faPXiJKSEuNpDT179myzmd71PH/55ZeybNky43qrf/t6HSgu%0ALhZ9soZen/QaqOvx48cbiz83w9gO0EtmW/1NWg+pf5v6N1pZWWn8feq1198bqqztsd3xBMwfgcwf%0Agurq6kQ/u+hSXV1tXPv1/VXTeb90jq8wgBJiuklSfErHw7IZ8Zw3PpAN6zfblHyfpQHmP/nZ9dKl%0Aa/L3mWx1CIGKmkNSVllkjLW+Olaia9KMG77086feQKhPS9EnGennYP1Mov9PMv+/ZK47BFQABml+%0AxWley/QzgfVa1ng9qy6TTskFjUfs2WVg43ZH3uBa1pHPfvPGvr/ku8aKR0p6SXxcsvFvab2emdcy%0AvZ7ptcy8nukOXMsa2dhAAAEEEEAgYgScvkeoqalp/B5Bvw+siSqUznGVxrgT47pLYmyPiDFwGgif%0Aq51kyG+uQHlVsZRXHzSq11e5PmvXpTV+7u7I3yNY/82vOPpvfvPf/99kH5Tfv7ZJqmvrDbek+GiZ%0AMXGgdE307wm1xs78B4EAC7zzxW7ZVVBqtHrxcV3l9FEpjd8N6r+lzX9PW/8tbf1+MMDdMZpz//+4%0A+R2a+//HP1h/QBZsLDH2GTUgVS4+ZXBbdIc2EWgzgdwDpfLcgk1G+0lxneR3l2Q1/v1Zv88yv5vn%0A+6w2OxU0jECLBKJbtBc7IYAAAggggIBfAvrj7oknnujXPoGqrLNG69IWSQMnjz/+eGNpTftmoHlr%0A2rDuqzM2X3TRRcZizW/P7WD1oa3Ot3njRVsYpqSkiC5tnfQfoyeffLKxtPWx7NoP1b8Xu76OGDFC%0AdAlU0i8HRo8eHajmvLaj5zkQ1yWvB/GjsK3+Jq1d0BszdCEhgED7C5SWlsk3G7f6PPCkM08mqN2n%0AEhUQQCBYAlzLgiXPcRFAAAEEEEAAAQQiSYDP1ZF0NhlLKAmYQe1mn8ygXA3G/W5fifzxrS2NQe1x%0AMVFy8cn9CGo3sVgjgAACCCCAAAJhKsBzd8L0xNFtBBBAAAEEEEAAAQQQQAABBBAIrsDaVRtFZ7j3%0AllJTe8hJpxznrQplCCCAQFAFuJYFlZ+DI4AAAggggAACCESIAJ+rI+REMoyQErAGtVsD2jWoPb+4%0AQh54/RvXk/JqjT5HRXWW80/sK6ld40NqDHQGAQQQQAABBBBAwH8BAtv9N2MPBBBAAAEEEEAAAQQQ%0AQAABBBDo4AL6A9raVV/5VDjuhDGiT5MgIYAAAqEowLUsFM8KfUIAAQQQQAABBBAINwE+V4fbGaO/%0A4SZgDWrX7eLSKvn9q9/IwdIaYyidO4lMPT5LslITw21o9BcBBBBAAAEEEEDARoBfVm1QyEIAAQQQ%0AQAABBBBAAAEEEEAAAQS8CezYni0lJWXeqkinTp1kzDFHea1DIQIIIBBMAa5lwdTn2AgggAACCCCA%0AAAKRIsDn6kg5k4wjlATM2drNoHZzXVldKw++vklyiyoau3vm0ZkyuHeXxtdsIIAAAggggAACCIS3%0AAIHt4X3+6D0CCCCAAAIIIIAAAggggAACCARBYPeuHJ9HHTJ0gHTpkuSzHhUQQACBYAlwLQuWPMdF%0AAAEEEEAAAQQQiCQBPldH0tlkLKEgYA1q1/6YQe36dIRPvtonO/aVNnbzxOG9ZFT/7o2v2UAAAQQQ%0AQAABBBAIfwEC28P/HDICBBBAAAEEEEAAAQQQQAABBBBoZ4E92bk+jzj22JE+61ABAQQQCKYA17Jg%0A6nNsBBBAAAEEEEAAgUgR4HN1pJxJxhGKAtagdg1sT+sW26SbuwvKpKb2SJM8XiCAAAIIIIAAAgiE%0AtwCB7eF9/ug9AggggAACCCCAAAIIIIAAAgi0s0BdXZ3k7M3zedShwwb4rEMFBBBAIFgCXMuCJc9x%0AEUAAAQQQQAABBCJJgM/VkXQ2GUsoCZgB7eZag9p1GdknWS4a37uxq3kHy+WDtXvlSD3B7Y0obCCA%0AAAIIIIAAAmEuQGB7mJ9Auo8AAggggAACCCCAAAIIIIAAAu0rkJdbILW1dV4PmpLaXeLi47zWoRAB%0ABBAIpgDXsmDqc2wEEEAAAQQQQACBSBHgc3WknEnGESoCGshuTWZgu641sF1vJjl/XE+ZOKJbY7Xv%0A9pXIR1/5noSicQc2EEAAAQQQQAABBEJagMD2kD49dA4BBBBAAAEEEEAAAQQQQAABBEJNoDmPGM/M%0ASg+1btMfBBBAoIkA17ImHLxAAAEEEEAAAQQQQKBFAnyubhEbOyHQLAH3oHZz1nYNbp9xYk8Z0yeh%0AsZ1Nu4tl2Tf5ja/ZQAABBBBAAAEEEAhfAQLbw/fc0XMEEEAAAQQQQAABBBBAAAEEEAiCwO7sHJ9H%0AzcgksN0nEhUQQCCoAlzLgsrPwRFAAAEEEEAAAQQiRIDP1RFyIhlGSAmYAe3aKXOmdnNtztpeX18n%0AV53UXQb1jGns+9rtB0QXEgIIIIAAAggggEB4CxDYHt7nj94jgAACCCCAAAIIIIAAAggggEA7Cxwq%0APuzziBmZaT7rUAEBBBAIpgDXsmDqc2wEEEAAAQQQQACBSBHgc3WknEnGEYoCGsxuJjPY3Tpruxyp%0AkyvGJUh6l05mNWPW9i17DzW+ZgMBBBBAAAEEEEAg/AQIbA+/c0aPEUAAAQQQQAABBBBAAAEEEEAg%0AiAIVFZU+j56S2sNnHSoggAACwRTgWhZMfY6NAAIIIIAAAgggECkCfK6OlDPJOEJBwBrIbvbHDGh3%0AWsdGi8w4Nka6xZt7iCxclyvZBaXfZ7CFAAIIIIAAAgggEFYCBLaH1emiswgggAACCCCAAAIIIIAA%0AAgggEGyBiooqn12Ii4v1WYcKCCCAQDAFuJYFU59jI4AAAggggAACCESKAJ+rI+VMMo5wEHAKfE+K%0A7SSXje0kiTENozhSf0TeX71H9hVVhMOw6CMCCCCAAAIIIICAmwCB7W4gvEQAAQQQQAABBBBAAAEE%0AEEAAAQScBPQHtKrKZgS2xxPY7mRIPgIIBF+Aa1nwzwE9QAABBBBAAAEEEAh/AT5Xh/85ZAShL9Cp%0AU6fGTlq3zUzN06V7Qie54KhaiYk6YhTV1B6Rd1bukaLSarMqawQQQAABBBBAAIEwESCwPUxOFN1E%0AAAEEEEAAAQQQQAABBBBAAIHgC1Q2I6g91jVbu90PbcHvPT1AAAEEGgS4lvFOQAABBBBAAAEEEECg%0A9QJ8rm69IS0gYBVw+j7NDF431507dxb3RcvSu3SW84bVSudODcHtldW1Mnd5tpRW1FgPwzYCCCCA%0AAAIIIIBAiAsQ2B7iJ4juIYAAAggggAACCCCAAAIIIIBA6AiUl/t+hHF8fFzodJieIIAAAjYCXMts%0AUMhCAAEEEEAAAQQQQMBPAT5X+wlGdQT8FDAD2a1ra0B7VFSU6KJ55na/7p3knME1rkknGg5W4gpq%0An/PFbqmsrvPz6FRHAAEEEEAAAQQQCJZAdLAOzHERQAABBBBAAAEEEEAAAQQQQACBcBOoLK/02eU4%0A14ztJAQQQCCUBbiWhfLZoW8IIIAAAggggAAC4SLA5+pwOVP0M9wENJBd05EjDTOv62szoN0MYI+O%0Ajpa6ujojoF236+vrG5chqfVSUVMjn2bHGO0UlVTJvBV75OIJ/SUm+v8i3o0S/oMAAggEVqC2tlaK%0Ai/ZLeVmpaymRstISqagol7i4OElK7mosyV103UXiExIDe3BaQwABBCJIgMD2CDqZDAUBBBBAAAEE%0AEEAAAQQQQAABBNpWoLau3ucB9Ec1EgIIIBDKAlzLQvns0DcEEEAAAQQQQACBcBHgc3W4nCn6Ga4C%0A1pnanYLbrQHtuq3B8LqM6V1rBLevzm0Ibs87WC7z1+yRC8b3lU6dCW4P1/cE/UYglAQqystk9fIl%0Asm3zBvlux7eya/sW2b1ru9S6bqxpTurWI0WGjhgrw44aI8NGjpWhR42VgUNGNGdX6iCAAAIRL0Bg%0Ae8SfYgaIAAIIIIAAAggggAACCCCAAAKBEmjObOxVldWBOhztIIAAAm0iwLWsTVhpFAEEEEAAAQQQ%0AQKCDCfC5uoOdcIbbLgIawK6B6brWZAa364ztOlu7lmkAu/ss7WZAu3V9Qp9aKXMFmG4qbAhu35Vf%0AKovW58nk4zLbZSwcBAEEIk+guOiAfPbJfPn0o/dk9eeLpbq6qsWDPHSwSNZ8scRYzEYy+vSXKefP%0AkMmuZcDgYWY2awQQQKDDCRDY3uFOOQNGAAEEEEAAAQQQQAABBBBAAIGWCiQkxPnctaqKwHafSFRA%0AAIGgCnAtCyo/B0cAAQQQQAABBBCIEAE+V0fIiWQYIS1gBrbr2hrcbg1gd9rWgU0aUCuVNbWys7gh%0APGrznmJJjIuSU0elh/S46RwCCISWgAahv/jPR+XNl/7ZqmB2X6PK25st//nHn41l+Khj5KrZt8k5%0A0y7ztRvlCCCAQMQJdI64ETEgBBBAAAEEEEAAAQQQQAABBBBAoI0EEhLifbZcW1srupAQQACBUBXg%0AWhaqZ4Z+IYAAAggggAACCISTAJ+rw+ls0ddwEnCfrd0MatfAdjO4XWdv11nbY2JiHBctj46OkrMH%0A10pml7pGgrXbD4guJAQQQMCXQE11tTz3xJ/k0rPGysvP/b1Ng9rd+/LtN+vlf+6cLT++eqps3/K1%0AezGvEUAAgYgWILA9ok8vg0MAAQQQQAABBBBAAAEEEEAAgUAKxMbFNj4K2Vu7zNruTYcyBBAItgDX%0AsmCfAY6PAAIIIIAAAgggEAkCfK6OhLPIGMJBwH3Wdg1ubwha18B15+B2s05cbLRMHVojPRPrG4e7%0A7Jt80dnbSQgggICTgM7Sftt158szjz0k5WUlTtXaPH/9muVy3cUT5W9/uE/q6r6/SafND8wBEEAA%0AgSAKENgeRHwOjQACCCCAAAIIIIAAAggggAAC4ScQHx/ns9PlZRU+61ABAQQQCKYA17Jg6nNsBBBA%0AAAEEEEAAgUgR4HN1pJxJxhFqAt5mbdfZ2s3FDF7XmdtjY2MbF+tM7lonITZKpg+rka5x3we3L1qf%0AJ7vyS0Nt6PQHAQRCQGD3d9vlxhlnyYa1K0KgNyL19fXy2n+elF/dca3oLPIkBBBAINIFCGyP9DPM%0A+BBAAAEEEEAAAQQQQAABBBBAIKACCYnxPtvbl1fosw4VEEAAgWAKcC0Lpj7HRgABBBBAAAEEEIgU%0AAT5XR8qZZByhKOAtuF1nbdfgdm8ztmtwuxn4ruvk+M6u4PZqSYw5Ygz3SP0Rmb9mj+QdLA/F4dMn%0ABBAIkkB+3l65+cqzJWf3ziD1wPmwSxe9K3f/cIZUlJc5V6IEAQQQiAABAtsj4CQyBAQQQAABBBBA%0AAAEEEEAAAQQQaD+BpKREnwfLy833WYcKCCCAQDAFuJYFU59jI4AAAggggAACCESKAJ+rI+VMMo5Q%0AF9Agd+tiBrZbZ243Z2m3ztyu22a+BrenJEXJNFdwe0xUQ3B7Te0RmbdijxSVVIU6Af1DAIF2ENCZ%0A0X/785vlcPHBdjhayw6xevli+fWdN7RsZ/ZCAAEEwkQgOkz6STcRQAABBBBAAAEEEEAAAQQQQACB%0AkBDIzEqXPbtzvfaFGdu98lCIAAIhIMC1LAROAl1AAAEEEEAAAQQQCHsBPleH/SlkACEuoMHsR440%0ABKGbM7hrULtTMuvq2mlJSz4i5w2tkXe/jZH6I52ksrpO5nyxW2ZMHCBdEmKcmiYfAQQ6gMCL/3xU%0A1q/+3O+RRrueEHH8yZPkqDHjpHuPFOnWI9W1di0pPY11UnJXV7B8kewvzJf9BXlyoHCfFObrkiNf%0AfLpIDh0s8uuYny9eIAvffV0mnz/Dr/2ojAACCISLAIHt4XKm6CcCCCCAAAIIIIAAAggggAACCISE%0AQJ9+mbLyi3Ve+8KM7V55KEQAgRAQ4FoWAieBLiCAAAIIIIAAAgiEvQCfq8P+FDKAMBCwBrdrd/W1%0Ae3C7GdBuDsd8ba7NfHPdp1utnD2oRhbtjHUFwIuUVtTI3OXZcrkruD0+llAq04k1Ah1JIG9vtjzz%0A2EPNHnJiUrKcdNo5Mumc6TJh0mTR4HVvKSm5i2T06e9Rpba2VlZ89pF8OO81+ezj+VJdVelRxy7j%0Arw/eI+NPOcsVPJ9qV0weAgggENYCfBoL69NH5xFAAAEEEEAAAQQQQAABBBBAoL0F+vbL8HnIyooq%0AKSw4IL3S+FLZJxYVEEAgKAJcy4LCzkERQAABBBBAAAEEIkyAz9URdkIZTsgKmMHt1rU1wD0qKsro%0Au3WWds0wA9vNfGve0J61UllbLZ9mxxr7FpVWyzsr98glJw+QmOhORh7/QQCBjiMwf87LUldX53PA%0AvbP6yR33PSQnu4LZY2PjfNb3VSE6OlpOPeNcYykrPSxLFr4rL/3rr5K9c5vXXXWW96ce/a3c+8Bj%0AXutRiAACCISjgPPzecJxNPQZAQQQQAABBBBAAAEEEEAAAQQQaGOBbt27SnKXJJ9H2bB+s886VEAA%0AAQSCJcC1LFjyHBcBBBBAAAEEEEAgkgT4XB1JZ5OxhLqABrJrMtc6a7sZ3K6B7bpogKguMTExXhet%0Ao/VHpx+R4zOrG4e+r6hC3l+9R47Uu6ZxJyGAQIcR0JtfPpj7qs/xXnTlDfLSu1+4Zmk/PyBB7e4H%0A1Fnfp11ytfz77U/lwiuudy/2eP3R/LelurrKI58MBBBAINwFCGwP9zNI/xFAAAEEEEAAAQQQQAAB%0ABBBAoN0F+vbL9HlMDWw3Z4XyWZkKCCCAQBAEuJYFAZ1DIoAAAggggAACCEScAJ+rI+6UMqAQFjCD%0A2q1rM7hdA92twe1mgHtsbKwrALVhsQa8m0Hw4/sckVFptY2jzi4olYXrchtfs4EAApEvsH7Ncsnd%0Au8vrQK++8Q75xW//KolJyV7rBaIwPiFR7vnd/8pPf/knr82Vl5XIF0sXea1DIQIIIBCOAtHh2Gn6%0AjAACCCCAAAIIIIAAAggggAACCARToG//TNn8jfdHgR4+VCLf7dgtg4b0D2ZXA37sksOlkr0rxzUT%0ATLVrBqwo6d6jm/TrnxXw49AgAgi0vUBHupaVlpbJrp17Ra/NupSUlEl9fb0kJia4fpBMkN4ZaTJw%0AcF/jddvLcwQEEEAAAQQQQACBSBLoSJ+rI+m8MZbwFdBAdp1MwgxuN0eige2atEwD3K0TTui2dTHr%0AGTu4/nNa/1qprBHZcbAhjGrL3kOSEBctp41ON6uwRgCBCBZYu+JTr6ObcsEMufXnv/Napy0KZ/zg%0AFsnLyZbX/vOkY/Mfu2Ztn3TOdMdyChBAAIFwFCCwPRzPGn1GAAEEEEAAAQQQQAABBBBAAIGgCowe%0AM1w+WvCZERTprSPr1n4dMYHtGgD62ZJVsmzpKqmt/X4WKx3/ZVdOl1FjhnmjoAwBBEJQINKvZRq8%0Avt51Hf528w7J2buvWWdg4OB+ct75Z0rPXinNqk8lBBBAAAEEEEAAAQQi/XM1ZxiBUBSwC243A9vd%0A+2sGtNvlm3la56xBruD2rZ0kpyTKyF6344AkuoLbjx+aalZjjQACESpQmO/8lIbY2Dj5yS8eCNrI%0Ab7vnQVm+5EPZs2uHbR9WLvvYNp9MBBBAIJwFGm5XDOcR0HcEEEAAAQQQQAABBBBAAAEEEECgnQW6%0AdE2WESOH+Dzq1xu+ld3ZOT7rhXqFvXvy5OnHX5IlHy/3CGrXvtfUuKa0IiGAQNgJROq1TGdkf++d%0Aj+Sxvzwrnyz6vNlB7XoC9UkbT/39RVn80eeu611d2J1TOowAAggggAACCCDQ/gKR+rm6/SU5IgL+%0ACZgztuvaXDS4XRedsd1coqOjJSYmxnHRcl3iYqPl3KE10iuxvrEjn2/Kl027ixtfs4EAApEp4C2w%0A/bxLrpbUXsF7eoNe066efYcjfMnhYqmqrHAspwABBBAIRwEC28PxrNFnBBBAAAEEEEAAAQQQQAAB%0ABBAIusD4k49tVh/ef+djnzO7N6uhIFSqrq6RBe8tlueeflUK8vcHoQccEgEE2log0q5lG9dvlicf%0Ae0HWrtpgeyNOczzr6urk08Ur5R+PPS/7C4uaswt1EEAAAQQQQAABBDq4QKR9ru7gp5Phh5GAr+B2%0AM2jdXGuAe2xsbONiDXjXOgmxUTJtWI10i/s+uP2jr/Lku30lYaRCVxFAwF+Bwvw8x11On3y+Y1l7%0AFZx70ZWSkJjkeLj9hc17UqFjAxQggAACISZAYHuInRC6gwACCCCAAAIIIIAAAggggAAC4SHQf0CW%0ApKX39NlZDQhfuXydz3qhVmHb1u/kyb89Lyu/WCf6OGYSAghEpkAkXcv27M6Vt9/4wDVLVVVATlbR%0AgWJ5560PuQYGRJNGEEAAAQQQQACByBaIpM/VkX2mGF0kC5iztuvanLndnL1dg9atQex222bwe3J8%0AZ1dwe7UkxjR8H3ak/ojMX5MjuUXlkczH2BDo0ALFRc6TumT26R90m9jYOMnqO9CxH/vzCWx3xKEA%0AAQTCUoDA9rA8bXQaAQQQQAABBBBAAAEEEEAAAQRCQWD8Scc0qxuLP/pcvtuxu1l1A1Wpvr5evlyz%0AUT58f4nU1NQ2u9myJLk0aQAAQABJREFUsnJ56/X58vLzc+RQ8eFm70dFBBAIX4FIuZZlf7fX8ST0%0A6Zsh404YI5PPmyRXXXuxzLjqfDntjBNl2IjBRsCD04579+QZN/g4lZOPAAIIIIAAAggggIApECmf%0Aq83xsEYgXATMWdu1v9bgdjPAPSoqSszFGuDubeb2lCTXzO1DqyQ2qiG4vbauXt5dsUcOlATmRupw%0AsaWfCHQUgZTUNNuh6nUkPaOvbVl7Z2b06ed4yOKDzoH5jjtRgAACCISwQHQI942uIYAAAggggAAC%0ACCCAAAIIIIAAAiEtMPbYkbJ82RrRWX29JQ0sf+XFuXL1tZdI/4F9vFUNSFmOKxDz3bkfSf6+QqO9%0AzKx0GXPMUT7b3rB+syx4b7FUVFTa1s1yBYZq2yQEEIgsgUi5ltW5Ag2sKSYmWnRsJ004Tnr2SrEW%0AGdtHjRpqrPNyC2SOa6b3woIDHnU0Y/Giz2W4KwC+R0o323IyEUAAAQQQQAABBBBQgUj5XM3ZRCAc%0ABTT41HzioG5r0tnanZJZV9dOS1qXI3LukGp5f1uc6D83K2vqZO7y3TJj4gDpkhjj1DT5CCAQhgIa%0ANL5ty0aPnuv1ob6+ziM/GBlJyV0dD9u1Ww/HMgoQQACBcBRw/hQXjqOhzwgggAACCCCAAAIIIIAA%0AAggggEA7CmjQ5MWXTzVmg/J1WA1uf/mFObJr5x5fVVtcXl1dYwSmP/v0q41B7dpYUZH3wHv9gv61%0A/84zAjvtgtp7paXKD264TKZOP6PFfWNHBBAIXYFIuZYlJyc2Io8eO1xuu2u2TL/wbNug9saKro2M%0AzDS5+dZrpG+/TGt247ZeW/XGHxICCCCAAAIIIIAAAt4EIuVztbcxUoZAKAuYAe1mH/W1Brebi92s%0A7TExMWKduV23NU8Xnd29b/dOcvbAKuncECsvpZU1MndFtlRWN//piGZ/WCOAQOgK9M50npV97+7v%0AQqLje3Ztd+xHWkaWYxkFCCCAQDgKENgejmeNPiOAAAIIIIAAAggggAACCCCAQMgI9HHNYn7qpPHN%0A6o8GR77w3Jvy/ryPpbIicI8u1sD0Des3yZN/+4+s/GJd4wxVZqeqqqrNTdv1nt25smWT5xfjsXGx%0AMvm8SXLLbbNk4GDnR53aNkomAgiElUAkXMuGHzVYjnbN0H79zVfIpVdMky5dkpp9DqKjo+S8C85y%0AvFGpIJ9HOjcbk4oIIIAAAggggEAHFoiEz9Ud+PQx9AgQMIPbrWtrgLsZ3K5rDVw3g9jt1lquy5Ce%0AnWRiv++/WysqqZZ3VuyR2rojESDGEBBAQAUy+gxwhNibvdOxrD0Ldu3Y6ni4tHQC2x1xKEAAgbAU%0AiA7LXtNpBBBAAAEEEEAAAQQQQAABBBBAIIQETj/rZNn27U7Zl1fos1cahL5m5Vey+ettctaUU2XM%0A0Ue5fiSL8rmfXQUNjv9m47fyxbK1cuDAQbsqDXk+fmcrKy332HfMMUfJOeee5ldgqEcjZCCAQFgJ%0AhPu1LNkVyH7RZee22Lx3Ri8Z67r2fbVuk0cb+ft8X989diIDAQQQQAABBBBAoEMKhPvn6g550hh0%0ARAloILt+/2audcb2+vp6Y+Z2p4FqfU26tm6beaPSa6WitkZW5cQY9fYdrJD3Vu2WC07s52r3/6Zz%0AN0r4DwIIhKPAqWeeK3976F7brn+xdKFMOme6bVl7Ze7dvVPKSg/bHq7/oKES43raBAkBBBCIJAEC%0A2yPpbDIWBBBAAAEEEEAAAQQQQAABBBAIioD+QHbJjPPkmadekWofs6ObHSwrK5d5by+UBe8tliHD%0ABsqIkUNk2PCBEhcfZ1axXe8vLJLd2Tny3Y7dxizrtbV1tvWsmTrzurekj1k2U3rvXjL1/DOk/4A+%0AZhZrBBDoIALhfi0LxGnSGTbtAtuLDhSLXm9beiNSIPpGGwgggAACCCCAAALhIcDn6vA4T/QysgXM%0AoHbrWkesf59m4LopYBfMrmVmPXN9fFatlNfUytcFDaFW2QVlsmh9rkw5jpmSTUvWCISrQFbfgTL+%0AlDNl1eefeAxh/tyX5Yaf3CNpvYP3t/7fZx7z6JeZce6FV5qbrBFAAIGIESCwPWJOJQNBAAEEEEAA%0AAQQQQAABBBBAAIFgCvRKS5XrZl8u/31+jmjQenNTdXWNbPp6q7HoPhrYnpycaMyUnpiUKHV1dVJZ%0AUSkVrtnZDx8ucW1XNbfpxnqZWemN23Ybfftnyuixw2XQkP5yzHGjjBmt7OqRhwACkS8QzteyQJyd%0AXumpts1oIEO569retVsX23IyEUAAAQQQQAABBBCwCkTS52r93kKX2Jho8XXjvN4QmpdbIIUF+yUh%0AMUF69kyRXmkpfn+O1tm1C/IPuJ6MVyDaZo+UbpKW3tPVVqrExjbMmG31ZhsBOwH3oHazjga3a9J/%0A50VFRTUGsJt5mm8uZp6uNZ02wDVze43IjoMN4VZb9hyShNgoOW1074YK/BcBBMJW4KIrr7cNbK+t%0AqZGXn31MfvrLPwVlbHl7s+W9t160PbZe5whst6UhEwEEwlyAwPYwP4F0HwEEEEAAAQRCQ2Dv3r2y%0AZMkSyc/PlxrXP267d+8uY8eOlQkTJoRGB9ugFzk5OfLCCy/Id999J+Xl5RIfHy9ZWVkyc+ZMGTFi%0ARBsckSYRQAABBBAIfYEMVwD59T+8Ql7691tSfND+0aC+RlFVWSW6HNh/0FfVZpVnuWYfHjJsgNe6%0A+qPwpVdM81qHQgQQ6DgC4XotC8QZSnQF3zglvdmIhAACCCCAAAIIIIBAcwUi4XP1S/95S3Zsy24c%0A8smnjJPJ501qfK0benP/Z4tXyrovv3F8it2AQX3l/IvOkZTU7k32dX9RWHBAFn+0XLZu2Wnc6O9e%0Arq/1xvxpF5wt8Qnen3hnty95HU/ALrjdDGx317AGs1vLNN9Mun3WoFqp3NpJckqijOx1O4okMTZa%0Ajh/W06zGGgEEwlDg1DPPk17pmVKYn+vR+7mv/lumXHCFHDXmOI+yts7412MPSl1tre1hTpx4lqRn%0A8ORVWxwyEUAgrAUIbA/r00fnEUAAAQQQQCAUBAoLC2XYsGGuWVQrPLrz6KOPys9+9jOP/EjImD17%0Atnz44YceQzGD3T0KyEAAAQQQQKCDCKSm9pAbfjjTCG4vyN8f1FHrDOyXXTnNeMxyUDvCwRFAIOwE%0AOuq1rORwqe250qdpREc3BC3YViATAQQQQAABBBBAAAEbgXD+XH2ouKRJULsOT2dSN1N1VbV8/tlq%0AWfH5l8aM7ma+3XrXzj3yj8eel4sumyqjxgzzqHKo+LAR0L5h/eYms2d7VHRlfL3hW9mzO08unzld%0AsvowS7adEXlNBfwJbjf3NIPczbXmW7enDq2RuVtE9pc3/Dvx880FkhgfLSP7eb95w2yfNQIIhJ5A%0AdHS0/Py3f5Vf3HKFR+eqq6vknh9fJf9+e6mk9vL+dFSPnVuRMfe1f8uCd16zbSE2Nk7uuO+PtmVk%0AIoAAAuEu0PB8nXAfBf1HAAEEEEAAAQSCKKCB7XZB7dql7du3B7FnbXvow4ftZ6EtLi5u2wPTOgII%0AIIAAAmEg0KVLktxw8xWiM5npI43bOyW5ZhU+7/wzZdb1l0pCQnx7H57jIYBAhAh0xGtZaWm57dlL%0AZrZ2WxcyEUAAAQQQQAABBHwLhOvn6tycfR6D01noNR0+VCLPPv2qfOqaqb26usajnl1GbW2dzJ/3%0AsVSUVzYp3p2dI08//pJ8tW6Tz6B2c0cNhJ/z+gdNAu3NMtYI2AlocLsmXZuLztyui353Zy4a2KpL%0ATEyMxMbGNi762ly0PD42Ss4fXivd4r+fzf3j9bnyXX6J3eHJQwCBMBE49YxzZfpls2x7u78gT+77%0AydVSU11tWx7ozDVfLJVHfnuXY7Ozb7tP+g8a6lhOAQIIIBDOAgS2h/PZo+8IIIAAAggggAACCCCA%0AAAIIIBCyAjq7rz6e+9afXicjR3vORtYWHU9MTJCzp0yU2++eLSecdExbHII2EUCggwl0tGtZXk6+%0A7RnumZZim08mAggggAACCCCAAALNEQjHz9W5Np+NM12B7fvyCuVf/3hZWvKUuvLyClcw/IpGsq+/%0A2iIvPveWa/KgpsHujRW8bBw4cFDWf/mNlxoUIWAvYAa269oMbjcD3M2gdjOI3W5tBr8nxXWW6UOr%0AJDGm4UkG9a4Y9/mrcyT3gP0N0/a9IRcBBEJN4I77/iC9s/rZduvr9avlgXt/JLW1tbblgcrM3rlN%0Afnn7D6Surs62yRGjj5WrZt9uW0YmAgggEAkC0ZEwCMaAAAIIIIAAAggggAACCCCAAAIIhKpAj5Ru%0AxuOx9+7JMx6rrY/ftj66OxD9znQ9enu061He48Yf7ZpJKiYQTdIGAggg0ESgI1zL9LHy33y9tcm4%0AzRejx44wN1kjgAACCCCAAAIIINBigXD6XO0e2B4T0zCT9bNPvyRVlVVNDLL6Zsjx48eKBr7Hu270%0ALywokiUfLxf9LsQ97diebWRt/mabvPX6/CbFGmg8dNhAOfb40ZKW3tMo0358OH+JlJaUNamrL9au%0A2iDHHT/GI58MBOwE9P2l/+7TpNtmMgPczddax6xnrs0yXVvzeiSJTB9WLXO3xEl1XSeprauXeSv3%0AyOWnDpDUrnHW3dhGAIEwEUhK7iK/+cszcvt1F0h1leeNV4vef1MOHy6Whx57QRISXReBAKctX6+T%0Au266TEpcx7BL6Rl95I9P/DcoT4q16w95CCCAQFsIENjeFqq0iQACCCCAAAIIIIAAAggggAACCLgJ%0A9HH9yDvr+kuNH3+3b8uWbd/ulO1bd0lZmf+zOOmPyQMH95dhIwYZiz7WnIQAAgi0h0AkX8t2Z+e6%0AfjQs9WDUG4aGHzXYI58MBBBAAAEEEEAAAQRaKhAOn6vdn2akgebz5ixsEtQeFRUl0y48S44dN7oJ%0ARdduXWTAoD7y1N9flP2FRU3K9HVhwQF55+2FTfKTkhJlxtXnS7/+WU3yU1K7S5brhv7H//pvj4kC%0Aiorsg/6aNMALBCwCdsHtOlu7UzKD2HVtXbS++bpX8hGZOrRa3tsaJ664dqmqqZM5X2TLjNMGStcE%0AJqBwsiUfgVAWGHvcifKHv78kv/jxlVJnMzv7ys8+kltnTZNH/vWm9EhpuBErEONZ9fknct9PrpGK%0Acs+bubT9bj1S5H+fmytpvZv+vzIQx6YNBBBAIJQECGwPpbNBXxBAAAEEEEAAAQQQQAABBBBAIOIF%0A9PHjo1yzq+uiP4Dtyy2QAweKpbyswhXkXiZlpeVS6loqXY/hTkhMkC5dk0UD13WdnKzrJElJ7SEa%0A3E5CAAEEgiUQideyjes32XIOcwW1c821pSETAQQQQAABBBBAoJUCofq5uvjgYalwfS9hTYWugPTq%0AqurGLA1Ev/yq6dJ/QJ/GPOuGBr2fcOLR8sF7i63ZxnchLzz3ZpMA+fTevWTmrIukW/cuTeqaL3Sm%0Ae73ZVGd5t6bKiiqjHXUkIdBcAWtwu+7jPmO7XTv6HZ57sub16VYrZw+qkkU74qTeVbWsslbmLt9t%0AzNyeEBflviuvEUAgDAROnnSO/PaRZ+XXP7ve48Yq7b7OrH7zFefIX599S7L6Dmz1iBa994b8/t4f%0A2QbSa+PxCYnyyD/fkH4Dhxj/L231AR0a0GsiCQEEEAi2AL+ABvsMcHwEEEAAAQQQQAABBBBAAAEE%0AEOiwAvolcYbrMd26kBBAAIFwFYiEa1lB/n5Zt/Yb21NwzLGjbPPJRACB8BOoq6uT3Nxc2bt3r+zZ%0As8cITujbt6/okpmZKdHRHftnM3y8v6fx8e5DKQIItF4glD5X5+bs8xiQNai9Z68UufraS6R7j64e%0A9awZ6Rlp1peN26Ul389EO2zEYLn0ivNEn5TkLWVkpnkEtmv9UteT8Ahs9yZHmZ2A/r1pYLp1bZ25%0AXcv05gxdm4u2Y26bazNP10NSa6WyplqWZsfqSzlYWiXvrNgtl57SX2KinWeFNyrzHwQQCAmBw8VF%0Arr/z77sy7sTT5Ed3/1aeePj+7zMtWzm7d8qMc4615LTdZmVFudx4+Vltd4D/a7lr9x7y5EsfyKCh%0AR7X5sTgAAggg4CTQsb+hc1IhHwEEEEAAAQQQQAABBBBAAAEEEEAAAQQQQKDDCMyf94nt7FsDB/eT%0AwUP7dxgHBopApApoMPvvfvc7ee6556SmpsZ2mLGxsXLTTTfJ/fffL+npHeumQ3xs3xKNmfg0UrCB%0AAAIdSCDP9XQ5p6Q3gl1x9QU+g9p1/+TkRKdmjHydib05Qe1aOcmhrTjX/8NJCLREwBrUroHq+loX%0Aa4C7e7tazz2ZeboelV4rFbXVsiqn4X2ZX1wh763aIxee1M/VbujOglzvmmb+610H5bBrpnlS4ASK%0AXDc3kMJH4K6bLpMvPl0UPh1uo54eLj4o89/+r/zkngfa6Ag0iwACCPgWILDdtxE1EEAAAQQQQAAB%0ABBBAAAEEEEAAAQQQQAABBCJU4Kt1myR7116P0WlAw7nTTvfIJwMBBMJL4K233pJZs2ZJRUWF145X%0AV1fLE088Ic8//7zMnTtXzjqr7WfC89qhdirExzs0Pt59KEUAgcgVyM3Jdxzc6WedLDpje3NSTY33%0AINkLLz3X50zt5nFqHdpitnZTiHVLBNyD2zWovb6+3ghuNwPWzXb1tZlnbptrrWOWHZ+lwe21sjG/%0AISRrd2GZLFyXI+eO62M2FXLrdTuLZNk3zn/3IdfhMOyQeeNEGHa9Q3S5MD+PoHbLmd6141vLKzYR%0AQACB9hfgWTftb84REUAAAQQQQAABBBBAAAEEEEAAAQQQQAABBEJAoLKiShZ98KltT06dNF7S0nva%0AlpGJAALhIVBSUiI33nijz6B262hKS0tl9uzZtk9xsNaLhG18vJ9FfLz7UIoAApEtkJdrH+Dap2+G%0ATJh4fLMHX1Za7lj3xJOPlf4DshzL3QvKyz1vUuvSJUliYpjP0d2K1/4JaMCxJutatzXI3VyioqJE%0An1YQExPjddE6ukzsXydDUr6/sePbvYdl6cZ9/nWsHWsfKqtux6N1zEP1SIoyBk6Ae2ie/7y92aHZ%0AsSD1qqTkUJCOzGERQACBBgE+4fNOQAABBBBAAAEEEEAAAQQQQAABBBBAAAEEEOiQAvPmLJSyMs9g%0Am8w+vUVnoiQhgEB4C+jM68XFxX4PIjs7WxYvXhzxs7bj4/2tgY93H0oRQCByBQ4WHZKK8kqPAUZH%0AR8mFl05pDP71qGCTsX9/kU2uSEpqdzlrykTbMqfM/YWebaU2c+Z4pzbJR8AU0GBjnXHdDG7XfA1q%0At0vWWdqt5eaM7Zqn22cNqpWq2k6y53BDQPN616zoiXHRcsKw0L6BOiW+Vnolfh+Ubx2jddtqZc3v%0AqNtmwLq51psh9D2k674psTIiI77J+wu/0HqnlJeXhlaH6A0CCCDQwQUIbO/gbwCGjwACCCCAAAII%0AIIAAAggggAACCCCAAAIIdESBZUtXyeZvtnkMPTY2Ri6ZMdUxiMFjBzIQQCBkBZYuXdrivi1fvjzi%0AA9vx8f72wMe7D6UIIBC5Ark59rO1jxg1VHr6GUhesG+/LZTO1u7vTOsF+Qc82urdu5dHHhkItFRA%0AA42bG9xuHsMMcjfXmm/dPndorczd3EkKyxuC5JdvLjCC20f17242EXLrrC61clxaeWMQtnsAtvvr%0AkBtAO3dIPazL97P7dzKuc3FxcRIbG2vrae7Xzl3mcDYC8QmJNrkdNys5uWvHHTwjRwCBkBAgsD0k%0ATgOdQAABBBBAAAEEEEAAAQQQQAABBBBAAAEEEGgvgR3bsuWTRZ/bHu6SGedJamoP2zIyEUAgvAQ2%0AbdrU4g63Zt8WH7Sdd2zNGFuzbzsPs8WHa80YW7NvizvMjggggECABPJy7QPbR48Z7vcRcnP2eeyj%0AgZwj/WyrurpG7GZsz8xK92ifDARaI6DvT1/B7Wbgurl2P57mmynetTFtWLXM2Rwrh6oagts/+SpX%0A4uOiZHDvLma1kFvrTOPWoGvdtib319ayjrZtOplrDWy3ztaultbFrGc1tG53NL9QGW9676xQ6UpI%0A9KPfoKEh0Q86gQACHVeAwPaOe+4ZOQIIIIAAAggggAACCCCAAAIIIIAAAggg0OEE8lwzUL7+8jwj%0AWMF98GdNPlWGHzXYPZvXCCAQpgL5+faBec0ZzoEDnrPCNme/cKqDj/ezhY93H0oRQCByBfJyCzwG%0AFxcfJ4OH9vfI95ZRW1sndrOs9xuQJcnJ/s2Muy+vwPbzewaB7d5OAWWtFLAGG2tgsiYNWtegZfdk%0ABrmba7Ouvk6OPyLThzcEt5fXdJZ6V9z7B2ty5OKT+0lWqn9/C+7HbYvXOm4do67NRY9j9bBut0Uf%0AwqlN08hcm4Ht0dHRhqP52nqzgFnX6mjdDqfxR0pfM/r0l6PHnSxfrf0iUobU4nHExSfI1Itmtnh/%0AdkQAAQQCIUBgeyAUaQMBBBBAAAEEEEAAAQQQQAABBBBAAAEEEEAg5AWKDhTLf5+fIzrjo3sac8xR%0Acuqk8e7ZvEYAgTAWKC0tbXHvW7Nviw/azju2Zoyt2bedh9niw7VmjK3Zt8UdZkcEEEAgQAJ2s6yP%0AcN38qUGa/qSCfYVSX1/vscuYsSM88nxl2AXbx8bFSmpPnrTky45y/wU0wFgD0jVZg4112wxw1zL3%0AIHbNsyazDc3r4Ypfnz6sRt7ZEitVdZ2krq5e3l25Ry4/tb+kdtV53UMn6RjNwHb3YGztpdUkdHod%0AvJ6oh3UxA9n1mmkNbjddraZ4Bu+82R35Hy8vkKL99jdS2dWP1LzkLl1Fg9tJCCCAQDAF/PuXRzB7%0AyrERQAABBBBAAAEEEEAAAQQQQAABBBBAAAEEEGihQGlpuSuo/W0pKyv3aEFnn7zwkske+WQggEB4%0AC9TW1ob3ANq49/h4B8bHuw+lCCAQmQIHiw5JZUWVx+BGjhnmkecrwy4YXYM/R4wa4mtXj/Lcvfs8%0A8jIyehFg66FCRqAE9L1qBqbrtiYNSHZKZl0z2N1ca31zu1fyEZk6tFre2xonta57Pqpq6mTOF7tl%0AxsSB0jUxxqnpds/X8Wpwto7XXDTPurR7p0L0gOZ7w2qjZupnBrbHxMQ0Bribnro297EOzWzPmsd2%0A+wqk9Exr3wNyNAQQQAABWwEC221ZyEQAAQQQQCDwAoWFhbJ9+3bZsWOH60f0MhkwYIAMHDhQ+vfv%0AL3Fxca0+YHZ2ttH2zp07jRkwevfuLRkZGTJs2DDp1q1bq9tvaQN1dXWyd+9eKSgoaFx0xqKUlBTp%0A2bOnsWg/MzMzW3qIgOyns4bs2rVL8vLyJDc3V/RRwz169JC+ffsa50jPUygmfSz2nj17ZN++fUaf%0ADx8+LKmpqZKWlmYs2u9gnv9AmFVWVsr69euN909RUZHoGHVMOsasrCwZNWqU8QVRII5FGwgggAAC%0ACCCAAAIIIBCZAhXllfLic2+Kztjunvr2y5Qrrr6Qf1e4w/AagQgQSExMFP0uoSUpKSmpJbuF1T74%0AeD9d+Hj3oRQBBCJTIDcn32NgGoA5aHA/j3xfGXZtZfbpLUlJrqmr/Ux2QfKZWb39bIXqCPgnoEHG%0AZsC67qmv9e/BW7LWN+tZ87K61co5g6vlw+2xUu+aFL6sslbmLM+WGacNlITYKHOXoK51jNHRDcHt%0A1gB3MxDbGnxt3Q5qp4N8cKuN+rnP2m4GuTt54hjkE8jhEUAAAQRCToDA9pA7JXQIAQQQQCCUBRYs%0AWCAPP/yw5OTkSE1NjevLtyQ59dRT5dFHH5WEBM/HMVVXV8vbb78tTz75pHz22We2Q9N/qI4bN07u%0Avvtuueyyy/z6Ib2kpEReeOEFo/1NmzbZth8bGyvnnnuuzJw5Uy6//HK/2rdtsBmZxcXFolbvvfee%0AfPDBB836AXHIkCEyZcoUYznrrLNEfzhqj7RixQp57bXX5I033jDOq9Mxx4wZI9ddd51cc801RkC1%0AU732yN+4caPMmzfPWFavXt3kSzX34+sXJBMnTpQLL7xQLrroIhnguqEiHJK+h/71r38Z76GVK1dK%0AVZXnDDHmOJKTk+XEE0+U6dOny6xZs4zAfrOMNQIIIIAAAggggAACCCBQXVUtL7lmai/I3++Bkd67%0Al1z1g4slJoavyj1wyEAgAgT0xnidcKElSSc8iPSEj/czjI93H0oRQCAyBfJyPQPb09JTjdmG/R2x%0AXVsZmf7PhFtdXSP7Cz1vVMvMSve3S9RHwG8B/R1XA9Ota2twu5bpb3G6Nhc9iLltrs08XQ9KqZXT%0A+lXLkuxYfSnFZdUy94tsueyUARIT7T1w3tihjf+j44uJ0eD2aGNsZqC2GlgX7Ya+Jn3voB7qZZpZ%0AA9pNTzO43bTEDwEEEEAAAQQ8Bfi23tOEHAQQQAABBBwFHnroIY8A9a+//louvfRSOfvss5vsp0Hd%0AN998szEDeJMCtxf6hcaaNWvkyiuvlEGDBskf/vAHmTFjhlstz5caLH/vvfeKBrd7SxpcbwZBP/LI%0AI/Kf//zHmOHa2z4tLdPZw3/zm9/I008/bQT++9OOzmavyxNPPCE62/z9998vN910k+uLk7Z59N7W%0ArVvlxhtv9DifTn3WYPK77rrL6Je+D2677TafszI4tdXS/G+++UbuvPNOWbhwYbOb0BnzlyxZYiza%0AfzV94IEHjJnym91IO1asqKgw3kP6/taZ/ZuTtN7HH39sLPo3oWP8/e9/L927d2/O7tRBAAEEEEAA%0AAQQQQACBCBaoqamVV16cK7l793mMMjW1h1xz/SUSn9D6p6h5NE4GAgiEhIA+yVC/T2lJGjFiREt2%0AC6t98PF+uvDx7kMpAghEpoDtLOstmBm9trZW8vd53ljaksD2fXkFRpCwu3gGge3uJLxuIwENQNbf%0Ac61rM4DZ6ZBa3z2ZeboemV4rFbU1sjKn4XfQguJKeW/VXrngpL4S1Tm4weINge0xRmC7NRjbHLOu%0AddFkrt3H2tFemw6mjRnYrkHs5mIGuWuZ1jPX5j7WNjqaH+NFAAEEEEDAXSD4t/q594jXCCCAAAII%0AhLCAfhFnl6z55eXlcsstt8j555/vM6jdva2dO3caAe4a3O2U8vPzZdq0aXLrrbf6DGp3b0MD6HV2%0A+Dlz5rgXteq1jl9nrddZ1x9//HG/g9rdD75v3z5jfCNHjpSPPvrIvbjVr//0pz/J0Ucf3eygdusB%0A9fz+9Kc/NWZB37Fjh7WozbbLysrkxz/+sdFnf4La3TtUX19v3HSgP8o9//zz7sVBf603D+j7U5+K%0A0NygdvdO68zu+h485ZRTWv0+dG+b1wgggAACCCCAAAIIIBBeAvpvoDdefld2fec5W3P3Hl3lB7Mv%0Ak+TkpPAaFL1FAAG/BI477ji/6lsrn3DCCdaXEbmNj/fTio93H0oRQCAyBQI1y3qBK6hdP4+7p8wW%0ABMnn5Ra4NyNx8XGS2jPyn67iMXAygibgHnRsBiXrWhcNXjYDl3WtE3d5W7TOuKx6GesKcDfT7sJS%0AWfhlriuI3swJzlrHao5BnwweFxdnLPHx8WIummdus4639VE7Xcz3gZqaQe7m+8cMag/OmeaoCCCA%0AAAIIhK4AM7aH7rmhZwgggAACYSiQm5trzNy+efPmFvde79L/yU9+Ihqgq7NzW9OyZcvkkksukcLC%0AQmu2X9va7syZM+WDDz6QM844w6997SrrDNuXXXaZzJ8/3664VXk6g/vUqVPl2WeflR/84Aetasvc%0A+ec//7n85S9/MV+2eL18+XKZMGGCLFiwwPiyosUN+dhRZ8HXGxlWrlzpo2bziw8ePCjXXXed6E0S%0Av/jFL5q/YxvW1L+Z008/XYqKPB8n2pLDbtq0SdauXSsnnXRSS3ZnHwQQQAABBBBAAAEEEAhzAf23%0A9duvz5dtW7/zGEmXrsnygxsul67duniUkYEAApEloE9F1KcC+ptSUlJkypQp/u4WdvXx8X7K8PHu%0AQykCCESeQNGBYqmsqPIYWEtmWbcLRtegzrT0VI/2fWXk5eR7VMnI6OWRRwYCbS2gQcj6b03rWo+p%0AQcqatEwDl3VtJt22LmY9s86p/XXm9k6y7UCUscvWnEOSGBclk8b0Npto97WOxwzGNtc6Ls03FzXQ%0AZK7bvZMhdkDTwVyrk26bXrp2NzTrWB3N/UNseHQHAQQQQACBdhcgsL3dyTkgAggggECkCuzdu9cI%0AFNdg7EAkDcA+55xzZMyYMUZzn3zyiVxwwQWis3e3Nmlwuwajb9u2TfSHupam4uJimT59unz++ect%0AbcLnfjob/LXXXis6i3trg7AfeOCBgAS1m50uKCiQ013B2A899JCZFdD1nj17ZPLkybJlyxaf7SYn%0AJ0tGRoYxS3l2dnaTL82cdr7nnnuksrJSfv3rXztVaZf8w4cPGz8W+wpq1y98+vTpI+np6ZKTkyN6%0AI4n5xZ9dRzVwn4QAAggggAACCCCAAAIdU+C9uR/JNxu3egw+KSnRFdR+mfRI6eZRRgYCCESegD61%0ATp+s+NRTT/k1OJ0UQWdXjPSEj/czjI93H0oRQCDyBOyC0TXwMj0jze/B5toEo6f17tkYAOxPg3Zt%0AZbRg5nd/jkldBJwENPBYf5uyBiDr34ldMgPa3cusv23p9pkDa6SyRmTP4Ybg9vU7iyTBFdw+flhw%0AbuDQsZkztpuB7fraDM7WcuviPr6O/Np8X5g+ZvC6ru22zXod2YyxI4AAAgggYCdAYLudCnkIIIAA%0AAgj4KaCBxLfeeqvs3LnTdk8NTteZo8eOHSsarKyzfa9Zs8YIKrbdwZWpj2jUQG6dWf3DDz+Uiy++%0AWHR2dPek/+A95ZRTZNy4caI/tuhM1dr+hg0bpK6uzr1642sNIv7tb38rf/vb3xrz/Nmoqakxgq5X%0Ar17tdTd9FN25555r1M3KyjKCr/Uf7nl5ecaiQfFvv/22lJaWem1Hg7DVT9tqSdIZ5ZszQ9exxx4r%0AZ555pgwcOND1SPpk+fbbbw3Tjz76yPamAg3K1hn2A52qq6uNmwa8BbUPGjTI+HH2iiuukH79+jV2%0AoaSkRL7++mvZuHGjvPPOO15n0//Nb34jp512mpzuCtAPVnrwwQeNvwu742sw+6xZs+Tuu++W4cOH%0AG1+kmfX0Bo3vvvvO+Bt5/vnn5auvvjKLjLX55VGTTF4ggAACCCCAAAIIIIBAxAt8+P4S+XLNRo9x%0AxifEyawbLpWevVp+g7dHo2QggEDICzz++OMyfvx4+Z//+R/H7x/MQZx88snyhz/8QSZNmmRmRfwa%0AH++nGB/vPpQigEBkCeTm7PMYkM6wHh3dEGzrUeglIy/Xc+KZlsz8XlNTK/sLPZ/02pK2vHSXIgT8%0AEtDfn5ob3G42bAa5m2vNt26fO7RW3nE9ELygvOHv7YvNhZIYGyOjB3Q3m2i3tf6Oq7/PaTC7GeBO%0AYLtvfuvvkrptt5jB7WaZtVXr/tZ8thFAAAEEEOiIAgS2d8SzzpgRQAABBAIucPvtt4sGIrunAQMG%0AyJ///GdjdnT3Mq3/05/+VP7xj3+4FzW+XrBggWhAtwafaxCvezrhhBOMMv3RzT0dOnTIOK4GZDsl%0APba2n5mZ6VTFMf93v/udeAtq1zv47733XiMguWvXro7t3HzzzYbBCy+8IDpLvbcA9xtuuMEI2PZ3%0Alnm1vuOOOxz7oAWDBw82Zu86++yzbesVFhbKn/70J3nyySdtbzCw3akVmb/61a+MmxOcmrjwwgtF%0Azexsu3TpIvqe0EV9n3jiCbnrrrts30P6pdns2bONYyUlJTkdrs3yddZ/p5srtD/Lli2TY445xvb4%0AetPEiBEjjOVnP/uZ8X785S9/KYsWLTLq680JJAQQQAABBBBAAAEEEOhYAks+Xi4rln/pMei4eFdQ%0A+3WXSnrv4Mx459EhMhBAoN0ENCjn+uuvl5kzZ8rSpUtl9+7dRoC7Pn0xMTHReDpc3759je+GdGKK%0Ajpbw8X7G8fHuQykCCESWgN2M7RmZ6X4PUp/Em79vv8d+mVn+t7Uvr8D2ya2Zffxvy6NDZCDQCgEN%0AQtbf2KzByBq0bE1m4Lq5tpbptuabKd61MW14jczZ3EmKKxvaWbwh15i5fXBGF7Nau6x1TDoWXTSg%0A3Qxy19e6rWtz3Oa6XToWwgdxdzBf69pctPvmtrXczA/h4dE1BBBAAAEE2l2AwPZ2J+eACCCAAAKR%0AKGAX1K4/lj333HMSH69fRXgmfZyxBkl369ZN/vjHP3pW+L+chx9+2LZMZ1vXGcjNf/i6V9J233//%0Afbnqqqvkrbfeci82Xuus6zpbur8zjq9cudKYvcq2UVemzh4+b948Ofroo52qNMnXHxH1sdDnnHOO%0AXH755bJu3bom5eYLneVdbyJ46aWXzKxmrR999FHZvn27Y93evXvLwoULRWdAd0q9evUSfQy1Wp1/%0A/vlGgL1T3dbmf/rpp/LII4/YNqNfFum51wBup3PvvqM+TUBn9b/00kttnyqgTxpQo+bMaO/edmtf%0A60z6djdtaLt644VTULvdcfVGDz2P+sQCfQ/pkxJICCCAAAIIIIAAAggg0HEEvlq3SZZ+ssJjwDEx%0A0XLVDy6SzD69PcrIQACBjiOg39FNmTKl4wzYz5Hi4x0MH+8+lCKAQGQIBGqW9cL8A8ZTid1VWhIk%0An5dT4N6M6E2rqak9PPLJQCBYAtbf6/R3PE0atK5B4O7JDHI312ZdfZ0Ud0SmD6t2BbfHSVlNJ6l3%0Axb1/sDZHLj65n2SlJro31WavdTzWIHYzmF3X5rbWMZc260gYN2x9T5jbVi8zT4do3Q7jIdN1BBBA%0AAAEEAipAYHtAOWkMAQQQQACBBoE777zTCIJuzj9E9fHGO3bskDfeeKNZfPqFwVNPPSU33nijz/oa%0APP/aa6/JscceKxs3ej6GXRtoSWC7BqHX1dXZHr9nz55GcPHw4cNty71l6qzpH3zwgWiA8p49e2yr%0AvvLKK/Lggw9K//79bcvdMzVoWmdad0o647ke01tQu3XfAa5Z+DVwWm9c0BsH2iLdd999tl/66rE0%0AuF5nJ/c3aYC4Boo7/YD7zDPPGMHy5hdu/rbf0vqffPKJ7a6pqakya9Ys2zJfmRMmTBBdSAgggAAC%0ACCDgn8Cu7/ZKtmvxlkoOl9gWf7t5hxwqti/THQYM7CP9XQsJAQQQaCuBmppaWfD+Ytvm412BL4sX%0AfW5b5lem64f7Y8eNlrHHHOXXblRGAAEEEEAAAQQQQCDUBYoOFEtlheeTg1tyc2huTr7HcHXW5/Te%0APT3yfWXk5uzzqNI7g6cweaCQERQB/R1YA9I1WX8T1m3r723uQezunTXb0Pzurvj1acOq5J0tcVJV%0A18n1e2y9zFu5Wy4/dYD07Go/mZp7e4F4rf03x2ENctdts0zLreMOxHEjpQ13F+trp+1IGXskj0Pj%0AIzZv/FIK9uVI0f58KS05LD1Se0laepak9c6UAUNG2N7QEskmjA0BBBBoKwEC29tKlnYRQAABBDqs%0AwO9+9zu/Z77WWcCbE9iuQe2vv/66XHLJJc321X1uvvlmue2222z3Wb16tW2+U+ayZctk/fr1TsXG%0ALPUtCWo3G0xPTzdmmB8/fryZ1WRdX18vTz/9tDz00ENN8p1eaPB5cXGxbbHazJ07169ZwbWhLl26%0AGDPSX3fddfLiiy/att3SzC+//NIInLfbX4Pv/Z1d39rO5MmTjZnbP//cM6BDH8O9YMECOe+886y7%0AtPm2PvbbLo0bN84umzwEEEAAAQQQaCMBfUz4qy+9I1WVnj9iN+eQWzZtF12cUmxsjPz8lz92Pb7Y%0Ac6Yqp33IRwABBPwR2JdXYBuIo22UlJQZiz/tOdXV4xDY7qRDPgIIIIAAAggggEC4CtgFo2vwalq6%0A/8HodjO/90pPbRLo21ynvFzPGdszs9Kbuzv1EGhzAQ1SNgPTzYBl/dtxSmZdM9jdXGt9syyti8jU%0AodXy3tY4qa0Xqa6pl7lf7JYZEwdK18QYp6YDlq/jsFvMoHYC2/2nNt8b1j3t8qzlbIeOwLrVn8u7%0Abzwvny9ZKCWHDjp2rGdab5l60VUy/dJrpO+AwY71KEAAAQQQ8C3g/GnK977UQAABBBBAAAE3AQ0g%0Av//++91yfb887bTT5KijfM/49ve//92voHbzyNdcc40kJCSYL5usS0tL5dChQ03yvL144oknHIt1%0ADNOnT3csb26Bzth+yimnOFZ/9tlnpbq62rHcWvDSSy9ZXzbZPvPMM+WMM85oktfcF/qlzXPPPSdT%0Ap05t7i7NqvfYY4851tOZ6mNiWveFld544ZTefPNNp6I2y9f3n11KSkqyyyYPAQQQQAABBNpI4PCh%0A0hYHtTenS9XVNXL4kPOM7s1pgzoIIICAN4HqqhpvxQEr01ks9ZpGQgABBBBAAAEEEEAgkgTsZkbv%0A2SvF9ZuE/3Ml2gXJtyQYXZ/KVFhwwIM5M6u3Rx4ZCARTwD1AWV9bg8B1oi19aoEu+jufueiTt83F%0AzNM6Wj+rWyc5Z1CVK8C8YWRllbUyZ3m2VFTZP1G7Lcav42AJjIH1/Jim1jy2Q1Mgb2+2/L/bZsmt%0A15wnC955zWtQu45gf8E+efGfj8oVU46Tv//xl1Jb0/rvj7TNZYsXyEfvvyWrly+RA4WeT0UJTT16%0AhQACCLROgMD21vmxNwIIIIAAAo0COtP1k08+2fja341rr73W6y733nuv/OhHP/Jax6mwe/fuMm3a%0ANKdiycnJcSyzFhQUFBizqVvzrNt33nlnwB45d+ONN1qbbrKt/bCbdbxJJdeLkpIS0RnbnZIG/Lcm%0A6ZdLOtO+0+zy/rZdVlYmr776qu1uxx13nFxxxRW2Zf5kajD/qFGjbHdZuXKlbX5bZo4cOdK2+Q0b%0ANjTOTGFbgUwEEEAAAQQQCKiAzqje1ik2LratD0H7CCDQgQWSkl3Pa2+HpAEGLQnuaYeucQgEEEAA%0AAQQQQAABBFosEKiZ0evq6qQg3zMYPSPT/1nW8/cV2v5O0JIg+RbDsCMCzRTQYGVN1rU1uF23nQLc%0AzaB261p/gxyU2klO7//9RF/FZdXyzopsqdZp3Ns4EXwdGGDT0boOTMu00tYCG9etkusuPk2WLJzX%0AokO98u/H5YczJ4sGx7c0vfvGC3LBxOHyi1uukF/feYPccf2FctnZR8ubLz3d0ibZDwEEEAgbAQLb%0Aw+ZU0VEEEEAAgVAWSExMlNdff934QqKl/Rw6dKjjruPGjZOHHnrIsbw5BYMGDXKstnfvXscya8Hi%0AxYulxuHO4rS0NGltoLj1WDNmzJCuXbtas5psNycI+8svv3Sc2V3P2SWXXNKkzZa80JnFn3rqqZbs%0A6rHPqlWrpKqqyiNfM/TGBPPLMNsKfmQOGTLEtvaWLVuMmwFsC9so85hjjrFteceOHfLKK6/YlpGJ%0AAAIIIIAAAoEXSO6SJEOGDQh8w//X4uCh/SW5nYJO22wQNIwAAiEt0Dujlxw1aqgxK15bdvSY40YG%0A7N9mbdlP2kYAAQQQQAABBBBAwB+BGrenEunNnKPHjvCnCaOuPkkp2m2W9y5dk2VoC75z0D65/y7S%0Ar3+WpKR297tf7IBAewiY71frWrfNoHYNbDeD261B7Oas7brWfA1qN2duPyrtiJyY9X1we35xpby3%0Aco/U1R9pjyEZf4M6BpaWGbTLSeIgARdYu+JTuf26C6TkcHGr2t688Uu5/fqLXE8yPdiidjauX+Wx%0AX1VlhTz6+1/IZx/P9ygjAwEEEIgkAf+fGxVJo2csCCCAAAIIBEhAv2jQAOfWpKysLMfde/To4fHl%0AnWNlh4KMjAyHEmn2jO0rVqxwbOOWW26R+Ph4x3J/CzTwfObMmfL00/Z3HDcnsH39+vWOh73oootc%0AwVXJjuX+FMTFxflT3bGut1nox44d67ifvwV9+vSx3aW+vl42btwoEyZMsC1vi8xjjz3Wsdnrr7/e%0A+LLvyiuvdKxDAQIIIIAAAggETuDqa1t/01/gekNLCCCAgP8CM6463/+d2AMBBBBAAAEEEEAAAQTk%0Axh9dJQeLDhmTBWlgevfuXVs0mVNCYrz8/P/dIsUHD0ttba3o7yfdezhPYuSNfuDgfnLPr37smpCn%0ATPT3i4TEBOniujGfhEAoC2gA+JEjR4zfdXWtQe36/tW1vrYmfW3mmdvm2lpvXFatVLj+njbkN4R4%0A7dlfJgu/zJFzx/VxHcdak20EEGitQHHRAWN2dA0gD0TK2b1Tfv2zG+SRf73p9/9Xp118tbz35ou2%0A3fjrA7+Q8aecIXHxCbblZCKAAALhLsCM7eF+Buk/AggggEDECHgLbA/EIHv37u3YTHNnbP/iiy8c%0A2zjppJMcy1paMGXKFMddmxPYvm7dOsf9zzvvPMeyYBUsX77c8dCBDGzv27ev43H279/vWNYWBTou%0ApxsMqqur5aqrrpIHHnhAKisr2+LwtIkAAggggAACCCCAAAIIIIAAAggggAACCCCAAAIugR4p3SS9%0Ady9JTe3hd/CdFVBnpE7t2cNoq6VB7WZ7cfFx0rNXiqSl9ySo3URhHfICGtyuybrWbQ1uNxd/Zm7X%0A2dtP7V8nw1JrG8e+NeewLPl6X+NrNhBAIDACf/r1HXLwQGFgGvu/VlZ9/om88PQjfrd59PEny+hj%0ATrDdb1/uHvngnVdty8hEAAEEIkGAwPZIOIuMAQEEEEAgIgQ08Nz8gqMtBuQtsL2iwvcdxzU1NeIt%0AULxfv34B77a3Webz8vKkqqrK6zE3bNjgWO40a7njDu1QsHbtWtuj6Oz1Q4YMsS1rSaa3sR882LJH%0AobWkH7qPPungf//3fx1315kp7r//fhk0aJBRrznvVcfGKEAAAQQQQAABBBBAAAEEEEAAAQQQQAAB%0ABBBAAAEEEECgjQXM33x1bS7WoHYzsF2D1nWJiYlxXLRc6585sFb6dq1r7PmGnUWy8tvABuA2Ns4G%0AAh1Q4Ntv1svSRe+2ycj/+8xjcviQ/7/D33Ln/zj2563//suxjAIEEEAg3AUanlMT7qOg/wgggAAC%0ACESAgPmlhD6asS2SPu6xNamwsNB4BKVTG+0d2K79KC4ulvT0dKcuifbZKWVmZjoVBSVfA7gPHDhg%0Ae2wN4PcWjG67k5dMbzcEtHdgu3Zz9uzZMm/ePGNx6rbeyPCzn/1MHnzwQbn22mvlxhtvlBEjRjhV%0AJx8BBBBAAAEEEEAAAQQQQAABBBBAAAEEEEAAAQQQQACBoAloQLv+/mcGuWtHNLjdW9L61kXrmq91%0Ae8qQGpn3rUhBWZS+lBVbCiUxLlrGDOhhvOY/CCDQcoE3Xny62TvHxsXLgMHD5dDBA5Kft9fnfuVl%0AJfLaf56Um+74pc+61grHnThRTphwhqxevtiabWzv+PYbWb9muRxz/ASPMjIQQACBcBcgsD3czyD9%0ARwABBBBAoJ0EvAU8d+/e3fUIyC4B74m3Web1YL4C2w8dOuTYJ2+zwTvu1IYFJSUlUlf3/SwL1kNp%0AvgZ2t0eqrq5uj8N4HOOZZ56RCRMmyPbt2z3KrBn79++XRx55xFgmTpwot99+u1x88cWteiyqtX22%0AEUAAAQQQQAABBBBAAAEEEEAAAQQQQAABBBBAAAEEEAiEQHOC262B67rtnqx5Ca7C6cNqZc7mTnKw%0AsiFIfvGGPElwBbcPyQj8b7XufeE1ApEqUF5WKh+9/5bX4UW7nqww+yf3yhlTLpKsfgMbf58+UJgv%0Amzaslc8+mS/vvfmiYxuvPf8Pueamn0pCYpJjHbuCq2bfZhvYrnXnvPwsge12aOQhgEDYC3i/FTDs%0Ah8cAEEAAAQQQQCBQAt4C2/v27RuowzRpR2eZT0lJaZJnfeGtT/X19VJaWmqt3ridnJwsuoRSKioq%0AConudOvWLSj96NWrl3z55Zcya9asZh//s88+k8svv1yGDRsmf//736WsrKzZ+1IRAQQQQAABBBBA%0AAAEEEEAAAQQQQAABBBBAAAEEEEAAgfYS0CB3c9GZ280lKipK9MneusS4AmedFvPp34lxnWXasGpJ%0Aim0IgtdY+AVr9sre/fxO1l7nkuNEnsA3X61xPb2+ynFgg4ePkn+/tVSuveVu6TdwSGNQu+6Q2itd%0AJp51nvy/Bx+X/31ujsTF6y0onklnbV+9fIlngY8cnbG9Z1qGba0Vyz4WjYsgIYAAApEmQGB7pJ1R%0AxoMAAggggEAbCXgLvG7L2c/T09MdR1RV5fyPS50B3TqDgbWRHj1C73F83oL0rX1vy239Mu3EE09s%0Ay0N4bVtn/X/hhRfkxRdflJ49e3qtay3cuXOnMXP7qFGjZOnSpdYithFAAAEEEEAAAQQQQAABBBBA%0AAAEEEEAAAQQQQAABBBAImoD+/mYmM7DdXGtQu7m4B7bHxsaKuViD3bVe98QomT60SuKiG4Lb6+qP%0AyLur9kjhoUrzUKwRQMAPgY1frnCsrTOs//WZt0WD232l8aecKb995FnHap8vWeBY5lSgN8FMvWim%0AbXHJoYOybctG2zIyEUAAgXAWILA9nM8efUcAAQQQQCBEBNoyKPvQoUP/n707gbOkqu/+/5tep3um%0Au2dnWIRh2GQxEEUUFURRjIKKissT8XGFaIjh0b/bE4k+bq88GFETE6NGE4zRBxTFxCVEBRRBEWWT%0ARXYYhtm37p7p9S79r+9tft2nq6vu7e65t/sun+JVnKpTp05Vvavq9Jk6p+qmHuWyZctSl2Wz2dRl%0Avb29qcsWaoEeSC3kcMoppxQ6lZ900kkLuRuFbZ9//vm2YcOGwlfY161bN+P90TovfOEL7f3vf78V%0Ae+lhxhmSEAEEEEAAAQQQQAABBBBAAAEEEEAAAQQQQAABBBBYEIHJztALsnk2WlaBpM7t6qyqeIXe%0Aud2/3h52ZI9Pq2O7xtVdzfayo0atpWm8c/toJm//cfPj1jcwWtZ9JzMEGkHgvnvuSD3Mt7zr/dEX%0A09emLo8vOP1FZ9uLzz4vHl2Y/9XP/zv143yJKzwZefar35i6+Labf5m6jAUIIIBArQrQsb1Wzxz7%0AjQACCCCAwDwLFOtEvnXr1orsjTqnF8t7xYoVqdvV17/TBn3Nvdo6PhfzXb16dfTTZ6MVHX/zm9+Y%0AOpRXy9DZ2Wl/8Rd/YQ8++KBdccUVhQ7r4UO/tP3UT6195jOfsTe/+c1pSYhHAAEEEJizwGRj2tii%0A8caSOWfFigg0ioB+C3pimLyHJqKYmHeB6Ee/Y9sMz1FsEbMIIFAQGLP4fUKzApcGAggggAACCMxE%0AYLLunfbrqjPJhTQINJRA8MyN+6b+zny8ncs7tatju3du907rYWd2/2q7Qo9XOnWCP6h7kZ11RCbq%0AID/uNTCctat//bgNjqR/AKz+ZDkiBPZfoHf3zsRMlq9cbW94y0WJy4pFXvC/Plx4cSWeZteObfbY%0Aw/fHo0vOH3r4kXbwoesT09168y8S44lEAAEEalmAJ9C1fPbYdwQQQAABBOZRoFjHa3U+r8QDts2b%0AN5s6KqcNy5cvT1tU+Gm+9vb21OU7dyb/4zR1hQovKOarfZWDP6yqRFjhw5tz9now9/rXv96uvfba%0AQif3D33oQ1bMyjd05ZVX2te//nWfJUQAAQQQKIfAWNAgXeTvczk2RR4I1ItAWEcey0/eQ/VyfLV4%0AHGOxf16E56gWj4d9RmA+BMam3TiUZ/PhzjYQQAABBBCoeYHwOYLFKuI1f3AcAAKVERgLn7mN0Z2n%0AMsoLm6t3bg9D79juoX+1XW1kpdoElebw6DtgZxw2MnFg+mL793+90UazlL0TKEwgUEKgv29PYooj%0Ajj7eWqOXSmY7HBJ1Qj/hj09JXO3Rh+5LjC8VefBT1iUm+cPdtyfGE4kAAgjUsgA14Vo+e+w7Aggg%0AgAAC8yhQrDNxJpOxXbt2lX1vNm7cmJpnR0eHLV26NHW5FhT7anu1dWzXsejhU9KgzjabNm1KWtRQ%0AcUcccYT9zd/8jT322GP2iU98wop9sV8w+uL7ww8/3FBGHCwCCCBQSYExGqQryUvedYVOByUAAEAA%0ASURBVCowNqXzBh1Bq+M0T30cmo932K2OnWQvEKgqgekvgFCeVdUJYmcQQAABBBCoUoHw5d7p9Ykq%0A3Wl2C4EFFpj6a0nUuxf4dFRs82Gndm1E8xr9q+3q2O6d28OO7fEvt6tdUaPSHrvG7NmHZCb2eUff%0AkP3glo2Wy8d/gWsiCRMIIBAI7NvbH8xNTj5l3RGTM7OcOv3MsxPXePzRBxPjS0UelNKxXV+bz+Vy%0ApVZnOQIIIFBTAlNbcmpq19lZBBBAAAEEEJhPgVWrVhUeqKRtc8uWLWmL5hz/xBNPpK779Kc/PXWZ%0ALzjkkEN8clq4Y8eOaXELHSHjtKFYJ/+0deo1vqenxy655JLCF9yf97znpR7mvn377F/+5V9Sl7MA%0AAQQQQGCWAmHHdjqCzhKP5I0qMKXTNF9sr57LYEp5RqNP9ZwY9qRaBcbGJu+TsINate4v+4UAAggg%0AgAAC1SIw2Sk3rE9Uy96xHwhUo0Ceunc1npaK7FO8c7s6tXvndu/g7h3XFYYd3JOmlebpB+XtxAMm%0AO7c/sWPArrl1U/Sr2xU5BDJFoK4Eurp7Eo/n0HVHJsbPJPKEk5K/2L7hkQdmsvq0NGlfbNcLhOrc%0AzoAAAgjUkwAd2+vpbHIsCCCAAAIIVFCgs7PTnvrUp6Zu4fbby/8TVw88kP6Puuc85zmp++ILjjvu%0AOJ+cFv7yl7+cFrfQEc94xjNSd6FYJ//Ulep8gb7Y/tOf/tRe9apXpR5pJa7L1I2xAAEEEKh3gXzz%0AxBHm8pMNJBORTCCAwDSB8F4ZC+6haQmJmFeBfG7ykWgun53XbbMxBGpRYGpZNnn/1OKxsM8IIIAA%0AAgggMI8Cwb+BqHfPozubqmmBsO5twT1U0wfFzqcKxDu3az7euX02X25X5/bnHpa3o1dOvpz80OZ+%0A+/ld5f84WepBsQCBGhVYszblg3nRfTnXYd0RxySu+vijDyfGl4pM+2K71tu9a3up1VmOAAII1JQA%0AT6Fr6nSxswgggAACCCyswCmnJL9VrL362te+Vtad089lFcvz1FNPLbm9Yh3br7766pLrzzRBPp+f%0AadKi6Z797GenLn/ooYdSlzXygsWLFxe+yq6HdUnDbbfdlhRNHAIIIIDAXATyk2Wtvh41xlfb56LI%0AOg0mMLVBuqXQONlgBFVxuN5Q7Dszlgte1Bkb9WhCBBBIEciNTb7Qls9O3j8pyYlGAAEEEEAAgQYW%0A8E6ZIphS745ekB+L/mNAAIHiAlNeAnnyWVz837TFc2BprQn4+fXyU6G+2O6jd2xXO5jGpK+1e5yW%0AK/2Z67N2aPfki/y/f3SP3Xxf9f2Sda2dK/a3vgXWrD0o8QA3b3w0MX4mkT3LV1hXz/JpSfv79kyL%0Am0nEmrUHpybbtWNb6jIWIIAAArUoQMf2Wjxr7DMCCCCAAAILJFCsY/sNN9xg9913X9n27Hvf+55t%0A2LAhMT89mHne856XuCyMPOGEE8LZKdN33XWXPfzw3N6GDjPKZrP2wQ9+MIya83Sxju1XXXXVnPOt%0A9xWXLVtmp512WuJhbtu2zTZv3py4jEgEEEAAgXQBb1BRCm9UGctHjxDGJr9OEnZyS8+JJQg0rkD8%0ABRDv1OH3VHifNa5SZY88NA7d89nJR6JTXj6o7O6QOwI1K5DLTXZst+jFkPB+8oMK7zePI0QAAQQQ%0AQACBxhHw+oEfcaFuEHXKHQv6slP3dh1CBJIFxu+R4KaJvtju9ez4PZacA7G1KhA/z5oPO7Z753bv%0AwO5hW1ub+ag47/ze0tJsZx2ZtQOWTH6Y6zf377C7HptbZ9padWW/EZiNQNrX0DdvfGw22UxL29XV%0AMy1uaHDftLiZRAwPDaYmGxocSF3GAgQQQKAWBSZbcWpx79lnBBBAAAEEEJhXgRe+8IVFt/fVr361%0A6PLZLLzssstSk7/yla+01atXpy73BWeccUbhywU+Hw/L8dX2Cy+80H784x/Hs57TvF4caG9vT1z3%0A7rvvtjvuuCNxGZFmL3jBC1IZ+vv7U5exAAEEEEBgukC8ISVMkctMPkbIZIfDRUwjgEBMIJMdmogZ%0Ay0X3TvBiiC/w+83nCcsvkGQ8lp38BQrKsvKbk2P9CWRyk3/z419s1z2WdJ/VnwJHhAACCCCAAAJz%0AEQhfKs3yHGEuhKzTQAJhvVvP4MIXQ5yBurdL1F/o59b/jaUw3rk9rYO7d3T3UB3cO9pb7OyjM7Zs%0A8WTn9ut/v8Ue2kybWf1dPRxROQROf9E5idn8/vZbbGR48jlvYqIikR1LlkxbWqyD+rTEQcTe/t5g%0Aburk0q7uqRHMIYAAAjUuMNkiXeMHwu4jgAACCCCAQOUFjjnmGHv+85+fuqGvf/3rNjw82eCdmrDE%0Agl/96lf2m9/8JjXVRRddlLosXNDT01O0w/O3vvUty+cnH+iE685k+pJLLrF//dd/nUnSGaXp7u62%0A17/+9alp3/e+96Uua/QFxb6+f+CBBzY6D8ePAAII7LeAN6jkRoPOoLm5P8zd7x0iAwRqQGBKg3R0%0A7/h9FN91xTPMr8BYtnVig/qyPl+OnOBgAoFpAro/dJ/4EN4/HkeIAAIIIIAAAo0tEP83TTifn/Ic%0AYf/bDhpbmqOvd4HwOYLuHb+XPPTjj88rPinO0xPWnoDOp4/euV2hd2xXx3XvxJ4UarnSdrY32SuO%0AydjStvFfAtDLEtfcusk27uTLzrV3VbDHlRY44ujjbH00xoe9fXvsmv+8Mh494/mOjs5paef6dfVN%0Ajz86LS+PWLKUju1uQYgAAvUhQMf2+jiPHAUCCCCAAALzJvDOd74zdVs7d+60d7zjHanLZ7Kgr6/P%0A/vzP/zw16XHHHVe0s3p8xXPPPTceNTF/++232xe+8IWJ+ZlOjEVPfj760Y/apz71qZmuMuN07373%0Au1PTXnvttVbOr+KnbmgeF4yOjpZla7fccktiPkuXLjW94MCAAAIIIDAzgaRGsDBueoP0eKPIzHIn%0AFQKNJZAJXv7IjjRPHLw3TE5EJEyE913CYqJmKeDmHtpYk039BQpe1JklKckbSGA0+PWJXCYqy6L7%0Ax+8lyqoGuhA4VAQQQAABBGYg4HUEJfXp8AX50eDfSDPIjiQINJxA+Mtv+UzrxH0kCOrejXE5hOfZ%0Ay1EP1VHdx7Bje1tbm4Vj2NFd6bo7mqIvt4/a4ie/V5LLj9kPb9loO/p4FtIYVxVHORuBs855bWLy%0A73zjy9GvaMytLWRR9FJKfFBec/kK/J23/jqe1cR8V/eyiWkmEEAAgXoQmF561sNRcQwIIIAAAggg%0AUDGBV7/61XbQQQel5v/Nb37TPvShD83pS+j79u2zc845x+68887U/D/zmc+kLkta8IY3vKFox+a/%0A+qu/Mn0hfqaD9vE1r3mNffzjH5/pKrNKd/LJJ9upp56auo5eLPjGN76Runy2C/bs2WPf/va37YEH%0AHpjtqvud/oorrrCuri574xvfuF/b//GPf2z33Xdf4v685CUvSYwnEgEEEECguIA3ooShpvWVVn9+%0Aq4evYWe34jmyFIHGEsjmRqKvgGcnDnosaJAO7ytP4HE+T7h/AvIMxzA3t86NTP4CxUiWL5WFRkwj%0AEAqMBvdHLnpJx+8tpfHpeBiuzzQCCCCAAAII1LeA16/DMKwb6N9Ck88R8hZ23K1vGY4OgdkJ6Gvt%0Ak7+UtMhyo+MvyPv9pNzi07PbAqlrRcDLU+2vn3N9rV3T/tX2sIN72MndO7Wro7tPa/nqpU320qNG%0ArKVpvGPuaCZv3//1RusbKM/Hp2rFlv1EoJTAOa853zqXdE1L9sgD99qVl39xWvz+RMy2o/yObZvt%0A1ptvSN1kd8/y1GUsQAABBGpRgI7ttXjW2GcEEEAAAQQWUEAPQ770pS8V3YNLL73UXvSiF9nGjRuL%0ApgsXXnPNNXb88cfbjTfeGEZPmb7wwgvtpS996ZS4UjPLly+3D3zgA6nJBgcHC/v6/e9/PzWNL7ju%0AuusKnc6vvvpqj6pI+PnPf77wwCkp81wuZ29+85vtve99r+3evTspScm4fD5v8j7vvPPsgAMOsNe/%0A/vV2wQUXlFyv3Al+8pOfmL7Y/q1vfctOOOEE09fqN2zYMKvN6Kv72v+0f/y/9rXJb9bPaiMkRgAB%0ABBpEIGw00SF7w0kYRrGWGRxvWFOa4cxeBQwIIBATGMnum4jJDDfZWH7yC8da4PebhxOJmaiIwNRy%0AbNw/O9Q6sS11IAhfRJhYwAQCDS6g+0L3hw+6b+L3ky8jRAABBBBAAAEE/N83U+sLTZYZmuySMBz8%0AWwkxBBCYFBjJBM8RdM88+UtJSuH31GRqpupdwMtTP07Nq1O7j+rYrg7r8U7t/uX2sFO70ij9Qd2L%0A7CVHZqxp0XiugyNZu/rXj5tCBgQQGBdYsWqNXXDxhxM5vnjZR+2+u29PXDYfkZd9/P02NJj8cY41%0Aaw+2nuUr5mM32AYCCCAwbwKT/4qct02yIQQQQAABBBCodYGXv/zl9va3v73oYVx//fV25JFH2qte%0A9Sr77ne/W+jknslkJtYZGhoqfKX7c5/7XKGzuDqsP/744xPL4xPr16+3yy67LB49o/mLL7640IE7%0ALbH2Rfv5vOc9z6666qrCfo2MjJg6vd91112Fjtf6ivqZZ55pd99997RsOjs7TV+GL9dwyimn2Cc/%0A+cnU7NSJW27y/eAHP2iyVgfxtEHLHnroIfvKV75i6ui9atWqwgsCOi9+Th599NG01SsWr6/F+6D9%0A+Id/+AfTeda18L3vfc/C5Z7Ow3vvvbfQGV/nRV/RTxqOOeaYwnlNWkYcAggggMBUgbCxxBvLPC6c%0A13RmcLIzqL7YPvk1qal5ModA4wpEPyWbmWxkGB2Y/MJx/H6SUfxea1y3yhx53Ny/cpbPNlt29MnW%0A3GjTYSeCyuwJuSJQewIj2ckX2HS/6L6J31M+X3tHxx4jgAACCCCAwP4IhHWApGmPUzj1OcJA9JGS%0A/P5smnURqDsBtfmEvySWGWyZUu/WAfs95dMeKp6hPgX83Iahd2z3MK2Du3dsD0N1cD98xSJ7weGT%0AbbX6Yvv3o87t+oI7AwIIjAucd/6FduQxJ0zjyEZt2X/9nrdZf99k+/a0RBWKuOFnP7IbfvbD1NxP%0AOOmZqctYgAACCNSqwORv7tbqEbDfCCCAAAIIILAgAupYfcsttxQ6fqftgDpU60vo/jV0PXxZuXJl%0AoTN1X19f2mrT4g877DD7r//6L1u6dOm0ZTOJWLJkiX3jG9+wl73sZZbNpn954KabbjKNGrSvaV8B%0AD7fZ09NjP/rRj+wPf/iDXXHFFeGi/Zp+//vfX+iwri+rpw3q+P3pT3+6MKpz/cEHH1zotC7jgYEB%0A27Ztm23dunVGX3Yv5pK2/f2N19f044N/Td6PW2mOOOKIQod3nRO9/KCvum/ZsqXk+dEvC+jrFAwI%0AIIAAAnMXUNkbH7PDzVHHNrOmwhOFseir7f3W2Ta9TJ/7VlkTgdoWGI6+suYvfKi/Rm6kzZpbp95L%0AOkK/t2r7aKtn7+UZr78rzgf3Vuid2/XSQUvb+L8PVJZ1tPdEv0sxuY6vS4hAIwrofhoenezYPtOX%0AdEKr8B4M45lGAAEEEEAAgfoUCOvc4XRupMXyuRFrin4ArlDHiH79raOtpz4ROCoE5iAwHL1Q6i98%0A6DlCJnr2trh98uvc4f1EHXsOwDW8is63ys0w1LSea4RD+DwknPY0ivP4Y9fkbDhqK73p8fHuYjv6%0Ahu0Ht2y0ro7Jj5lwnbkcYSMK6IWRD37i7+ydf/oSy8X6FWx6/BH7y7e80v7+8v+w7p7Kt4novv3Z%0Aj79rn//Uh4qeiuNPpGN7USAWIoBATQpMre3U5CGw0wgggAACCCCwEAJdXV12ww032Omnnz7jzesf%0AXzt37rTZdGo/7rjjCp3Njz766BlvJynhi1/8YvvHf/zHpEWJcf6AJ3Hhk5H68vl1111nz33uc4sl%0Am9MyPTTSCwFvfOMbZ7S+vi7/4IMP2q9//Wv74Q9/WOgUr6+a7969e0brr127dkbpyplo3bp1JbNT%0A5/3f/e539u1vf9uuvPLKwvFt3rx54gFcWgZ/+7d/a2eccUbaYuIRQAABBFIE9PcnbfQvASkc3hu1%0ARj85DI32TzS+eRwhAo0sMDQ6+QLn8L7o0dvY5M9Fx++vRnaq1LHLWEMYxt19fnSgJSq/xvdELyMM%0ARx1sGBBAYFxAnWsmXtKJ7pPMQGtiHUGpw/stnB/Pif8jgAACCCCAQD0LeN26eKjnCJPdEvRvpqiL%0AZT2zcGwIzEJgzIZGeifS65lb06Kpv5TkL2f7fabEXgefWJGJuhXwc+2hXw/+rDb8aru+yh5+pd2n%0A9REon1aapx9s9vSDJr/S/sTOAbv/icnrUJi+vbqF5cAQKCJw/Ikn21//339KTPHAvXfaxW891/b2%0AT71nEhPvR+RvbrzW3vqq0+2j73277dm1o2hOzzrtzKLLWYgAAgjUogBfbK/Fs8Y+I4AAAgggUCUC%0Ay5Yts5/85Cf25je/udDpuNy7dd5559mXv/xlW7FiRVmyvvDCC62/v9/+9//+30W/3D6Tjb3kJS+x%0Ar33ta4WvpM8k/VzStLe327//+7/bU5/6VPvIRz5SsjP3XLahdfRw6l3vetdcV5/zetrmF77whcLL%0ADnPOJLaizC699FK7+OKLY0uYRQABBBCYrYD+PvgYbzAZ3ttii7tzT35tLW/q3N7Zvmy2myA9AnUn%0AMJLdZ7n8+E86q8P0UF+ztbVMfmXNGx29cdDvMZ+vO5AFOiB56kXV0FfT7u+hjTXZYN8iW7JsvFPN%0A0EifLW7t4qvtC3Te2Gz1CKijWdi5Zii6T8aCl3T8HorfYzoCxTEggAACCCCAQGMKhHUDry8oVPxw%0Af4t19IxG01Z4eU4vlXa0djcmFEeNQCCgX0maeKE06mc83N9srS2T/34N7ytfjTq3SzROqHPuzzk8%0A1NGrjPVB8Rp9CKcVF84rv9MOz0dfbh+ze7eP/xsuP7mqZ0GIQEMLnPXy19muHdvtC5d+eJrD/ffc%0AUfhy+1nnvHbasnjEzu1b41GF+W//25eiF07Gf3k8l8va9q2bbduWjbZ1UzRuecL29u1JXC8eefKp%0Az7f1Rx0bj2YeAQQQqHkBOrbX/CnkABBAAAEE6kmgFh9GqSPxFVdcYeo0/qEPfch++9vf7vcpOfnk%0Ak+2zn/2snXbaafudVzyD973vfYWvzOtL6A899FB8ccn5JUuWmL4GPp8dwS+55BJ75StfaR/72Mfs%0Ae9/73pSHTyV3uEgCHcsrXvEKe8973mPPfOb8/0TZ6tWr7a677rL3vve9hS+y53K5IntbfJGuw3e8%0A4x2Fa/CQQw4pnpilCCCAAAJTBLxhxCM1H47eCD0ltPHOoEtXPNkZNNNri9uWRl+U4jGDOxI2noB+%0ANnxgePLXcob18e989KW1qJHR7x+/t8L5uJTSMJRXwN099HOicDh6+WBJTzbqjasONtnoRZ1e62yr%0A/E8Jl/cIyQ2B8groPgg71+glndbYSzp+P1Fmldee3BBAAAEEEKgFAf39DztIap+9TqDQ/70T1rsX%0AWbMN9kYvlS4ff44wOLLH2luWFL5MXQvHzD4iUAmBwnOE0cmOi0N7o3+Yjk0+R/B7SPdVOMb3xe+/%0AeDzz9SWg86yyNzzfukZ80Jfbw8HLaYU++nLloTa5s46OXmqOHok8Ovk4y5MUwnBbUxYwg0CdCmzd%0AvNFuv+Wm6J4Z/0WDnuUrbP3Rx9kjD9w77YjVuV3jXIcvffZjc111ynqvf8tFU+aZQQABBOpFgBbn%0AejmTHAcCCCCAwLwIvPCFL7Sbb7552kNbfb27HMOZZ55p11xzzZSs9CDirLPOmhI3l5mjjz7a1q9f%0Ab4888siU1Ts6OgodvadEzmFGNrfccotdffXVhU7KP/3pT23Xrl0zzumAAw6wc845p9CBW2ElH5ac%0Acsopdvvtt9vll19eGG+99daS+ym7Cy64wN72trfZmjVrpqVXZ/zu7u7CF+F9oR4onXrqqT67X+HT%0AnvY0u+qqqwodwb/4xS/atddeaw8++OCs8pSproNnP/vZpmtWndrVuX2uQznuh7Vr19q3vvUt+/Sn%0AP21f+cpXCh3377333mn3WNo+0qE9TYZ4BBBAYPYC/rfXG0g076M3pKle4tNDfU3W2eNfbR8rdOjt%0A6pj+N3L2e8IaCNSmgDpmhB1B9+1ustbm6V9r1z3k95aO1O89D2vz6Ktvr93YQy+74qE6Dezbk7Wl%0AT/5IlL7a3t661JoXtVbfQbFHCMyDgH51YjC6D3wYiDqgxTvX6L7ye8nvMQ99PUIEEEAAAQQQqH8B%0A/f3X4PWAMPS6QhjqZbmO7uzEr7/pxeCujtX1D8URIpAiMDCye6LzpPpQDvU2W8sMnyP4/ZaSNdF1%0AKqDz7s9u/RBVziYNSqfBwzCNXz/5fN5eeYLZd+7M26a+yU+2+3Kto2kGBBpBIJvN2gWvOzP6Svu2%0AmjncP3rGs+05z9//fiQ1c8DsKAIINJTAoqgSM1k7aahD52ARQAABBBCYm8CePXtsw4YNNjAwYOoU%0AfvDBB5s6ZZdr2LJli23evNlGRkYKnY7Vobqrq6tc2Rc6tqvDuf5xpnyPOuooU+fgcg96GHLbbbfZ%0AjTfeaNu2bbOdO3fajh07rLe315YtW1boHC43dRJXR3ONC/Vw5J577rHrrrvONm3aVLCXv2wOO+ww%0AW7dunZ144ol2xhlnlNy/0dFRe+CBBwqd23Vt6Nz19PSUm3YivyeeeMKuv/76wpfndU591FcWVq1a%0ANTHqy+jq0C5j2ZdzqMT9oOP45S9/aXfeeWfhmtF1o+tHLw7INBx1fipx/ZbTiLwQQACBWhDwRwMK%0A9Tdco/6eaMxkMqa/caqbaBweHp4IWzpGbdnaySPs7jjA2lo6JyOYQqBBBLL5Eesd2DxxtP07zEb3%0AtRXqKaqrLF68uDC2tbWZxtbWVmtpabHwZRGvC3s4kRkTsxJQOeajl2f6t49GlWdelnl5pjItkxm1%0AlYflrPnJT4C0Ni+2ns4DZ7VdEiNQLwJ9g1sskxsuHE42M2a7H2+Jyq32Qnmmskxlmo8qyzTGyzKV%0AY5Rl9XJFcBwIIIAAAggkC6Q9R/C6tz9HCJ8hqA7e0jESPUeY7CTZ07E2+mWYjuSNEItAHQuozq26%0Atw99280yA+PPEbze7aHXu3mO4FqEYRkcfwai57leFitUeezPdxX6qHR6bqL1R3KL7N9/O2o79o1/%0ApfrsE7vtT05aVfi3nz/L8uvP//3n/+7j3361dz36NaMwfHbm14k/O/uvO3bZNXfpJynNjl+30l71%0A3CNq72BnsccP33+PvekVz5nFGgubdPmKVXb592+01QfwDDPtTGzetc/+5Zrxr+0vaV9kH3/1wYVn%0A9OFzLS/b/GVML9M8TMubeAQQqLwAX2yvvDFbQAABBBCoM4Hly5ebxkoNBx54oGms1OCdgiuVv+er%0Ayr++Yq6x2ofjjz/eNO7voIc7J5wQfdpgnoZDDjnE3vSmN83T1pI3U4n7YeXKlXbuuecWxuStEosA%0AAgggUG4BPaTTg2wNmo6P/lBPoTdeKBze22Qj3Tlr7xxvlN47vMOWdR5szU08bij3OSK/6hXQT9P2%0AD0Ut0E8OmdExG+xtijqCjn+tXfeK3zd+L8XvMV9X8Qz7L+CO7hy6+7SHOjfZbJP1bcvaioPH/dXB%0AYHCk1zrby/tS6P4fGTkgUFmBwdE9E53ataX+7aoTpP/yhO4jv8/CsLJ7Se4IIIAAAgggUA0C+tuf%0A9BzB6wdhfVvT/m+i4b3NNhr9+ltbR/AcYcnB1rSouRoOi31AYF4E9Gtve8PnCNF7pfplRD1H8HvF%0AQ91rfj8l1bkVx9C4AuH513WiQWWzOmr64GW1zyvUeur0rs7t4+nN3vSsJXbNvSPW1tpkzzmqa8q/%0A9XydcHthfkwjUA8Cfb27a+Yw2hd32Cc+fzmd2mvmjLGjCCAwF4HJ2sxc1mYdBBBAAAEEEEAAAQQQ%0AQAABBBCoOwE1UvjojWdqUEsae7fmbM26qEEkajtRB181zC1bopf0aFiruwuDA0oU0Asd+Xy2sEzv%0Ah+zZPBY1Ok+9X/w+Uqh7y8PEDIksq4CXZe6eVI4pbmSgyQb68rakZ7zsUgff1pZ2a23m65FlPSFk%0AVrUCmexQ4YUO38GB3nx0XzRHX+ibWp75PeTlmN9jvh4hAggggAACCDSmgNcJvN7t/wbyuoOHit+z%0AJRs9R4ieO0TPEbyDL7+Y1JjXTaMedeE5QtS5XcNYPvqVpMJzhPFfdQvvFb+PqHs36pWSftwqa73D%0AuqZ90LSuIQ0e+jIPlcZHXVv6YreGZdGLFW98dvQcJPpVrra2linPrsJteD6ECNSbgF70qIXhsPVH%0A2af+/hu2/qhja2F32UcEEEBgzgLjr+zNeXVWRAABBBBAAAEEEEAAAQQQQACBehHwRg0dj0+HjWje%0AuBaG+ehLx7s2TT70zeZHTA10DAg0gsDAyG4bzQ5OHGrvtpzlRtM7gfr95PdXGE5kwkTZBOSrwZ3d%0APyzDwum+rWOmL+77oC/x5/KjPkuIQN0KZKPrvH84+OWJkbHoVwzGO0KE94hP+73k95Zg/H6rWyQO%0ADAEEEEAAAQQSBeL1AZ9XfUF1Bw+9HqEwn2223VsmnyPoF5P2De9MzJ9IBOpNQNe6Xir1Yc/WfOGe%0ACO+RcFr3kN9XXuf2ec+DsDEF/HrQ0fs14ddLvOzVF9zVYb3YqDQadf15Pp5vKBxuN4xnGoFaF+hZ%0AvqKqD2FpV4/96dvebV+76ud0aq/qM8XOIYBAuQT4Ynu5JMkHAQQQQAABBBBAAAEEEEAAgToR8EYL%0ANWLoqz3eGOKhGjn0c7Xe0Da8L/oJ5d0561ox/kWgkcxA9DPiu2xJ+8o6EeEwEJguMDTaZxp9GNyb%0At4E9i6KvWk12bPcGQb9XdA9p9HuMxkDXK18oU321LAw17fYe6pzEy7Jcrtl2bszY2sNbJn6Fom9w%0Aqy3rPChan8eo5TtL5FRNAvrFif7oOtevrmhQsGNjLrqHWif+zvv9otDvIQ91f2nUEA8LkfwPAQQQ%0AQAABBBpCwOsECr2eoND/LeT1CX0NVeNQf872deZt6fLx7/ANZ/ZGdYnm6DnC8obw4iAbU0C/DKZr%0A3Qf9athg3+RzhLRnCLqXwnvM1ydEQNeFf7ldGl4Gl5LxdCqP9ezX8wjL7PDff/HrT/MMCNSbwKHr%0AjrQlS7ttYF9/1RyaOrMf+7Sn2xlnvdz+5JVvsI7OJVWzb+wIAgggUGkBWmQqLUz+CCCAAAIIIIAA%0AAggggAACCNSAgBokSnUGDRs3vEOoQjWC9G7NWHNLzjq7xzu3D43qAfCiqFG6ur90UgOnhl2sQoGh%0ATJ/pa+0+jAyN2a6oI2hLS1uh44bui7QGaW8M9HU9pFHQJcoXuqmbKyzWuUZl2ehozrY/nrED1rUW%0AdiQf/Tx839BW6+5Ya810bi/fySGnqhDIqVN7dH3rOvdh++NZy2eaCi/peFmWVJ6F95VPex6ECCCA%0AAAIIINAYAqoDeGdIHbHXtxUXr3eHzxN8eveWjLVE1e7FS8c7tw+N9kZ5mHW20bm9Ma6gxjrKwZFe%0AG4yucR+GB/KFX0BsDZ4j+L3hoe6jYp3adc8xIOBlcRjquvFBZbL+TRcOSqtR6cKO7Zqf6fUX5sc0%0AAvUgsLij0z7z5W/bL372gyn1m/k6tsWLO21pd48t7eq27p7lduQxJ9ghh60v3KvztQ9sBwEEEKgm%0Agam1l2raM/YFAQQQQAABBBBAAAEEEEAAAQQWREANGxrCRo6wYcMbONQooo6gCtUIsnNj1tasW2SL%0Al3ijdF8UH33JvWOVcivkyf8QqHUBdWgPv9Q+Opy3bY9mo18pGP+5Zu8AqtCn/f5RqNHvLQ9r3aTa%0A9l+u8Q42inN/Px9elnmo86UybSTqYLAj+nL76qeMd27P5TPWN7jZujvXWktTW7UdLvuDwJwEsrnR%0AhE7to9H1r07tk+VXWJbpXgnvo6QyTHEMCCCAAAIIINBYAuHff68feJ1B9QevZ6uu7aOeIWjctiH6%0AxaT1LdbeMf4cQZ1/9Rxh6WI9R2BAoD4EBkZ2Rc8RJr8APDKUt+0bol9CbBr/lSSvc3vo/0aN17+l%0A4fdYfchwFOUS0HWh5yBhqGmVxT7o+tLg15CWeZnsz1C0LOn683U89HwKGfI/BOpI4MSTTzWNDAgg%0AgAACCy8wWYtZ+H1hDxBAAAEEEEAAAQQQQAABBBBAYAEF1DgRDt5YoVCNHd6w4Q1t8XDRoqaog2/G%0Ahgcnv/w6kt0Xfe1425SvwYbbYBqBWhEYG8vb3uHtUzq1Z0bGbGt0zUfNfoXOGuE94feLh96xI7yv%0AauXYa3U/3Vr77+VYsbJM50rnUOFA75jt3JSZOPTCl9sHt9hodnAijgkEalVA13Hf0JYpf5t1vQ/2%0A2cTfer8f/J7wUPFheSaD8F6rVRP2GwEEEEAAAQTmJqB6QDh4vcDr36o7+Jj076WmRc229ZHo5bqo%0Ao68Pw5m90Qt426JOmpNxvowQgVoS0DWsazns1K6X4/05Qljn9vvD47zOrdDvMw9lEE7Xkgn7WjkB%0AvyY89GtHoa4rhX6dtba2mo9tbW0T04rzNL6O1tPIgAACCCCAAAIIzKcAX2yfT222hQACCCCAAAII%0AIIAAAggggEANCHgDiL7Wo4YLhWrM0NfUvIHNv+jjX1nzMJMZs80Pjdraw9uss6u5cLSZ7JD1DmyK%0Avty+xlqbF9eAALuIwFSBbH7U9g5tN3252we9wLH1kSc7tbdO7dgeNgSqQdAbA3VvxUfl5/ec501Y%0AXoHQ3BtkdU7C8szLMA9V7u3dlbFcdsTWHNoenSMrdKxRp4SO1m5bsniFzlx5d5TcEKi4wJgNDEe/%0AOpGZ/FpkdKlHX0odsaEoKiy7vJND2KnByzLdR+F9VfHdZgMIIIAAAgggUPUC/m8a1aM17fVuhV7v%0AVl07/ixB6UdH89FzhJHCc4SOpePPEfQi3p7BTdYdPUdoaWqv+uNnBxGIC2RzI4WX43P57MSioX25%0AwgchFkUvdDTHniN4vdufIaTVvf1em8iUCQQCAV0fXg57qMUqizX49aNQo+JVNiutp/d4XYN+HXp6%0AhQwIIIAAAggggMB8CNCxfT6U2QYCCCCAAAIIIIAAAggggAACNSjgjRXeyKHGDO/0qYY2n1bDtE97%0AY4i+uLbqKa3WvWL80YN/7bijtcc625dFjSd86acGL4mG2+WoWc+GRvqir6v1RlNR788nh4H+rG17%0ALGP6umBLa8vE16zCTqFJjdG6l7wx0PMirIyAnL1RVltwd50DH1WmpZVl3qg70JuxLVHn9rXr2qyp%0AebwBV52CM7lhW9qxik42lTl95FoBAXWs2Te80/Sijg/53JhteXTERgamd2rXvRGO3qHB7x+/pzxU%0AnppmQAABBBBAAIHGFlB9QPUF1acV+nOEsN4df36g+WzU93fzw3qptNW6lrcWEPNRh+DegS3W0RY9%0AR2jTcwTqGo19ddXG0ReeI0TPEAajZwnR69ETO72vL3qO8OhodE+M17P9+YGH8bq317/9nuL6n6Bk%0AooSArpXweYgnV5nsg9Jo9PJY6X1QvP+7T6HP+zoeKr2mGRBAAAEEEEAAgUoI0LG9EqrkiQACCCCA%0AAAIIIIAAAggggECNCqhBIt74oTg1ZCg+rVFay8LGEM1v3zBqw9HXqFYf0maLmrxDaJ+NZPfZkvaV%0A1t66pEaV2O1GEBiNfmlgYGTXlK+067h3bh6x3m25wr3gDc/hl43jjdK6d8IGaW8A9MY/DxvBdCGP%0AMXTX+VAZ5eWWzmPSCzqeZnhf1h6/byj6gmS7Le4c/4KkOgf3Dmy2xa1d0cs6ywsvOSzk8bFtBNIE%0A9GLZ4MgeG87snZKk8KsTUaf2fHby5+h1L3gZ5qHidM94qOnwfpqSKTMIIIAAAggg0JACqhuo7uz/%0AttG0P0PQtOoPel6g+oTCeN1bcV731gvEQ/vy0XOE8V9NUsdgvWis5whLo+cIbS2dDWnMQdeGgH5p%0AYPw5wuRX2qNbwHbpOcL23JQXR5Pq3rpXfNQ95KOO3uvgPl0bIuzlQgnEy2XfD11Tfi0p1LyXwZ7G%0Al3taDxXPgAACCCCAAAIIzJcAHdvnS5rtIIAAAggggAACCCCAAAIIIFAjAmqoUKOyD97QETZIh43S%0A3gDioa+nsH9XNmqUjjqErm+39sXjHULVyW7v8HYbHG2LvrrWE3VwXxquwjQCCyowmhuMOoH2mr5u%0AHA7Z0bxteWy48GVjNTSrETreEB12cNeysEHa7yMaAkPVyk57Webmfg5UlqlhVqPOk+a9/PJQceGY%0AzYzZxvuHbdXBrbZ8TdvEjquzsDrZLG7pso7o1yj0FX8GBKpBQH9rh6KybDi7d8rfdO3bnu2jtnOT%0AfnVC98DU8szLMQ+9rPN7xu8jhT4qT00zIIAAAggggAACEvB6geoPXvfWv41U11bdQqGPXud2Oc33%0A78zZ8MCgHXj4YmttH//CsL7e3j+0zVqa26IvuC+z9hZelHczwoUXUIf2wegFjPhzhMxo9AtJjwzZ%0A6JBNPB/QPeB17XioZbpXwrp3WOde+CNlD2pJQNeOylQvkxWq7NWga8yXe1kdT6vlGj2tzyvU4GFh%0Ahv8hgAACCCCAAAJlFqBje5lByQ4BBBBAAAEEEEAAAQQQQACBehEIGyg07Q0damTzxucwVOOI5jV4%0AqOnMSNY23DsUdQZtsVUHLY6+3q5Yi76EPRp1cN8RNf7tiRqluwod3JubeFQxrsP/51NAHUBHMvui%0ALxrvK1yX4bZ1Se/ZNmq7toxadBcUGpnjDdFtbW0TDdNa5mPYIB1vCNQ2wnss3CbTlRFw73hZprJL%0A5yzeuSYsx7RH+rLkjo2j0Qs7GTvg0MW2eMl4J3alG8r0R+PeqBzrjMYua2vuqMxBkCsCJQRGc0NR%0AeRa9cJEZjFJOvqSm1fSV9m16QWdorHDNq4yKd6bxeS/HFCpdWJ7pXvL7qcTusBgBBBBAAAEEGkRA%0AdQPVi8M6gqZV91Y9Qst8TKt3a7kPo0M5e/SeAVuxttVWHhg9R3jyHbpsLnqOMBS9KN/UGv160tLo%0AWcLSaBs8R3A3wvkTyI9lozr3QOGXkXL5zJQN61LevXXEdm/JRNdu8nMEr3crnEnd2+8tD6dskBkE%0ASgjoulEZ689DvDz2UKt7GezXmMKkscSmWIwAAggggAACCJRFgH/llYWRTBBAAAEEEEAAAQQQQAAB%0ABBCoT4F4Y0ZSo7Q3gngDiCQ07etqXh1C92zLWt+uvbYm+knx7pWTXzzORV9eU+d2ja3N0RfZog6h%0ArS0K26M1+QKs/BjKL6AvqWVyw6ZOoJls9Pm0hGFfX9a2bxy2bPTxdl37YWNz2Agdnw47gqoThzcE%0AJmyCqAoLyD5eHinOG3PjnWySyjPfRS/T1MnmsXsHbNma1sLLOi2tXk6NFTo2qHODvtze1tI5Xqa1%0AdPAld0ckLLuAXsxRGVYoz6IvRWo+PugXB3ZuHrbe7ZmJl3O8PPPyK3xBx+PCskz3jEYvzzzUtvze%0AiG+XeQQQQAABBBBoTAGvG3h9QXWIpHq3dLz+7dMupnWz2ahz8JboS+0799nqp7Rb1/JWXxy9kJyx%0AgZE9hdGfI7RF9W590Z3nCBNMTJRZIJuPniNEde/RJ+vfSdnv7c1EL0SPWHY0+TlCUr1b9e943dvv%0AHw+TtkUcAqUEdP2onNXg0wrDeV9eiAz+F1574bSvGyRlEgEEEEAAAQQQKLsAHdvLTkqGCCCAAAII%0AIIAAAggggAACCNS+gDd2+JFoXo3RGtTgoUZpn/aG6DDUMq3joU/nc3nb/Miw7dg0En11rd16VrVF%0A6QrJCv9TxzyNFjUAap3mprZobLXmRa3R9qMOwtEXsxc1RV8MikIGBEoJRN8EtDH9koBFP3UfdfbM%0A5TKFDhC5sUx0HY///HJSHnv3ZKJOoCM2MpgvXPe63jUmdQSNN0p7GqX3TqAe6pr2e8HDpO0TV14B%0AWXtDrZ8DL8+0pbDs8nS+B/F5xXsefTuy1ruj35ZF5djKg9qttW2yXNL1Nhx9NVujBv0ahcqxQnkW%0AlWmL1EFY5Vn035RCsJCa/yEQE4j+7o7/F5VlUZmWjzpyqRxThy69HJY2ZEbztisqy3p3jv/iRNhZ%0ARtPegd1DlWdepoVlmZeBYVnm26QscwlCBBBAAAEEEAjr3dLQvNe7Va9WnSKseytNWn1byzToJflc%0ANm+bHhqy1sXD0Yul0XOE4EV5pfHnCHpZXtssPEd4su7NcwQJMcxGQM8PxvKqfaveHV1/Qd272HOE%0A/l2jhecIo8Pj13pz89Qvtat+7XXtsN6d1Kld943XvcN9p+4dajA9UwG/blTe+nS4bhgXT+PLPNR6%0A4XSYD9MIIFB5gWz01t/dd9xi27duUiXKVqw6wJ72x6dY+2J+ObLy+mwBAQTmW4CO7fMtzvYQQAAB%0ABBBAAAEEEEAAAQQQqBEBNVQkNWh4w7QOI2yEDqe1rjd0hKEapTWfy+Rt62PDtv2J4ahRurXQwX1x%0A53hneedRfvqqtkYGBCotkBnJ254dI9a/K2OZkfGfZ1bDs653hd6x3TuAKgwbpUs1RifdE5U+JvKf%0AKqBzEJZpmtf5DTvY+BpJ5ZmfwzBUmda7IxONo9bZ3Vzo5K4vSeoFnHBQ5+OcRR2Qo18IYECgkgLq%0AhKOXc3p3ZmywPxv9zY06xUS/IOCd05PKsrA88zLOyz2l9041fu1r/zXNgAACCCCAAAIIxAVURwjr%0A3FquuPA5guKUxkfNh4PXM3w9deLSdC56aW9L9KL89seHomcI7bZsdfRS3uLJl0uVh/IsPEcwniOE%0ApkxXRmAk+jWvvugl0r7oOUL0Hn3hOp3JcwR/luDPEbzurfskXvcO74fKHAW5NoqAriWVkRr8uoof%0Aezy+1Hx8feYRQKByAvrQwUXnv9Tuuv2WKRvp6l5mX77ip7buiKOnxDODAAII1LoAHdtr/Qyy/wgg%0AgAACCCCAAAIIIIAAAghUUMAbPbwhI2yMVmOIOrxp8AZpT6fQp71RzhujFe8d3PUF991bR23XlhFr%0A72iypctabElPqy3pUsfQCh4YWTe8gNryBvdGP18fdfzcF/1U+PBAvnDN6nptaRnvyOkdQdXI7KN3%0A+vQwrUE63hm04cEXGEDljsopL5e0O16eKV7nNz54WoXhqPVUnnnZNv4F7XzUiThvA31DUdk1GJVj%0ALbY0Kss0trZTmMVtmS+vgF7M2deXKYwDfdnoC5Pj16y+UKrr1MsyhbMpy5TWyzK/3v1e0BH4PVLe%0AoyE3BBBAAAEEEKh1AdURVMfW4HUH1SU0KF71C19eiAz+5+kVah1/jlD4cvuTL8rrOYKeIezcPGzt%0AndFzhCfr3Z1dLTxHCCyZLL+AXiId3Jsdf44Q1buHB8Y/3jBe5x7vlO51b693K/TnBwrDZwia9zq3%0ArxfWu/0IdD8wIFAOAb+WvAz2+ZnkPZu0M8mPNAggMDuBO35707RO7cphb3+v3fabG+jYPjtOUiOA%0AQA0ITG+xqYGdZhcRQAABBBBAAAEEEEAAAQQQQGDhBNSQ4Y3SvhfxBhGl8dEb5RRq9A6hapj2DqEK%0A9ZXs3VszUQP1aJTtmLVFHd3bO5onxuYWbTcamxXSoc7tCdMF8lGjcz43Fr1IEYXZMRuOvqaWGc7b%0AyHDORgajnxeP+lr4dRp23tR16o3KYWN0vEE6bJwOG6P9mve8tYeaDsPCDP+bVwGdA5VVfi78fOhc%0Aa/CwMBP8z8+jh35+PVT5FS/P9u3J2d7dUQfjsUFrbYvKsugXKfTyTlvUyb21PepsHG2yuaUp2hd1%0AsKeTQsDNZIKAyjKVV7lsPirTzDKjURk2lLdRlWeDUbkWfb3Ur099ob25efzvbViW6foOy7Ow/Aqn%0APY3Sa32/zifzpyxLOEVEIYAAAggggECCgOoPYf1b9Qof/BmCzyuthrDO4XURhanPEYaj5whD4y/L%0A26KxiecH+pK7nidMPkdQfX9y+75dQgTiArnoxQnVuVUH168NjkYvkerL7Kp/K7SxyeddYZ1Z16nm%0A4/Xu+HMEdWz3OIW+jl/vfg9ov/y+iO8j8wjsr4BfW/GyOClfT5u0jDgEEJg/gVwu+iXIlEHPJhkQ%0AQACBehOgY3u9nVGOBwEEEEAAAQQQQAABBBBAAIEyC6gBI2yM9uzV6BZvAPHGDoXh6A10HvrX1rwz%0AqELlpYewCjVmogbq0aGs7TV1Dh3/2ptvOz7v8YQIhAJ+PXqcz49fm+qw6V81Vgfj8Rc2vGG6WGO0%0AN0L719U07w3Sfo0rHN/O+Da0D7593x/ChRPwc6HzpHJHYdIQnkNNh+c37Fzj+XiZ5uWY8laniMH+%0AXPQ19/EGqLD8CqeTtk8cAi7g16zmfdqvTy+3fF7Xo8cpjJdnXnYldWj3sszXV57Kz/P2/SFEAAEE%0AEEAAAQSKCajuoLquwnBQvULxqnOEy3xay9PG8DlCWO8OnyOMDo1FL/5lCpuM17Xj8+F+MY2AC/i1%0AGJ9XfNOi5uhXAZKfI3i9O6nu7fVuXfdeF9e01739mtc2wlH7EN8f3y9CBMohwPVVDkXyQAABBBBA%0AAIFKCNCxvRKq5IkAAggggAACCCCAAAIIIIBAnQmooSOtUTpsBPFphT56A51Cb+hTh9CwUVrxhQ6g%0A6gQadG7XNr3x2UPRhtN1Rs3hlFHAr0dl6dN+XXqo61LTfn166A3M8YZnb4T20NPpGta6Pnr+CsPt%0AF2b434IJ6HyE5Yef+6QdCs+hp/Pz69eJzntYnmleZZu24WWapn2b4bS26fFJ2ycOgVBA16APfm1q%0A3qf92tS8l0cKNaqcio9ehnkYlmW+fpinb9u3Gc4zjQACCCCAAAIIJAmoXqL6rsJwUB0jHLw+o1DL%0APNS012cUhvVu79ge1r29ru2hthHWt8PpcPtMIxAKhNerTysMR79Ovd4cXqderw7r2ZoO5z2Nr6/8%0APE/fjvbJtx/uH9MIIIAAAggggAACCDSCAB3bG+Esc4wIIIAAAggggAACCCCAAAIIlEFADWpqCA4b%0A1tTwFjYOewNcGHoDXdjQp2k1QHvDtDqAesO08kvq3B5uJ5wuw6GRRZ0KhNdqeE2G0+H1qWm/Tr2h%0AWWG8AVpxvtzTez4Kw/xFG+5HnVLX1GHpfKgMCUOdNw1+rhTGRz/HOueaVpnl51/T4Rh2ao+XZ9qO%0Al2EeKo4BgWIC4bWpdOH16eVOeI36tanQy6xioadXHppW/p6vby8MNc2AAAIIIIAAAgiUElCdwuve%0AnlZ1DA2l6jdeL/F6ikJ/huDPDzyM17m1TR99u9S9XYKwmIBfl0qj6aRR16Zfnx7q+vTnBAqLPUfQ%0Acs/Dw3A7vu1i+8kyBBBAAAEEEEAAAQTqWYCO7fV8djk2BBBAAAEEEEAAAQQQQAABBCokEDb0aRNq%0AiNPg8d4g5w10HoYN0mqA1rw3RHvoHULjDdPK3xuiPVQcAwJpAuH1qDR+XSr0azIMw+vTO4B643R8%0APkzreYT5+7bT9o34hRXQ+VE5EoY6jyp3dG7j51Lzfp499DJM6TUdjmE5Fi/LtF0vwzxcWA22XgsC%0AugY1zOTaDMsnTcfLr/i8p/dr26/3cJu+7cJO8D8EEEAAAQQQQGAOAl630Kqqd3hd2OMVavQ6iYde%0AV/F6Tbxze7G6t7bl2/FQcQwIpAmE16PS+HWZdG3qGvXrU3Vsv0Y99Hq3L/O0Cv36DvP3baftG/EI%0AIIAAAggggAACCDSKAB3bG+VMc5wIIIAAAggggAACCCCAAAIIlEFAjWzeGBxvcFOjnMcp1OgNdd7Y%0ApwZob8hTJ1A17tEZtAwnhiwSBeLXo1+X8WvTr08PvdE5Hvq162F4fYd5+3a1U+F04k4SuWACOjcq%0Az8JQ59TLON8xLdcYnm9dA16e6ToJO9eoTEvqXBN2cFfevh0PfXuECMQFdP1pCEO/Jj2MX59eTnk5%0Apnmf9tDThOtqWnmG2wq3XdgR/ocAAggggAACCMxCQPUKr/N6HcNXV93DB6+DeH1EYVjv1jTPEVyL%0AsFICfo369RiGuibD0evTYeh1bQ/DZZoO1w/z9u3quMLpSh0n+SKAAAIIzF5gx7Yt9vAD99iGRx60%0Avf29Njiw14YGBmx0dGSirjP7XGe2xq4d21ITXvMfV9i9v781dbkv0N+XZ512pp11zms9ihABBBCo%0AWgE6tlftqWHHEEAAAQQQQAABBBBAAAEEEKhOAT0ATWqUVrw6bqqhTtPhqIY7NUBrmXcGjXdon0ln%0AUN+uZMLp6pRirxZaQNeghvBa1LSuRw817Y3LCmcyFmuI9m36dgs7wP+qVkDnS2VJeN60s36NKD4c%0A/dx7eeblmDot+LSXZR4q/7BTu+Z91LY0zYBAMQG/PsNr0af9WlU4m7IsTO/Xtefpoe+T5hkQQAAB%0ABBBAAIH9EVB9wuu98bqF12e8DqK6s6a9jqJQdWvVdcI6t9e3ld6ntY2kurf23be/P8fBuvUv4Nen%0AX48e+nXq1+Vs6t6e1tf1PMPQZRXHgAACCCBQPQJ33X6L/fd/XmnXX/N927N7Z/XsWLAn6tQ+k47t%0AWkWd4J/xrNNt5eoDghyYRAABBKpPgI7t1XdO2CMEEEAAAQQQQAABBBBAAAEEql7AG9rUMOzT2mk1%0A0nlc2ECnhmVvwFPoDc/e+BwPvTF6pg3SNFBX/SUzLzsYXovaoM+H16KmdQ166NelNzQrTJv2tOH6%0Annd8e/NywGykLAI6h16GaDoc/Fz7eQ7LMl0nKrt89HItDL0Mi4fahrbp2/Vtxuc9nrDxBOLXol+D%0AktC0X5thqOmw/PL5eLmm+HD0vMPQxRXHgAACCCCAAAIIlEPA6xWq8/q0wrBerHkfvb7i9W6vZ4f1%0Ab49TGK9ze75ex/bQjyU+7/GEjSXg16Iftc/7deihrkdNh9dlOJ1U5/a6uafz9T1PbVPTYViY4X8I%0AIIAAAgsu8MSGh+1vLvlLu/2WGxd8X8q5A6r/3H3Hb+35Lz6nnNmSFwIIIFB2ATq2l52UDBFAAAEE%0AEEAAAQQQQAABBBBoHAE1wOlhqDfEhUfujX5apmk1Miv0RmmF8UZob4ymQTqUZHqmAvHr0OcVxkdv%0AWE4Kw8Znn9b6njael/ZPcWFYmOF/NSOg8+cdW8JzqbgwXsv8OgjLtGJlmZdnysenBRPm7VC+LZ8n%0AbFwBvw5dQPMe59ehx/k1GQ+9/FJ8OB2ur2Wej7alaR/CaY8jRAABBBBAAAEE9ldAdQzVe8NQeape%0A4vFa5nUbr3crVJ1Gob8cr+lw1PqaVxiOyl/z4RCfD5cx3TgC8TqvzysMR683+3UZhmFdW/HhvPLw%0AdcP8JKz5MCzM8D8EEEAAgQUXuC76OvvHP/BnNjoyvOD7Uokd6O/bU4lsyRMBBBAoqwAd28vKSWYI%0AIIAAAggggAACCCCAAAIINJ6AGuK8QThslPNGZF+uUI15amT2UNPeMK303iDt055HGEpY8+EQnw+X%0AMd04An79+RH7vMKkUdehNzD7dDzUemGaMB9tR/M+hNMeR1g7An7+VJ74tO+9rgGP99CvFS+3vCzT%0AvNJ4vE8r9FH5htO+HcUxICCB+DWoeY/zaYVh+RSf9mvUwzB9mIdPu7zmGRBAAAEEEEAAgUoKqL6h%0Aum9Y7/A4j1d9WnEaVZ/x+rXCYnVvr2eHoY5F8+EQnw+XMd04AuE1qKP2eb/24mG8bu3zYah1NB+G%0Ank+4jfi05hkQQAABBBZW4Nabb7D/8753WDaTWdgdqeDW67XDfgXJyBoBBBZAgI7tC4DOJhFAAAEE%0AEEAAAQQQQAABBBCoNwE10HmjsKbDwZcp9IZpNfBpWuukhVoWH5Wvb8fDcFtMI+ACfh2GoabjY7yx%0AOT6v9B6nvH19n45vz+cJa1dA59jLF01r8Dgvk3wLHkCdAABAAElEQVReoa4PxaeVZR7v6yq/cNrn%0AFTIgEBfwa1DxmvZ5n/bySfM+nRb6OmHo+fp2tYwBAQQQQAABBBCYDwHVO1Qv1uDTXhdRGMYpneo4%0AXrdOC72eHYbK37fjoeIYEIgLhNeflvl1GA/T6tser/ThtOcVhvFpzTMggAACCCyswMC+fvvwxf+z%0Arju1S7ijc8nCQrN1BBBAYAYCdGyfARJJEEAAAQQQQAABBBBAAAEEEECgtIA3AHpDsc+Ha+qrat7A%0ArEY+TXuDtMenhcpHy8KwMMP/EEgR8GswDDVdbAwbnz2dso9P+yYVz1B/AjqvXt6E59jjvZwK571M%0A07K0ck1Svq6r+XZ8nhCBuED8GvR5hfExqQyLpwnXD7fl8WEc0wgggAACCCCAQCUFvP6hOrFPx7fH%0Ac4S4CPOVFPDrMAw1XWxMqoNrH30dn/b99rx9nhABBBBAoDoErrz8i9bfu6c6dqaCe7Fi5eoK5k7W%0ACCCAQHkE6NheHkdyQQABBBBAAAEEEEAAAQQQQACBJwW8gS7eMK14j1PoY9gZ1OM8VJaaTgoLkQn/%0A8/QJi4iqQwG/3tIOzZcnhYqLj8onjPP5MNS0Bs9zfI7/15uAn18vU3xex6npeDnl8wpVrmkI4zTt%0AcYWJJ5f7dFLo6yQtI66+BMLrK+nIwuU+rTActV4479NhvE8r9EHpGBBAAAEEEEAAgYUUUH3E675h%0A3cTjPfT6Nc8RFvJs1f62w2ss6Wh8eVKouPioPMI4nw9DTWvwPMfn+D8CCCCAQLUIZLNZu/Lr/1Qt%0Au1Ox/ViytNue9vRnVyx/MkYAAQTKJUDH9nJJkg8CCCCAAAIIIIAAAggggAACCEwRUGNdUsO0Evky%0AXx6G4bTSxucVp8Hjx+f4PwJTBeKNxT6fFCbFKbd4vG/B432esL4F/Hx7mePzOmpNK95DxWne08an%0AtVyDLx+fmz7v8YQIhNebNMJ5n1aYNh2u42lcNT7v8YQIIIAAAggggMBCCHjdxOvKPh/ui+J8eRiG%0A00ofn/c8PN7nCREIBeLXnM8nhUlxyise7/l7vM8TIoAAAghUl8D999xhe/t7Z7RTbW3tdsIfn2Ir%0AVq6x5StX2bIVq2xpV/fE34AZZTLLRBseeci++82vJK71wj8510565nMSl02NXGR/fMrzbMnSrqnR%0AzCGAAAJVKEDH9io8KewSAggggAACCCCAAAIIIIAAAvUi4A133njs8358mtcyj/d0Hipd2rTnQYhA%0AKQG/vpQuaTopLp42aV5xDI0j4NeJl0k+7wKa1zIPPd7TexiP93lCBEoJJF1zWieM92kP48uT5hXH%0AgAACCCCAAAIIVIuA12O8/uzzCsP6tsd7Og91HGnT1XKM7Ef1C/j1pT1Nmi4V50cYpvM4QgQQQACB%0A6hO49eYbSu7Uic841V7xujfb6S86O+oc3l0yfTkT/PZX16d2bD/pmc+1886/sJybIy8EEEBgwQXo%0A2L7gp4AdQAABBBBAAAEEEEAAAQQQQKD+BbwhL2xc9jiFHu/TvkwyvixJqdiypPTENYZAeP3Ejzi+%0ArNS81o+niefJfGMJ+PXg5Y/PhwoepzQ+reW+TpjWp4st8zSEjSUQXjvxI48vKzWv9eNp4nkyjwAC%0ACCCAAAIIVJOA113CerLHhfupOOrdoQjTcxFIurY8n/iyUvNaL57G8yJEAAEEEKhOgUcf+kPRHXv+%0Ai19un/y7r1tzc3PRdCxEAAEEECiPAB3by+NILggggAACCCCAAAIIIIAAAgggMAOBsGEvrXFaadKW%0AaRPFls1gF0jSgALhdRceflq80hRbFubBdOMKhNeIl0thXJJMuNzX8XThMo8jRCAUKHaNpC1Liw/z%0AZRoBBBBAAAEEEKhmgbA+43XoME77rnlf5vN+TGF8fJmnIUQgLhC/xnx5WryWF1vm6xMigAACCFSn%0AQH/vntQdO/7Ek+1jn/0andpThViAAAIIlF+Aju3lNyVHBBBAAAEEEEAAAQQQQAABBBCYgUC8wS9s%0AbI4vC7PTsjBtuIxpBEKBYtdRmM6nZ5ve1yNEILx2wvIpjI8r+bIwfTwN8whIwK+VmWrMNv1M8yUd%0AAggggAACCCCw0AJhPSdejw6Xhfvp8fH0YRqmEXABv158vlQ42/Sl8mM5AggggMDCCPT3pXds19fa%0A29raF2bH2CoCCCDQoAJ0bG/QE89hI4AAAggggAACCCCAAAIIIFBtAvHGwGKNzvG01XYs7E/1C3AN%0AVf85qtU9TLq2KM9q9WxW/34nXW/Vv9fsIQIIIIAAAgggsP8CSfUg6t3770oO6QJJ11x6apYggAAC%0ACNSSQGZ0NHV3jzn+pNRlLEAAAQQQqIwAHdsr40quCCCAAAIIIIAAAggggAACCCCwnwI0GO4nIKsj%0AgEDVCFCeVc2pYEcQQAABBBBAAAEE6liAencdn1wODQEEEEAAgQoKLO3uSc19/VHHpi5jAQIIIIBA%0AZQSaKpMtuSKAAAIIIIAAAggggAACCCCAAAIIIIAAAggggAACCCCAAAIIIIAAAggggAACCCCAAALV%0AK7BsxarUndu3tz91GQsQQAABBCojQMf2yriSKwIIIIAAAggggAACCCCAAAIIIIAAAggggAACCCCA%0AAAIIIIAAAggggAACCCCAAAIIVLHAuiOOSd27LZs2pC5jAQIIIIBAZQTo2F4ZV3JFAAEEEEAAAQQQ%0AQAABBBBAAAEEEEAAAQQQQAABBBBAAAEEEEAAAQQQQAABBBBAAIEqFjjqqSek7t1vb7o+dRkLEEAA%0AAQQqI0DH9sq4kisCCCCAAAIIIIAAAggggAACCCCAAAIIIIAAAggggAACCCCAAAIIIIAAAggggAAC%0ACFSxwMmnnmEtra2Je3j9T/7T8vl84jIiEUAAAQQqI0DH9sq4kisCCCCAAAIIIIAAAggggAACCCCA%0AAAIIIIAAAggggAACCCCAAAIIIIAAAggggAACCFSxwJKlXfaCl5ybuIdbNz1uv7/t5sRl8xXZ1rY4%0AdVPNzc2py1iAAAII1KoAHdtr9cyx3wgggAACCCCAAAIIIIAAAggggAACCCCAAAIIIIAAAggggAAC%0ACCCAAAIIIIAAAgggsF8C7/7gJ+34E0+elkdTU5ONjgxPi5/PiBNPPtVOPf3F0za5as1ae+ZzXzAt%0AnggEEECg1gVaav0A2H8EEEAAAQQQQAABBBBAAAEEEEAAAQQQQAABBBBAAAEEEEAAAQQQQAABBBBA%0AAAEEEEBgLgLqJP7P377WNm98zHbu2Gb79vbZkiVdtu6IY6xn+Yq5ZFnWdS7756vssYcfsB3bNlku%0Al7Nly1faUcf+kfHF9rIykxkCCFSJAB3bq+REsBsIIIAAAggggAACCCCAAAIIIIAAAggggAACCCCA%0AAAIIIIAAAggggAACCCCAAAIIILAwAgc9ZZ1prMZh3RFHRx3tj67GXWOfEEAAgbIKNJU1NzJDAAEE%0AEEAAAQQQQAABBBBAAAEEEEAAAQQQQAABBBBAAAEEEEAAAQQQQAABBBBAAAEEEEAAAQQQQGCWAnRs%0AnyUYyRFAAAEEEEAAAQQQQAABBBBAAAEEEEAAAQQQQAABBBBAAAEEEEAAAQQQQAABBBBAAAEEEEAA%0AAQTKK0DH9vJ6khsCCCCAAAIIIIAAAggggAACCCCAAAIIIIAAAggggAACCCCAAAIIIIAAAggggAAC%0ACCCAAAIIIIDALAXo2D5LMJIjgAACCCCAAAIIIIAAAggggAACCCCAAAIIIIAAAggggAACCCCAAAII%0AIIAAAggggAACCCCAAAIIlFeAju3l9SQ3BBBAAAEEEEAAAQQQQAABBBBAAAEEEEAAAQQQQAABBBBA%0AAAEEEEAAAQQQQAABBBBAAAEEEEAAgVkK0LF9lmAkRwABBBBAAAEEEEAAAQQQQAABBBBAAAEEEEAA%0AAQQQQAABBBBAAAEEEEAAAQQQQAABBBBAAAEEECivQEt5syM3BBBAAAEEEEAAAQQQQAABBBBAAIGF%0AFhgbGyu6C4sWLSq6nIUIINBYApQZjXW+OVoEEEAgLsDfgbgI8wgggEBjCRT7O8Dzg8a6FjhaBBBA%0AAIF0gVwuZ3+46zbbvnWT7d65zfbt7bflK1fbmgMOtjVrD7J1Rz7Vmpub0zNgCQIIIIDAjAXo2D5j%0AKhIigAACCCCAAAIIIIAAAggggAAC1StQrCE6vtdhWhqp4zrMI9AYAmE5UOqIw7SUGaW0WI4AAgjU%0AhkBYtpfa4zAtfwdKabEcAQQQqA2BsGwvtsdhOv4GFJNiGQIIIIBAvQrc/tub7Aff+brd9POf2N6+%0APamHuWrNWnvpuX9q57zmfHvKuiNS07EAAQQQQKC0AB3bSxuRAgEEEEAAAQQQQAABBBBAAAEEEKhq%0AgbChWTsan4/vfNgY7WnDuHh65hFAoL4E/L73o4rPe7yHYfngacM4T0eIAAIIIFD9Al6Oh3uaFBcu%0AD8t8pQ3nw3RMI4AAAghUv0C8zI/PJx2Bl/ue1ueT0hKHAAIIIIBAvQhseWKDfeHSS+znP/nPGR3S%0Azu1b7Rtf+Wxh/B9v/Qt71//3f6yltXVG66YlUp733XOHDQ8OWM/ylbb+qGNt5eoD0pITjwACCNSN%0AAB3b6+ZUciAIIIAAAggggAACCCCAAAIIINBoAt6o7Mft86Ojox6VGLZGD9S9IdpDrevTiSsRiQAC%0ANS/gZYQfiM9TZrgIIQIIIFDfAl7u6yjD6VJ/B9ra2iZgVF/0dak7TrAwgQACCNSEgJff2lmfzmaz%0Als/nU/e/qanJWlrGu5V4ua91fTp1RRYggAACCCBQwwJ33X6Lve/C19re/t45HcX/+9d/sDt+9yv7%0A5OcvtwMPOWxOefzgO/9mf3PJu6es2764wy56/8fsvPP/bEo8MwgggEC9CdCxvd7OKMeDAAIIIIAA%0AAggggAACCCCAAAINIeCN0DpYn1Y4NDRkn/nMZ4oanH/++Xb44YcXGqLDBulwumgGLEQAgZoT8HJC%0AO+7TCgcHB+2yyy4rejxvetObbN26dZQZRZVYiAACCFS3gJf92kufVrhlyxb76le/WnTnL7roIlux%0AYgV/B4oqsRABBBCoXgEv97WHPu3h97//fbv33ntTd/7YY4+18847b8pyXnKawsEMAggggECdCdx6%0A8w32vj97nY0MD+3Xkf3hrtvsL996rn3tquusu2f5rPO6645bpq2jffrsJz5gBxz4FDvtzJdNW04E%0AAgggUC8CTfVyIBwHAggggAACCCCAAAIIIIAAAggg0CgC3gCt49V0fCzloK+x+ejr+jph3h5HiAAC%0AtS0Q3td+z4dhqaPz8kKhr+frhHl7HCECCCCAQHUJhGW1l+NetofL0vY6XMenPe1M1ve0hAgggAAC%0ACyvgZbaX5V6/L7VXni5c39fxOJ8nRAABBBBAoJYFenfvso+892373andDTY9/oh95D1vs1wu51Ez%0ADs9+1RtT037ukx8o2z6mboQFCCCAwAIK0LF9AfHZNAIIIIAAAggggAACCCCAAAIIIDBbgbDR2Buj%0AFXrnpJk8JA/XC6d9XxTHgAAC9SEQ3s/h/U6ZUR/nl6NAAAEESgmk/R3wvwn6e1Bq8L8Zvo6Hvl64%0ADY8jRAABBBCoDgEvo8NQ0162l9rLMK2mw3xKrctyBBBAAAEEak3g0o9cbHt27Sjrbt9y03X2b18u%0A/muJSRs88eRT7YSTnpm0yLZu3mj/9R9XJC4jEgEEEKgHATq218NZ5BgQQAABBBBAAAEEEEAAAQQQ%0AQKDhBMLGZG9oVqf2mXROUjpP6w3THjYcJAeMQIMIpJUZM3kZhjKjQS4SDhMBBOpawOt6HqrO6PXB%0AUgfO34FSQixHAAEEakMg/Bvgfwf83wlpR6Dl/vdC63geaemJRwABBBBAoFYF7r/nDvvFT39Qkd3/%0A5lf/3vr79sw673e+96Op63z3m/+cuowFCCCAQK0L0LG91s8g+48AAggggAACCCCAAAIIIIAAAg0r%0A4A3Kalz2MZvNlvTwBmxfx/PRipoOw8IM/0MAgboQ8Hvd730PSx0cZUYpIZYjgAAC1SkQr9fF/w54%0Ah/VSex92aNTfBM+n1HosRwABBBBYWIHw74CX3f5vgLCOX2wvtV7a34Ew/2J5sAwBBBBAAIFaEPjO%0AN748491sa19sRx93oh1w4CEzWmdwYK9defkXZ5Q2TPT0Z51mz3zOC8KoiemH77/H7vjdrybmmUAA%0AAQTqSYCO7fV0NjkWBBBAAAEEEEAAAQQQQAABBBBoCAFvkPbQG6a9sbkUgndi8vRaX4M3Spdan+UI%0AIFBbAl5WeBiWGSoHSg2UGaWEWI4AAghUv4DX8xTO9u+A0of1xjAvn65+AfYQAQQQaGwBldc+ermu%0Asr1UOR6m1bTn4et52Ni6HD0CCCCAQK0LDA7ss5/96LtFD6OltdX+7D1/bVdcc6tde/tmu/zqG+zq%0An99jP7jxAbv0i//PzjnvTUXXv/Lr/2RDgwNF0yQt/NO3vzspuhB39be+lrqMBQgggEAtC9CxvZbP%0AHvuOAAIIIIAAAggggAACCCCAAAINJRBvMA4blL2xeSZfbPdOqlonqWG6oVA5WATqWKDSZUYd03Fo%0ACCCAQF0K6O+C1/3C+mCpg1X90tOH9c9wvfjfnHAZ0wgggAAC8y/g5bKX29oDTftzgLBcL7Z3Wsf/%0ADvi6Yd6+rsf5PCECCCCAAAK1JHDPnb+z0dGR1F0+4pjj7V+/+wt78zvfZ4cefqQ1NzdPpF25+gA7%0A7cyX2V996h/s8/9ytbUv7phYFk7oq+2//dXPw6gZTeuL7avWHJiY9uYbry38bU9cSCQCCCBQwwJ0%0AbK/hk8euI4AAAggggAACCCCAAAIIIIBA4wh4I3EYatobltUorcbm2XRs1zreuSmer2Q9rnGUOVIE%0A6kfA798w1HQ5ywzl56PkfFv1o8iRIIAAArUr4GWyl9NhGP9bUOoovZ7p6yXVH5WHb7NUfixHAAEE%0AEKisQLw89r8BXo57p3Y9P1BcsUHLvWO7P0OI/x3w9ePb9XhCBBBAAAEEql3grttuTt3Fjs4l9rmv%0Afs/Uub3UcMpzX2gfuyz9K+o3/fyaUllMW97U1GQvPfd/TItXxN6+PfbgfXclLiMSAQQQqGUBOrbX%0A8tlj3xFAAAEEEEAAAQQQQAABBBBAoCEFvFHaw3jjdCkUb8Qu1ShdKh+WI4BAbQh4WeEhZUZtnDf2%0AEgEEECinQNrfANUHSw3xDo2el4el1mc5AggggMDCC3iZrVD/HvDnApovNmi5pw07tPt6HhbLg2UI%0AIIAAAghUu8B999yRuotvedf7oy+mr01dHl9w+ovOtheffV48ujD/q5//95xeCD771W9MzE+Rt938%0Ay9RlLEAAAQRqVYCO7bV65thvBBBAAAEEEEAAAQQQQAABBBBoeAE1IGv0TqreOF0KxtMVa5SmcbqU%0AIssRqD0ByozaO2fsMQIIILA/Al6fC0NNe93RX3IstQ1P76H/PSm1HssRQAABBBZWIF7+h38DVKbr%0A74CnSdtTLfe/F/G/A76uh2l5EI8AAggggEC1C/Tu3pm4i8tXrrY3vOWixGXFIi/4Xx+2RYsWTUuy%0Aa8c2e+zh+6fFl4o49PAj7eBD1ycmu/XmXyTGE4kAAgjUsgAd22v57LHvCCCAAAIIIIAAAggggAAC%0ACCDQsALecKxQozdKKyw1eGO0h56H51lqfZYjgEDtCfj97fe7lxnqpFJq8LLCQ8/D8yy1PssRQAAB%0ABBZeICy7Ne1l+kz+DiiNd2qM57PwR8YeIIAAAgjMVCAsw/3fA4orNmh50t+AYuuwDAEEEEAAgVoT%0A6O/bk7jLRxx9vLW2tSUuKxZ5SNQJ/YQ/PiUxyaMP3ZcYXyry4KesS0zyh7tvT4wnEgEEEKhlATq2%0A1/LZY98RQAABBBBAAAEEEEAAAQQQQKDhBMJG53ijtDdMl0Lxjkzh+vF8S+XBcgQQqA2B+L3t972X%0AAwpLDZ7W1/XQ1wu34XGECCCAAALVIRCW0V5+e+jle6k99XS+noe+nuYZEEAAAQSqU8DL6DD0cl2h%0Ax6ftvZYnpS+1Xlp+xCOAAAIIIFCNAvv29ifu1lPWHZEYP5PI0888OzHZ448+mBhfKvKglI7t+tr8%0ATF5YLpU/yxFAAIFqEqBjezWdDfYFAQQQQAABBBBAAAEEEEAAAQQQmIFA2ICs6fhYKgul94ZpX9fX%0A0TwDAgjUl0B4X/s976HKglKD0lJmlFJiOQIIIFC9Akl/B8JyvdSeh38zfNrXCfP2OEIEEEAAgeoU%0A8DLby3L9LfC4tD3Wck/naT3UOuF0Wh7EI4AAAgggUO0CXd09ibt46LojE+NnEnnCSclfbN/wyAMz%0AWX1amrQvtutvsTq3MyCAAAL1JEDH9no6mxwLAggggAACCCCAAAIIIIAAAgg0jEDYeKxpH9XgXGrw%0AtEoXz6fUuixHAIHaFIjf614OhPFpR+YdWbQ8TB9Op61LPAIIIIBAdQiEZbZPK5xJ3ZG/A9VxDtkL%0ABBBAYK4CXu5rfU3Hx1L5pqUP8y2VB8sRQAABBBCoZoE1aw9J3r1Fi5LjZxC77ohjElM9/ujDifGl%0AItO+2K71du/aXmp1liOAAAI1JUDH9po6XewsAggggAACCCCAAAIIIIAAAgggMCkQb0T2xubJFMlT%0Ani5cP5xOXotYBBCodYH4fe5lQanj8nTh+uF0qfVZjgACCCBQHQJh2e1l+0z2zNPG15/JuqRBAAEE%0AEKgOAS/LfW/i8x6fFMbTxueT1iEOAQQQQACBWhJYs/agxN3dvPHRxPiZRPYsX2FdPcunJe3v2zMt%0AbiYRa9YenJps145tqctYgAACCNSiAB3ba/Gssc8IIIAAAggggAACCCCAAAIIIIDAkwL726C8v+tz%0AIhBAoLYE9vee39/1a0uLvUUAAQTqT2B/y/H9Xb/+RDkiBBBAoLYEZluOK70Ps13X1yNEAAEEEECg%0A2gXSvoa+eeNj+7XrXV0909YfGtw3LW4mEcNDg6nJhgYHUpexAAEEEKhFATq21+JZY58RQAABBBBA%0AAAEEEEAAAQQQQACBmIA3MIeNzrEkE7OzSTuxEhMIIFBXArMtBzx9XSFwMAgggEADC3i5rrDUMJu0%0ApfJiOQIIIIBAdQjMpmz3tNWx5+wFAggggAAC5Rc4/UXnJGb6+9tvsZHhocRlM4nsWLJkWrJiHdSn%0AJQ4i9vb3BnNTJ5d2dU+NYA4BBBCocQE6ttf4CWT3EUAAAQQQQAABBBBAAAEEEEAAAQQQQAABBBBA%0AAAEEEEAAAQQQQAABBBBAAAEEEEBg9gJHHH2crY/G+LC3b49d859XxqNnPN/R0Tkt7Vy/rr7p8Uen%0A5eURS5bSsd0tCBFAoD4E6NheH+eRo0AAAQQQQAABBBBAAAEEEEAAAQQQQAABBBBAAAEEEEAAAQQQ%0AQAABBBBAAAEEEEAAgVkKnHXOaxPX+M43vmwz+aWrpJUXNU3vmqm85vIV+Dtv/XXSJgpxXd3LUpex%0AAAEEEKhFgemlZy0eBfuMAAIIIIAAAggggAACCCCAAAIIIIAAAggggAACCCCAAAIIIIAAAggggAAC%0ACCCAAAIIzFLgnNecb51Luqat9cgD99qVl39xWvz+RMy2o/yObZvt1ptvSN1kd8/y1GUsQAABBGpR%0AgI7ttXjW2GcEEEAAAQQQQAABBBBAAAEEEEAAAQQQQAABBBBAAAEEEEAAAQQQQAABBBBAAAEEENhv%0AgRWr1tgFF384MZ8vXvZRu+/u2xOXzUfkZR9/vw0NDiRuas3ag61n+YrEZUQigAACtSpAx/ZaPXPs%0ANwIIIIAAAggggAACCCCAAAIIIIAAAggggAACCCCAAAIIIIAAAggggAACCCCAAAII7LfAeedfaEce%0Ac8K0fLKZjP31e95m/X17pi2rdMQNP/uR3fCzH6Zu5oSTnpm6jAUIIIBArQrQsb1Wzxz7jQACCCCA%0AAAIIIIAAAggggAACCCCAAAIIIIAAAggggAACCCCAAAIIIIAAAggggAAC+y3Q3NxsH/zE31lzS8u0%0AvDY9/oj95VteOW+d28fGxuynP7rKLv3IxdP2JYw4/kQ6toceTCOAQH0I0LG9Ps4jR4EAAggggAAC%0ACCCAAAIIIIAAAggggAACCCCAAAIIIIAAAggggAACCCCAAAIIIIAAAnMUOP7Ek+2v/+8/Ja79wL13%0A2sVvPdf29vcmLi9X5G9uvNbe+qrT7aPvfbvt2bWjaLbPOu3MostZiAACCNSiwPTXi2rxKNhnBBBA%0AAAEEEEAAAQQQQAABBBBAAAEEEEAAAQQQQAABBBBAAAEEEEAAAQQQQAABBBBAYD8Eznr562zXju32%0AhUs/PC2X+++5o/Dl9rPOee20ZfGIndu3xqMK89/+ty9Za2tbYTqXy9r2rZtt25aNtnVTNG55wvb2%0A7UlcLx558qnPt/VHHRuPZh4BBBCoeQE6ttf8KeQAEEAAAQQQQAABBBBAAAEEEEAAAQQQQAABBBBA%0AAAEEEEAAAQQQQAABBBBAAAEEEEBgLgJbN2+022+5ycbG8oXVe5avsPVHH2ePPHDvtOzUuV3jXIcv%0AffZjc111ynqvf8tFU+aZQQABBOpFgI7t9XImOQ4EEEAAAQQQQAABBBBAAAEEEEAAAQQQQAABBBBA%0AAAEEEEAAAQQQQAABBBBAAAEEEJixQDabtQted2b0lfZtM15noRP+0TOebc95/lkLvRtsHwEEEKiI%0AQFNFciVTBBBAAAEEEEAAAQQQQAABBBBAAAEEEEAAAQQQQAABBBBAAAEEEEAAAQQQQAABBBBAoIoF%0ANjx8f011al++YpV94nOX26JFi6pYlV1DAAEE5i5Ax/a527EmAggggAACCCCAAAIIIIAAAggggAAC%0ACCCAAAIIIIAAAggggAACCCCAAAIIIIAAAgjUqEBf7+6a2fP2xR32ic9fbqsPOLBm9pkdRQABBGYr%0AQMf22YqRHgEEEEAAAQQQQAABBBBAAAEEEEAAAQQQQAABBBBAAAEEEEAAAQQQQAABBBBAAAEEal4g%0Al8vVxDEctv4o+9pV19vTn3VaTewvO4kAAgjMVaBlriuyHgIIIIAAAggggAACCCCAAAIIIIAAAggg%0AgAACCCCAAAIIIIAAAggggAACCCCAAAIIIFCrAj3LV1T1ri/t6rFXvPZ/2tv+4kPWuWRpVe8rO4cA%0AAgiUQ4CO7eVQJA8EEEAAAQQQQAABBBBAAAEEEEAAAQQQQAABBBBAAAEEEEAAAQQQQAABBBBAAAEE%0AEKgpgUPXHWlLlnbbwL7+qtlvdWY/9mlPtzPOern9ySvfYB2dS6pm39gRBBBAoNICdGyvtDD5I4AA%0AAggggAACCCCAAAIIIIAAAggggAACCCCAAAIIIIAAAggggAACCCCAAAIIIIBA1Qks7ui0z3z52/aL%0An/3AxsbG5n3/Fi/utKXdPba0q9u6e5bbkcecYIcctt4WLVo07/vCBhFAAIFqEKBjezWcBfYBAQQQ%0AQAABBBBAAAEEEEAAAQQQQAABBBBAAAEEEEAAAQQQQAABBBBAAAEEEEAAAQTmXeDEk081jQwIIIAA%0AAgsv0LTwu8AeIIAAAggggAACCCCAAAIIIIAAAggggAACCCCAAAIIIIAAAggggAACCCCAAAIIIIAA%0AAggggAACCDSyAB3bG/nsc+wIIIAAAggggAACCCCAAAIIIIAAAggggAACCCCAAAIIIIAAAggggAAC%0ACCCAAAIIIIAAAggggEAVCNCxvQpOAruAAAIIIIAAAggggAACCCCAAAIIIIAAAggggAACCCCAAAII%0AIIAAAggggAACCCCAAAIIIIAAAgg0sgAd2xv57HPsCCCAAAIIIIAAAggggAACCCCAAAIIIIAAAggg%0AgAACCCCAAAIIIIAAAggggAACCCCAAAII/P/s3deSJMeZIGovLVqidaOhCUEOyTk2tmO2wnb35uwD%0A7L7IeZ/zGHtxbtb2AdbmboYACJIAQShCNGSr0lXH/2z8Ca/orOrSFVX5hXW2e4iM8PgiyyMy/A9P%0AAgR6ICCwvQcHQREIECBAgAABAgQIECBAgAABAgQIECBAgAABAgQIECBAgAABAgQIECBAgAABAgQI%0AECAwzgIC28f56Nt3AgQIECBAgAABAgQIECBAgAABAgQIECBAgAABAgQIECBAgAABAgQIECBAgAAB%0AAgQI9EBAYHsPDoIiECBAgAABAgQIECBAgAABAgQIECBAgAABAgQIECBAgAABAgQIECBAgAABAgQI%0AECBAYJwFBLaP89G37wQIECBAgAABAgQIECBAgAABAgQIECBAgAABAgQIECBAgAABAgQIECBAgAAB%0AAgQIEOiBgMD2HhwERSBAgAABAgQIECBAgAABAgQIECBAgAABAgQIECBAgAABAgQIECBAgAABAgQI%0AECBAgMA4CwhsH+ejb98JECBAgAABAgQIECBAgAABAgQIECBAgAABAgQIECBAgAABAgQIECBAgAAB%0AAgQIECDQAwGB7T04CIpAgAABAgQIECBAgAABAgQIECBAgAABAgQIECBAgAABAgQIECBAgAABAgQI%0AECBAgACBcRYQ2D7OR9++EyBAgAABAgQIECBAgAABAgQIECBAgAABAgQIECBAgAABAgQIECBAgAAB%0AAgQIECBAoAcCAtt7cBAUgQABAgQIECBAgAABAgQIECBAgAABAgQIECBAgAABAgQIECBAgAABAgQI%0AECBAgAABAuMsILB9nI++fSdAgAABAgQIECBAgAABAgQIECBAgAABAgQIECBAgAABAgQIECBAgAAB%0AAgQIECBAgEAPBAS29+AgKAIBAgQIECBAgAABAgQIECBAgAABAgQIECBAgAABAgQIECBAgAABAgQI%0AECBAgAABAgTGWUBg+zgffftOgAABAgQIECBAgAABAgQIECBAgAABAgQIECBAgAABAgQIECBAgAAB%0AAgQIECBAgACBHggIbO/BQVAEAgQIECBAgAABAgQIECBAgAABAgQIECBAgAABAgQIECBAgAABAgQI%0AECBAgAABAgQIjLOAwPZxPvr2nQABAgQIECBAgAABAgQIECBAgAABAgQIECBAgAABAgQIECBAgAAB%0AAgQIECBAgAABAj0QENjeg4OgCAQIECBAgAABAgQIECBAgAABAgQIECBAgAABAgQIECBAgAABAgQI%0AECBAgAABAgQIEBhnAYHt43z07TsBAgQIECBAgAABAgQIECBAgAABAgQIECBAgAABAgQIECBAgAAB%0AAgQIECBAgAABAgR6ICCwvQcHQREIECBAgAABAgQIECBAgAABAgQIECBAgAABAgQIECBAgAABAgQI%0AECBAgAABAgQIECAwzgIC28f56Nt3AgQIECBAgAABAgQIECBAgAABAgQIECBAgAABAgQIECBAgAAB%0AAgQIECBAgAABAgQI9EBAYHsPDoIiECBAgAABAgQIECBAgAABAgQIECBAgAABAgQIECBAgAABAgQI%0AECBAgAABAgQIECBAYJwFBLaP89G37wQIECBAgAABAgQIECBAgAABAgQIECBAgAABAgQIECBAgAAB%0AAgQIECBAgAABAgQIEOiBgMD2HhwERSBAgAABAgQIECBAgAABAgQIECBAgAABAgQIECBAgAABAgQI%0AECBAgAABAgQIECBAgMA4CwhsH+ejb98JECBAgAABAgQIECBAgAABAgQIECBAgAABAgQIECBAgAAB%0AAgQIECBAgAABAgQIECDQAwGB7T04CIpAgAABAgQIECBAgAABAgQIECBAgAABAgQIECBAgAABAgQI%0AECBAgAABAgQIECBAgACBcRYQ2D7OR9++EyBAgAABAgQIECBAgAABAgQIECBAgAABAgQIECBAgAAB%0AAgQIECBAgAABAgQIECBAoAcCAtt7cBAUgQABAgQIECBAgAABAgQIECBAgAABAgQIECBAgAABAgQI%0AECBAgAABAgQIECBAgAABAuMsILB9nI++fSdAgAABAgQIECBAgAABAgQIECBAgAABAgQIECBAgAAB%0AAgQIECBAgAABAgQIECBAgEAPBAS29+AgKAIBAgQIECBAgAABAgQIECBAgAABAgQIECBAgAABAgQI%0AECBAgAABAgQIECBAgAABAgTGWUBg+zgffftOgAABAgQIECBAgAABAgQIECBAgAABAgQIECBAgAAB%0AAgQIECBAgAABAgQIECBAgACBHggIbO/BQVAEAgQIECBAgAABAgQIECBAgAABAgQIECBAgAABAgQI%0AECBAgAABAgQIECBAgAABAgQIjLOAwPZxPvr2nQABAgQIECBAgAABAgQIECBAgAABAgQIECBAgAAB%0AAgQIECBAgAABAgQIECBAgAABAj0QENjeg4OgCAQIECBAgAABAgQIECBAgAABAgQIECBAgAABAgQI%0AECBAgAABAgQIECBAgAABAgQIEBhnAYHt43z07TsBAgQIECBAgAABAgQIECBAgAABAgQIECBAgAAB%0AAgQIECBAgAABAgQIECBAgAABAgR6ICCwvQcHQREIECBAgAABAgQIECBAgAABAgQIECBAgAABAgQI%0AECBAgAABAgQIECBAgAABAgQIECAwzgIC28f56Nt3AgQIECBAgAABAgQIECBAgAABAgQIECBAgAAB%0AAgQIECBAgAABAgQIECBAgAABAgQI9EBAYHsPDoIiECBAgAABAgQIECBAgAABAgQIECBAgAABAgQI%0AECBAgAABAgQIECBAgAABAgQIECBAYJwFBLaP89G37wQIECBAgAABAgQIECBAgAABAgQIECBAgAAB%0AAgQIECBAgAABAgQIECBAgAABAgQIEOiBgMD2HhwERSBAgAABAgQIECBAgAABAgQIECBAgAABAgQI%0AECBAgAABAgQIECBAgAABAgQIECBAgMA4CwhsH+ejb98JECBAgAABAgQIECBAgAABAgQIECBAgAAB%0AAgQIECBAgAABAgQIECBAgAABAgQIECDQAwGB7T04CIpAgAABAgQIECBAgAABAgQIECBAgAABAgQI%0AECBAgAABAgQIECBAgAABAgQIECBAgACBcRYQ2D7OR9++EyBAgAABAgQIECBAgAABAgQIECBAgAAB%0AAgQIECBAgAABAgQIECBAgAABAgQIECBAoAcCAtt7cBAUgQABAgQIECBAgAABAgQIECBAgAABAgQI%0AECBAgAABAgQIECBAgAABAgQIECBAgAABAuMsILB9nI++fSdAgAABAgQIECBAgAABAgQIECBAgAAB%0AAgQIECBAgAABAgQIECBAgAABAgQIECBAgEAPBAS29+AgKAIBAgQIECBAgAABAgQIECBAgAABAgQI%0AECBAgAABAgQIECBAgAABAgQIECBAgAABAgTGWUBg+zgffftOgAABAgQIECBAgAABAgQIECBAgAAB%0AAgQIECBAgAABAgQIECBAgAABAgQIECBAgACBHggIbO/BQVAEAgQIECBAgAABAgQIECBAgAABAgQI%0AECBAgAABAgQIECBAgAABAgQIECBAgAABAgQIjLOAwPZxPvr2nQABAgQIECBAgAABAgQIECBAgAAB%0AAgQIECBAgAABAgQIECBAgAABAgQIECBAgAABAj0QENjeg4OgCAQIECBAgAABAgQIECBAgAABAgQI%0AECBAgAABAgQIECBAgAABAgQIECBAgAABAgQIEBhnAYHt43z07TsBAgQIECBAgAABAgQIECBAgAAB%0AAgQIECBAgAABAgQIECBAgAABAgQIECBAgAABAgR6ICCwvQcHQREIECBAgAABAgQIECBAgAABAgQI%0AECBAgAABAgQIECBAgAABAgQIECBAgAABAgQIECAwzgIC28f56Nt3AgQIECBAgAABAgQIECBAgAAB%0AAgQIECBAgAABAgQIECBAgAABAgQIECBAgAABAgQI9EBAYHsPDoIiECBAgAABAgQIECBAgAABAgQI%0AECBAgAABAgQIECBAgAABAgQIECBAgAABAgQIECBAYJwFBLaP89G37wQIECBAgAABAgQIECBAgAAB%0AAgQIECBAgAABAgQIECBAgAABAgQIECBAgAABAgQIEOiBwHQPyqAIBAgQIECAAAECBAgQIECAAAEC%0AIwS2traGUzMf6U6v4cJ7zOy0ntxWdzUTExPdScYJEOiRQPu3m/n9/p3vtjv7XZc6YzdN8wgQIHD0%0AAln3x5p3q7Nz3n5LkO/rprm97vqcB7oixgkQIHB8AlE355D5bn3djuey+0nb93fzo9bjPDBKxTQC%0ABAgQIECAAAECBJ4nILD9eULmEyBAgAABAgQIECBAgAABAgROSCAahg8zZMPy89ax1+W66+mWTyN1%0AV8g4gZMV6P5N7nfre60L9rpcd/vd8qkzukLGCRAgcDiBbj2737XttX7f63Ld7XfL5zzQFTJOgACB%0Awwl069n9rG0/dft+lm3L0JbPOaCVkSdAgAABAgQIECBAYDcBge276ZhHgAABAgQIECBAgAABAgQI%0AEDgBgbaxNzfXnZbjke72yvc/L91tHbmtUetoG6NzuXbaqPeYRoDA0Qrk31671u60HI90t1e7jt3y%0Au60jtzXq/W39kMu100a9xzQCBAgQ2F0g69N2qe60GN/Lq13Hbvnd1hXv624/19XW+blMOy2XkxIg%0AQIDA3gWyPs137DQe05/3ynU8Lz3oerLOzzLm+PO2Zz4BAgQIECBAgAABAuMrILB9fI+9PSdAgAAB%0AAgQIECBAgAABAgR6IJCNu1GU3fI5b3Nzc7BcpPmKee1rL7vVLp/riTSHaGxuXzm9TbNBOtaV+Xa+%0APAECRy8Qf2857JbPefF3Hfn27zzG21eub6e0Xba7rnxPW1/sVB/k9FhH5vP9UgIECBDYm0DUoTns%0Alo95+WrPAXleyHntOnK9o9J2+XZ9Wf/ne7rjOT3SrPtjXZlv58sTIECAwO4C3Tq7HW/zUU/HENPi%0A1dbbOS3T3bf4yzpy+XZ9bV2e+cnJyZGrzPnx/hhyfOTCJhIgQIAAAQIECBAgMNYCAtvH+vDbeQIE%0ACBAgQIAAAQIECBAgQOA0BbJBN8qQ+X/7t38rH3744bZi5bx2uZgWr7aBOvJra2vb3jtq5IMPPiif%0AfvppiQbnqampQRqNyjGejcuZxvvbfIzfuHGj/Nf/+l8H2895UZbMxzIGAgSOXmBUXfCv//qv5aOP%0APtq2sVHLxbR4nUadcfPmzfJf/st/UWdsO0pGCBAgsH+BUfX7//k//6f8/e9/37ayUcvlOSDTOB9s%0AbGyU5eXlbe8dNRLnmrm5ucG1Ylwv5jVjpvGe9jqwzce8V155pfzzP/+z80BgGAgQIHBAgVF1+4MH%0AD8r//t//+5k1dpeN8Xzl94E4B0T++++/f+b97YQffvihxLkm6vy8f5D1f9T3+cr3dM8BMf2//bf/%0AVi5fvjxYJOdHeTKf75USIECAAAECBAgQIEAgBAS2+xwQIECAAAECBAgQIECAAAECBE5BYKeG5tu3%0Ab5f/+T//56DR+biKdf/+/UOt+r//9/8+aABvG6Ejr2H6UKzeTGBXgefVGbu++ZAzD1tn/I//8T/U%0AGYc8Bt5OgACBnc4D165dK//rf/2vYwX68ssvD7X+CGqP4Mm8dszUteOhWL2ZAIExEuieA2LXY9rF%0AixfLw4cPyyeffHJsGktLS4MH4w+6gZdffnlQzqzzM819yHPCQdfvfQQIECBAgAABAgQInD+B0b8D%0Adf720x4RIECAAAECBAgQIECAAAECBHoj0G2UjvF8Xb9+vfzmN7/pTVm7BYny/frXvx6WN/elm3bf%0AZ5wAgYML5N9XrCHrikzjFxTib7KvQ5TvnXfe2Vbu3I827Wv5lYsAAQJ9ENjtPPD666+XF198sQ/F%0AHFmGLF+etzLNhdt9y2lSAgQIEBgtkHVopNnz+n/+z/959MI9mRrly7K25e9J8RSDAAECBAgQIECA%0AAIEeCghs7+FBUSQCBAgQIECAAAECBAgQIEBgPATaRt1smI6fA/8P/+E/DHu07JvEf/yP/3EQoNpt%0AmO5bOZWHwHkU2KnOiL/Lvg7qjL4eGeUiQOAsCow6D8Q12X/6T/+pt7sTZYvr2yhnt/y9LbSCESBA%0AoEcCUXfGkGnks06N9N69eyV6Re/j8NJLLw3K1pY3y5n7k2lOlxIgQIAAAQIECBAgQEBgu88AAQIE%0ACBAgQIAAAQIECBAgQOAEBbLRNtPYdOSjoTdfV69eLW+//fYJlmpvm7p27Vp56623dgxOyn3KdG9r%0AtRQBArsJ5N9TprFs5LO+iPSFF14Y/G3utp7TmBe/8PDmm2+qM04D3zYJEDg3Aln/R9q+8jwQQeOv%0AvPJKuXPnTu/2+dVXXy23b9/eds7KfYjCtvvWu8IrEAECBHookHVopO15IB6O7+Pw7//9vx9+F4jy%0AtuXvY3mViQABAgQIECBAgACBfggIbO/HcVAKAgQIECBAgAABAgQIECBAYAwF2kbdbJiO4KR4/bt/%0A9+9612v7P//zPw/KlmXMhvQou4EAgeMX2K3OiL/Pvg3qjL4dEeUhQOA8COS5IK/DIl1fXy99Pw9k%0AefO6MdPzcEzsAwECBI5bIOvM7jkgv5vHw03Rc3ufhrt375YXX3xxeA+hPQ+0+9OnMisLAQIECBAg%0AQIAAAQL9EBDY3o/joBQECBAgQIAAAQIECBAgQIDAmAqMapiO4KRLly6VN954ozcq0Yv8a6+9NrJR%0AOgqZDdO9KbCCEDinAjvVGZcvXy6vv/56b/Y6epGPnnoz2KYNZIlCqjN6c6gUhACBMySQdWfUqZHP%0AOjbSCGi8detWb/bmpZdeKjdu3BgE3Uf5ssyZ5r70psAKQoAAgR4KtHVl5iONV15fRx0b9xD+6Z/+%0AqVd7EOWJcuU5oFv/5/5Eodt8r3ZCYQgQIECAAAECBAgQOBUBge2nwm6jBAgQIECAAAECBAgQIECA%0AAIGnjbfZKD2qYfp3v/tdb3pt//3vfz9olI6G6WxAb8sexzPHHVsCBI5HIP/GMs2/xQxmib/TvgxR%0AlixXljPLHWkMOd6XMisHAQIE+irQ1peZz7o16tqsb/t0HvjHf/zHYUBjlC/Lm+UP68gbCBAgQGDv%0AAlmHRhr1ansOuHnzZrl9+/beV3aMS8aDVlGWDGzP80Bb/mPcvFUTIECAAAECBAgQIHDGBQS2n/ED%0AqPgECBAgQIAAAQIECBAgQIDA2RPIxtwseY5nwE82Tl+8eLG8/PLLudippdETdPS6meUa1Sgd+9AO%0A3fF2njwBAvsTyDoi35XjbTBL/F3GLz30pc6InoMzkCXrtix3prk/kcY0AwECBAhsFxhVN+a0rEvz%0AXBB1bgQRXr9+fftKTmHszp07JX7tJ68d2/NAtzi5P93pxgkQIEBgtEDW/5HmOSDq2zgP/Pa3vx39%0AphOe+g//8A/D7wKj7h+ccHFsjgABAgQIECBAgACBMyYgsP2MHTDFJUCAAAECBAgQIECAAAECBM6X%0AQAbzZON0Bv5kw/Tbb7996r22v/POO9sCk7KsWfbzdUTsDYF+C+TfXft3mAEtEcwSdcZpD7/+9a+3%0A1RlRvizvaZfN9gkQIHCWBXY6B7TXj3HddtrDbteOzgenfXRsnwCBsyqQ54Aof9almeb3gWvXrpUb%0AN26c6i7GA1ZRhlEB7d19ONWC2jgBAgQIECBAgAABAr0VENje20OjYAQIECBAgAABAgQIECBAgMC4%0ACHQbd9vG6QsXLpS7d++eGkX0Gh+9bmbAVJbteQWamJh43iLmEyBwQIHd6oz8mz3gqg/9tth+9Bis%0Azjg0pRUQIEDguQ835nVZ1rkRRBjBhNFb+mkNsf0rV648cx5oz12nVTbbJUCAwHkTGHUeeOutt051%0AN998881hUHucn7KMp1ooGydAgAABAgQIECBA4EwJCGw/U4dLYQkQIECAAAECBAgQIECAAIHzINAG%0AfUe+Hc/9y8bfaAh+/fXXRy6Tyx5n+sYbb2iIPk5g6yawB4G2jthLnRF/t6c1qDNOS952CRAYB4H2%0AfNDd3/basU/ngShXDG3Zd8p398k4AQIECPwi0NadOTWmZT2b54F4uOmFF17IRU40jW1Hr/FZlth4%0A5Hcq+4kWzsYIECBAgAABAgQIEDgzAtNnpqQKSoAAAQIECBAgQIAAAQIECBA4RwJtA3TuVkxrXzk9%0Aem2/efNm+eabb3LSiaSLi4vl1q1bz2wry9jOiGkGAgSOTyD+xjJoJbcy6m8x5kWv6VFn3L9/Pxc9%0AkTTqKnXGiVDbCAECYybQngOy7h+VJsv169fL5cuXy4MHD3LSiaQRzBhBje35KsqZQ5a5Hc+8lAAB%0AAgT2LtDWp209m2uIh+N/+OGHHD2xNLbbHbJ8bZm7yxgnQIAAgX4LfPT3n8r/+//9od+FVDoCHYH1%0AjacPWXcmGyVA4IwICGw/IwdKMQkQIECAAAECBAgQIECAAIHzJ5ANu89LY89fffXVQZBqGyh03CKx%0AzW4j9OTk5Lbg+yx7lKXNH3fZrJ/AOArk31g3jb/L9m8zbLLOOEmnV155RZ1xkuC2RYDAWAlE3d9e%0AB3bPBe14wMR54A9/ONngk9hmDG1ZIt+eo2I8lxlk/EeAAAECOwpEnbmXur+tZ2Nl8ZDRlStXyk8/%0A/bTjuo96RjxQlT3F53mgLVdOy7TdfkwzECBAgEA/BLKebqvm5dX1Ei8DgbMqMFk/0PnZPqv7oNwE%0Axk1gctx22P4SIECAAAECBAgQIECAAAECBE5TYFSDbd5UjTQafke9ogfm6H3zpIaFhYVBj8/dsmQZ%0A2zTLf1Jlsx0C4yQQf1/dIf/m8u+w/TvNaZcuXTrROiN+4SF6iW/LEvksT5tGPl4GAgQIENifQNaf%0Abdqtd3M8rhvjXHBSQwZRRtmyDJnmtLbcbbliuoEAAQIEdhbI+jOWyHykWc9205iXDxvtvNajnRPb%0A65apHY98vtr9ONpSWBsBAgQIHEYg6ukcXr8xWyZ/Gc3JUgJnUuCNmzPDcrfXI8OJMgQI9E5Aj+29%0AOyQKRIAAAQIECBAgQIAAAQIECIyDQDYU5I3UbkN0jE9NTW1rqI7ekL/77rttPbYdl1VsK7ffppmP%0A8mXZu2XIfetON06AwMEF8u8q/+52qjPav9GsMw6+1b2/8+WXX1Zn7J3LkgQIENizQNT7O/XW2z0X%0AtOeAmBd18/vvv7/nbR1mwTjnxDajDFmOTGN6nr8yjW1F3kCAAAECexfIOjTT9jzQ1rmRjweOohf1%0ABw8e7H0DB1wyHqSK3tq7ZWjHs8yZHnBT3kaAAAECxyDQrZtj/PWbc+X/+b+vli9/WC5ra2tlfX29%0AbGxslM3NzeErihLfVdrvK8dQPKsksKNAfFZjyM9wpHH9ka+ZmZmyODdT3r67OFwmV5bvzXEpAQL9%0AEhDY3q/joTQECBAgQIAAAQIECBAgQIDAmAm0N10jnw3TefO1TbPX9m+//fZYlbK39nbbmc/yjQpQ%0AcjP4WA+LlRMYCOy1zoi/0ey1PR6IOc5BnXGcutZNgACBpwJ5nRVBI+01Y9T3eZ3WTaPX9rh+fPTo%0A0bEyXrlyZRBA2d1+W7bIx6s9jx1roaycAAEC50Qg6s02YDDr0axXu3VvOx4PHb377rvHLtF9ML4t%0AQ+SzrFn2tkAxzUCAAAECpyfQ1sNZT2d689J0uTw7U1ZWNsvq6kYNbi81uH2rvp4Gt7dB7e256vT2%0AxpbHTSA/v5Hm9cZ0jYadnp6or8kyNzddZutneHp6auR30Xz/uLnZXwJnQUBg+1k4SspIgAABAgQI%0AECBAgAABAgQInCuBuGHa3uyP8fbma9sIPF3vxMYresWJ6S+99NKx99oe24htdsuR4xmUlKkbwOfq%0A42lneiiwnzoj/k7beiN66z3uwPbYhjqjhx8cRSJA4FwK5HVje+0Y12R5nZbngbx2jDr6j3/847Fa%0AZEBjW4bMZ3BBXjd2C+I6sitinAABAqMFsr6Mewl5Lmjr2Kx32/sH0Yv6cffaHg/TXrt2bXAeyu8h%0AWZa2fFnm2Ls2NhHCfAAAQABJREFUP3pvTSVAgACBkxCI+jjvUWfdnGlbh2e9nstG2WJ+jOfrJMpr%0AGwS6AvF5jaH93MbnNT6fmbaf5Vwu0/a9gxX5jwCB3ggIbO/NoVAQAgQIECBAgAABAgQIECBAYNwE%0A8sZrNABEvr3Jmg0GbRqNxNlofFyBqtHz8q1bt7Y1SrcBq20Z8wZwpnH8cp/G7VjaXwInIZB/X7vV%0AGW0gS1tnfP/998dSxLa39thevrLuUmccC7uVEiAwZgJR/2fdH7ue116RRj2bdW6k3fPAcffa3vbW%0AnueATLNcUca2zJkfs8NodwkQIHAkAlmHRt0a54b2PJDngKyH4yGneMDpvffeO5Jtj1pJrD/PP1nv%0Ax/YzH+XLV5Z91HpMI0CAAIGTFYg6Oc4jMWT9HGnW2e35Jev5dtl4b/sarMh/BE5YID6zMeRnN9K8%0ADsk0Pr/5uY75+cr3DVbgPwIEeicgsL13h0SBCBAgQIAAAQIECBAgQIAAgXEQiBuoOzUexM3Wzc3N%0AYeNw2ygd+Wg4jiDVfP9RemVv7bnN7g3gvBGcN4AjNRAgcPwCh6kzoifd4wpsj/qorS/UGcf/WbAF%0AAgQI5HVYNs5n0EnUwRsbG8N6OQIaY1rU1cfVa3sb0Jjng7hezFdbxix3HkHXkSkhJUCAwO4C+V0g%0A682sTyPNc0DWu1EX5692RP44e23PB+9jO7H9nc4DbXkzH3sceQMBAgQInK5A1suZ5vV7e16J+9Qx%0AxDJ53olpeW8609PdE1sfR4H2WmLUZ7e9Nsn5kebnfRzN7DOBsyIgsP2sHCnlJECAAAECBAgQIECA%0AAAECBM6lQN58zZupkeZN1rjx2gYnxXg0UGfj8VH32p69tecN30izcTobM7JseQO4PSi5L+00eQIE%0AjlYg/84OUmccdXB79tauzjjaY2xtBAgQGCUQ9X4EjHTPA+21WV6vtfVyXDseV6/t0Vt7BEy22xt1%0A7dieszI/ah9NI0CAAIG9CWRd2j0HRH3c3kNoH3A6jl7b8yHXrPu754O2fFnmve2hpQgQIEDgOAWi%0ATs7vFhmUHtOy3m6/V2QAe9bjMS+mZbB7vD/XcZxltm4CowTicxlDfj7bz3Bcl8zMzAy/r+bnOpfJ%0A97TrGLUN0wgQOB0Bge2n426rBAgQIECAAAECBAgQIECAAIHBDde88Z83UuPGakyLG63RIB1p2zic%0ADdXRgHzUvbaP6q09tpc3fSON8mVZ29ThJEDg+AXib24vdUa33oi65Dh6bVdnHP8xtwUCBAjsJJDX%0AYdkoH3V/BJfkdVt7/RjngePotb3bW3uef7IMWbb2+jH3J8pvIECAAIG9C+R3gaw/R50Hsv7tngOO%0Ao9f2fOA+6/7cZpYh0jwPZFkzjb3O/di7gCUJECBA4DgEsm6ONOvtrNvjHlS8cl5Mz6D2nJf3qY6j%0AbNZJYK8C+TluP8P5Oe4Gt7ffT+N9MWS61+1ZjgCB4xcQ2H78xrZAgAABAgQIECBAgAABAgQIENhV%0AIG+c5g3YSOMGa958bXtci8bi4+i1XW/tux4iMwn0SmAvdUZbb7R1xlH12q7O6NVHQmEIEBgTgaj/%0AM7AkdjmvHbPxPtK4VoxzQPc8cNS9to/qrb0b1JjlynJmOiaHy24SIEDgWAWyTs26NtJR9xCOq9f2%0A7K096/42jXK05cqyHiuIlRMgQIDAgQWino56O75rRB2eQeu5wjzHxHeMNrA95gtsTyXpaQrktUZ+%0AlvMz+7zrkyhzvKcduuPtPHkCBE5OQGD7yVnbEgECBAgQIECAAAECBAgQIEDgGYG4UZoNAJGPV9uQ%0AEA0G2Tjd3oiN6UfZa7uel585NCYQ6KXAXuuMbr0RdcZR9tquzujlx0OhCBAYM4H22jEb7k+q13a9%0AtY/Zh83uEiDQC4H8LhBpDKPOA/E9YNR3gaPstV1v7b34OCgEAQIEDiTQPZfEStrzSZxD8l51zot7%0ASvFqg9pzmUwPVBhvInBEAvkZzjS/H+d1UV4bRRrzcrlI26E73s6TJ0DgZAUEtp+st60RIECAAAEC%0ABAgQIECAAAECBEYK5E3T9qZq3oCNgPZoPGgD29semL/77ruR69zrRD0v71XKcgT6I7CXOqOtN9o6%0A47C9tqsz+vM5UBICBMZPIOr/CB7pngfiujFfee3YPQ8cVa/temsfv8+dPSZAoJ8Cef8g6/+d7iEc%0Ada/temvv5+dBqQgQIHAQgfZcEu+P7xrxfaKdHsHAbVB75HPZQcZ/BHogkJ/ZSLvXRhnQHmnmY5n2%0APT3YBUUgQKARENjeYMgSIECAAAECBAgQIECAAAECBE5DIG6gZu82eTM1bqzGtLjRGkFJkbaB7Rmw%0AdBS9tut5+TSOum0SOLjAXuuMbr0RdclR9Nquzjj4sfNOAgQIHLVAe+2YAY3H3Wu73tqP+ihaHwEC%0ABPYukN8FIo1h1HkgvgeM+i5wFL22661978fKkgQIEOirQHsu6T40G98pcojlYrwNao/l8z52prm8%0AlMBpCuQ1UZvG5zdfcW2U+XaZLHNMMxAg0B8Bge39ORZKQoAAAQIECBAgQIAAAQIECIy5QN48bW+s%0Axs3WbJBue92MwPa2B+aD9tqu5+Ux/9DZ/TMtsJc6o6032jrjoL22qzPO9EdG4QkQOCcCUf93A1Bi%0AWjbSR5oPQXbPA4fttV1v7efkQ2Q3CBA4NwJ5/6A9B4y6h3BUvbbrrf3cfHTsCAECBAYCeW8pRuJc%0AEkN7bomg9gxmb9PBgvU/we0pIT1NgfZznJ/fSOMzvVsaZW7fe5r7YNsECGwXENi+3cMYAQIECBAg%0AQIAAAQIECBAgQOBUBOIGajYERD5vuMa0aJSOoKRsnG57bo/ph+m1Xc/Lp3K4bZTAoQX2Wmd0642o%0AMw7Ta7s649CHzgoIECBw5ALttWM03Efdf1y9tuut/cgPnxUSIEBg3wL5XSDSGEadB+JcMOq7wGF6%0Abddb+74PlTcQIECgtwJ5LokC5vkk8vF9Iu5H5/wcj2n5iuVyiGkGAqct0H6GMx9p+8og95wWZc5l%0AT7v8tk+AwLMCAtufNTGFAAECBAgQIECAAAECBAgQIHBqAnkzNW+wRpoBStnzZhvY3vbAvN9e2/W8%0AfGqH2YYJHJnAXuqMbm+9GZCy317b1RlHdtisiAABAocWiPo/A05iZXntGNeN+cprx+554KC9tuut%0A/dCHzQoIECBwLAKjzgEZ1N49B8S5IR5Seu+99/ZdFr2175vMGwgQINBrgfxOEYWMfA45vQ1kzwD2%0ATHPZ7nhOlxI4SYH28xvbzfFI85XT23lZxpyW41ICBE5fQGD76R8DJSBAgAABAgQIECBAgAABAgQI%0ADATiBmo2BuQN1whMimnRKB0N0tk43Qa3x/SD9Nqu52UfPAJnW2CvdUa33og64yC9tqszzvbnRekJ%0AEDjfAu21Yz4UedS9tuut/Xx/huwdAQJnSyC/C0Qaw6jzQHwPGPVd4CC9tufDsd315TYizQersiyZ%0AZvkGBfUfAQIECPRKIOrq9n50W7h2Xi7Tzo/8TtO7yxkncJwC8VntDjltpzSXz/k5LiVAoB8CAtv7%0AcRyUggABAgQIECBAgAABAgQIECAwFMibqZHmKwOUsufNNrD9IL2263l5yC1D4MwL7KXO6PbUmIEp%0Ae+21XZ1x5j8mdoAAgXMoEPV/BJJ0zwMZWBhpXjt2zwP77bVdb+3n8ANklwgQOFcC7b2DPA9kEHr3%0AHBDnhv322q639nP1cbEzBAgQ2CaQ3ytiYn63yAVyXnd6zpcS6LNA+7lt81Hm7nif90PZCIyjgMD2%0AcTzq9pkAAQIECBAgQIAAAQIECBDorUDcUM2ebiIfr2iUjmnRKB0N0tk43Qa3x/T99Nqu5+XefgQU%0AjMC+BPZaZ3Trjagz9tNr+06BLLHefEVdlfVWm+5rhyxMgAABAgcWyLq3DWg8ql7b4zzQnksy354D%0AcrtZjtyRGDcQIECAwNELRP262wNOWUdnnZ33EOK7wH56bc+HYrvradffPQe05wLngaM/9tZIgACB%0AoxbIurq9L53byPNNjksJnBWB/Fx3y7vT9O5yxgkQOD0Bge2nZ2/LBAgQIECAAAECBAgQIECAAIEd%0ABfLmaqT5iobibEiOhuhslI40e22Pxunn9cA8NzdXbt26te39ud5smM5G6UizLFnY7nhOlxIgcHoC%0A+XeZ9UWk3TqjrTfaOuOHH37YteBRZ9y8eVOdsauSmQQIEDgdgajvdwtqjHNBXCvGOaB7Hohe2xcX%0AF8uTJ092LXwENMY1Zl575nVjjHevHdvzUOQNBAgQIHByAlkHt9/ns87ungOiDo+Hlt57773nFnCn%0Ah1zzPNBuL8vw3JVagAABAgR6KZDX8BngnoXM6TkuJXDWBHyGz9oRU95xF5gcdwD7T4AAAQIECBAg%0AQIAAAQIECBDom0B7kzXy8cqG4miUjnw2TmeAUabRE3v7/lH7dufOnTIzMzMMTsr3ZmBSbiO33aaj%0A1mcaAQKnK9D+zeff66g6Y1S9EXXG8wZ1xvOEzCdAgEB/BEadB9prvLzuy/TFF198buGf90s/ec6J%0ANLefK23PUTlNSoAAAQJHJ5D1bNa/mWbdvNs54Nq1a2V+fn7XwsRDrvEgVJ43Mm3Xm9vKbWcaK468%0AgQABAgTOnkDW5d307O2JEo+jQPdz63pkHD8F9vmsC+ix/awfQeUnQIAAAQIECBAgQIAAAQIEzq1A%0A3nBtb8RGg3EGp7Y9rkXjcoxfvXp10Oj87bffjnRZWFgoEZyU64j3ZT4bprNROtIsQ66sO57TpQQI%0AnL5A/n3uVme09UbkowfeCFT57rvvRu5A1BndHhrVGSOpTCRAgMCpCUS9f5Be2+M8cPfu3fLVV1+V%0AR48ejSz/lStXyo0bN4bXi/sNaBy5UhMJECBA4NgE8rtA+70+r9+73wVi/M033yzvvvvujuWJ+fn+%0APAdkGtPb7eS2d1yZGQQIECBw5gWirjcQIECAAIHjFtBj+3ELWz8BAgQIECBAgAABAgQIECBA4AAC%0AbSNBNg5ng3E2Hu/UuBxBqO37283HPL21tyLyBM6HQPs3v1ud0a03YjzqhZ2GDGof9b6YFq98CCa3%0Am+lO6zSdAAECBI5XIOvh9tox6+wMRmzTV155ZccCvfrqq8/00pvvzXNAbie3myuLcQMBAgQIHL9A%0A1rdZD2ea9XOeAyLNOjzSGI9e2y9fvjyykJcuXdJb+0gZEwkQIECAAAECBAgQOE4Bge3HqWvdBAgQ%0AIECAAAECBAgQIECAAIFDCmSDdJtG43Q2SGfaNk5Ho3T0wNwdoufl27dvb2vIzvfFeuKVDd+Rxjbb%0AoTvezpMnQKAfAm1dkfm2zsi/+UzjQZfojXdUnbG4uDisM7oPxKgz+nG8lYIAAQIpkNdpWfdn2l7b%0ARd0/6toxemSP4MXuEL8EFL/skeeMTPMc0F475vYy7a7LOAECBAicnEDWxe05YFT9n9f48RDTqOEw%0ADzeNWp9pBAgQIECAAAECBAgQ2IuAwPa9KFmGAAECBAgQIECAAAECBAgQIHAKAtEYnUO3YToDijLA%0AqJtGA3T7/lhPTIuG63zFe3I9mWZAe24v0yyHlACB/gq0f/P5t5vBLPE3HvlIu/VFjL/22mvP7Fj0%0A4NvWF+qMZ4hMIECAQG8FRp0HdjoHRF0/Kqgxzg15zohl8jyQaZ5j2uvHBGnPSTlNSoAAAQLHJ5D1%0Abtb/mWZdnd/5R50L4iHXeNi1HeKB+XjwKer8PAdk/Z/rynXntjKN9UTeQIAAAQIECBAgQIAAgYMI%0ACGw/iJr3ECBAgAABAgQIECBAgAABAgROUCAbh9s0G5CzQTkamPMVjc7RKH3z5s1hKaPn5bt3725r%0AkM7ls3E61xlptxG6Oz5csQwBAr0TaOuKzMffdQaxZJp1wKg648KFC+qM3h1ZBSJAgMDuAnm9lnV/%0Apu01Xl47tkGKcT64detWiSDGHKKn9mvXrj0T0JjXjbGeXG9uJ9Nch5QAAQIETk8g6+Ssq9vvA/k9%0AoE1ff/31bYWN8XZ+m2/PAbHe3Na2FRghQIAAAQIECBAgQIDAAQUEth8QztsIECBAgAABAgQIECBA%0AgAABAichEA3EOWRjcTZMZ2BSNjBHgFL7euONN4YB6pHvBjDl+3I9bYN0bqvdfpZDSoBAfwXav9n8%0AO95PnZF7FoEsWWdkqs5IHSkBAgTOhsBu54G4/muvGyMf14s5/OpXvxrOz/o/0+cFNLbnolyflAAB%0AAgSOXyDr36z/M93L94F4MD4eaorh6tWrgwee8jyR9X+k7f2DUfcQ4v1ZjsgbCBAgQIAAAQIECBAg%0AsF+B6f2+wfIECBAgQIAAAQIECBAgQIAAAQInL5ANw92G6WhIjoblaGDe3NwsGxsbg3Rra2vQKH3n%0Azp3y4MGDcu/evWGPm22QajcwKRum2z3MbbfT5AkQ6LdA/t1mnRFpG9Ayqs6Innmjznj06NG2OiOW%0AzXpDndHv4650BAgQiPo+rgO754H2HNC9dozlY4hzQAQzRr1/48aNHa8d4/15PmjPM7lNR4EAAQIE%0A+iGQdXSeAyJtzwFxDyFeed546623yr/8y7+UN998c3j93wa3t/V/rjO30Y89VgoCBAgQIECAAAEC%0ABM6DgMD283AU7QMBAgQIECBAgAABAgQIECBwrgWioTgDjrLRONJslI6G6AxSbRul19fXy9tvv10e%0APnxY5ubmhg3YOzVMt+vO/LmGtXMEzqlA/P1264yoL2JaBKM8r854/PjxM3VG1DHx6gazZF2R6Tkl%0AtVsECBA4swJZP2cAYl4/tteOuXMx75133hnU97Ozs4M6P68bI81zQKS5vlx/rkNKgAABAqcrEPVy%0ABqpHSbKezvo/vgvEK+ryOBfEsrn87du3B/cQ7t69O6jnY37U/5HmK88Fsb5cd6a5vdMVsHUCBAgQ%0AIECAAAECBM66gMD2s34ElZ8AAQIECBAgQIAAAQIECBAYG4FoLI4hG40zoCgaljNQtW2UjvnXr18f%0AvOI92XA9qkE615XbSNTueE6XEiDQf4H8+400Xvl33tYZUXdkIEvMjx564xXLZ52RwSwxnq9YNtfb%0ASsQ0AwECBAicrkDUxVm3R0myvo66O88BMT/PAVnamB+/8pPvyWvGNo33t+eAXHfW/5nmOqUECBAg%0AcLoCWU9H3R11f54Hom6P8XjFEPPjF+B+97vfDcZjuaz/u98HYtn2XDB4g/8IECBAgAABAgQIECBw%0ARAIC248I0moIECBAgAABAgQIECBAgAABAscpEI3R2eCcDdORRmNyNDhng3SmOa99T9swnQ3UMS1e%0AbaN0rv8498e6CRA4XoH4O27//vPvOuuMDGZsl4l57fhOdUYsp8443uNn7QQIEDhKgfYcEPV81O+R%0AZlBjbCuWiYDGUeeBvQY0xjoMBAgQIHD6AlEfR32e9XKk8crr+DwPxDK5XMzP6bls3jfINObnOnKd%0AmcZeR95AgAABAgQIECBAgACBwwoIbD+soPcTIECAAAECBAgQIECAAAECBE5QIBuKs/E4GpWjITob%0AoCMfQ0zP4KSYlo3P0SAdy2aa03N9uf5YR5uPcQMBAmdPIP+O82+8rTNib/ZbZ2QwS64v1x/ravMx%0AbiBAgACB0xOIOjnq+KybI41XnAe61405L6bHg085Hsu2wYx5DojpuUymp7entkyAAAECzxPIujrS%0Anc4DMT0ffm2XG3UeaNf3vG2bT4AAAQIECBAgQIAAgf0KCGzfr5jlCRAgQIAAAQIECBAgQIAAAQKn%0AJBCNxxmEmg3NUZSYFq8MUsp50TDdXT6W6b66jdIxbiBA4OwLxN9ytw6Ivcr6IvPPqzPyQZgMaFRn%0AnP3Phj0gQGD8BLLuzuvDvG5MiZifAY0xLcbba8Y8F8T78xXL5NDmc5qUAAECBE5PIOrluO7P+jnS%0APAe03weihN15MR6vPA/sdA7I5XIdp7e3tkyAAAECBAgQIECAwHkSENh+no6mfSFAgAABAgQIECBA%0AgAABAgTGQiAaj3OIfDROt0NOy4ClbMyO5WJam0Y+XtkgnevOtF2vPAECZ1Og/XuOfPzNt0NOy+nq%0AjFZHngABAmdXIOr3rNNjL/J8EPV9G9SY54EMbG+Xy6DGTLvXjbns2VVScgIECIyHQNbXec3f7nWe%0AB+LckOeNnJb1f6bteaBdhzwBAgQIECBAgAABAgSOSkBg+1FJWg8BAgQIECBAgAABAgQIECBA4AQE%0AonE5GppzyMbmHI80pkVgUgYn5bRcNhqkozG6bZCOeQYCBM6fQPxt77XOiDohl433qTPO3+fBHhEg%0AMN4Ceb0XaVwPxhD5jY2NwXVh99oxrxe7aa4nNbvjOV1KgAABAqcrEPVzBqpnSWJa97o/xvMckMvn%0AcqPOATEvX7HeyBsIECBAgAABAgQIECBwVAIC249K0noIECBAgAABAgQIECBAgAABAico0G04jsbm%0AHGJeNkzntEhzejZM53ik+crl2vfJEyBw9gXib7wd1BmthjwBAgTOr0DU/xmkmHuZ14kR3J7XgBHQ%0A2J4bYtmYl9eNmebymeY6pQQIECDQT4Gor9uHV0edA7K+z+ViT7Ke79b/MR7zcmjzOU1KgAABAgQI%0AECBAgACBwwgIbD+MnvcSIECAAAECBAgQIECAAAECBE5BIBqOuwFKUYxoYI4h58d4NkzHtO4rG6Rz%0A+uDN/iNA4NwJZJ0QaTuoM1oNeQIECJx/gfY80L1OzPGdrh271425rkzPv549JECAwNkWiPo67yNk%0A3d3W7TEvzwGxp7FMvtrl8r2Znm0VpSdAgAABAgQIECBAoI8CAtv7eFSUiQABAgQIECBAgAABAgQI%0AECCwR4FuY3I3KCkbpnO5SLuvdlO5XDtNngCB8yPQ/Rs/SJ3RrqPNnx8le0KAAIHzJRB1dfeaMPfw%0AsOeBXI+UAAECBPorkOeBNs18nB/afO5FTOu+2nmRj/kGAgQIECBAgAABAgQIHLXARP2isnXUK7U+%0AAgQIECBAgAABAgQIECBAgACB4xdob+tEPsfbfLcU2TAd09t8jneXN06AwPkRyDoi9qitJ9p8d2/b%0AeqLNx3IxbiBAgACBsyPgPHB2jpWSEiBA4DgE8jzQpm2+u8283m+/B7TTussbJ0CAAAECBAgQIECA%0AwFEICGw/CkXrIECAAAECBAgQIECAAAECBAickkA2QsfmM59pOy0bn2Na5jNtp0XeQIDA+RUYVT+M%0Amjaqfhg17fxK2TMCBAicT4FRdf6oaaPq/FHTzqeSvSJAgMD5Fcg6P9PY08xnGtNG1fk5LdNYzkCA%0AAAECBAgQIECAAIGjFhDYftSi1keAAAECBAgQIECAAAECBAgQOGGBtvE5Nt0d7xan2wjdHe8ub5wA%0AgfMl0K0juuPdve3WEd3x7vLGCRAgQKDfAt16vzveLX233u+Od5c3ToAAAQL9Fmjr/Ta/U6nber/N%0A77S86QQIECBAgAABAgQIEDiMgMD2w+h5LwECBAgQIECAAAECBAgQIECgRwJ7aZDuFlejdFfEOIHx%0AEdhvnaG+GJ/Phj0lQGA8BJwHxuM420sCBAiMEtjvOSDW4fvAKEnTCBAgQIAAAQIECBA4agGB7Uct%0Aan0ECBAgQIAAAQIECBAgQIAAgVMW2EsDtQbpUz5INk+gRwLqjB4dDEUhQIDACQvs5RwQRXLteMIH%0AxuYIECBwQgJ7OQ84B5zQwbAZAgQIECBAgAABAgQGAgLbfRAIECBAgAABAgQIECBAgAABAgQIECBA%0AgAABAgQIECBAgAABAgQIECBAgAABAgQIECBA4FQFJk916zZOgAABAgQIECBAgAABAgQIECBAgAAB%0AAgQIECBAgAABAgQIECBAgAABAgQIECBAgAABAmMvILB97D8CAAgQIECAAAECBAgQIECAAAECBAgQ%0AIECAAAECBAgQIECAAAECBAgQIECAAAECBAgQIHC6AgLbT9ff1gkQIECAAAECBAgQIECAAAECBAgQ%0AIECAAAECBAgQIECAAAECBAgQIECAAAECBAgQIDD2AtNjLwCAAAECBAgQIECAAAECBAgQINBjga2t%0ArSMt3cTExJGuz8oIECBAgAABAgQIECBAgACB/gi4j9CfY6EkBAgQIECAAAECBAjsX2Cifqk52tbR%0A/ZfBOwgQIECAAAECBAgQIECAAAECYynQ19sygt/H8uNopwkQIECAAAECBAgQIECg5wLuI/T8ACke%0AAQIECBAgQIAAAQKHFhDYfmhCKyBAgAABAgQIECBAgAABAgQIPF9gr43Pe13u+Vvc2xJ7DWLf63J7%0A26qlCBAgQIAAAQIECBAgQIAAgd0E9np/YK/L7bat/czb6/2BvS63n21blgABAgQIECBAgACB8y8g%0AsP38H2N7SIAAAQIECBAgQIAAAQIECJywwPMalXea307fXFkuG8srZXNttWytr5fN1bWartXxmm5s%0AlrK1Wf/Fq/4YX80PhomJMjE5Wep/gzTyEzPTZXJmpr5my8T0z/n5+TI1N1eXm/j5bU/TLtPzGqGf%0AN7+7PuMECBAgQIAAAQIECBAgQIDAswLt/YBn59av/Vv1u/+IoZ2+uVzvI9R7CU/vH9T7CHH/oL42%0A672EuI8Q9xDi/sHT9Of1de8jTE2WyemZei8h7iPU1H2EEeomESBAgAABAgQIECBwnALTx7ly6yZA%0AgAABAgQIECBAgAABAgQIjINA25Dc3d9R83LaxpMnZe3Ro7JeX5tLT8rmykrZWFqqDdEr0WrdXdWR%0Aj0/W4Pap+YUyOT9XphcvlOmLF8pUpBcuDIPeuxttg9lzP3KZdl5OkxIgQIAAAQIECBAgQIAAAQLb%0ABbrfp9u5o+YNptX7BOv1PkLcQ1h//KhsPFmq9xHiofgazF5fJzFMztUH5RfmyyBdXCgzFy+VqXoP%0AYXpx0X2EkzgAtkGAAAECBAgQIEBgDAT02D4GB9kuEiBAgAABAgQIECBAgAABAkcvMKqhObbSnT5s%0AfK4Nz6s//VjWHzwo6w8f1kboxycSvH6gPa89tkWj9NTFi2Xm8pUyc6W+Ll8eNFJ3g9e747m9nabn%0AfCkBAgQIECBAgAABAgQIEBgnge79gtz37vS8j7BW7x2s/fRTvY9QX4Ng9rNwH+FSvYdwub6ulplL%0Al9xHyIMsJUCAAAECBAgQIEBgzwIC2/dMZUECBAgQIECAAAECBAgQIEBg3AW6jc3h0Z2WDdCrP/5Q%0AVr//vqz9+GNZq8HsJX7ye5/DxNRUmag/A14mn6aTk9NPxyfqtIm6svjJ8Poa5OO/2ntbbr9Eh+/1%0AJ8Y363a3NjYG2480X/ssymBbM5dq4/TVGuT+wrUy+8ILtSy1XLH9ZuiOx6xR05q3yBIgQIAAAQIE%0ACBAgQIAAgXMp0L1nEDvZnTYYr9/dV+v9g9Xvv6v3EX4qaw8Pdx9hYmq63kuYrP9+vq8w8j5CFObn%0A8sSvxv18H2FrI+4lHNF9hPqQ/MzVq/UewtP7CFGm7j2C7ngYjZoW0w0ECBAgQIAAAQIECJx/AYHt%0A5/8Y20MCBAgQIECAAAECBAgQIEDgEALdBudYVTst89ED+8r9+2X1h6fB7HsNZJ+cmSmTs7NPX9M1%0AcL2OT9R0sr5qS+4hSr7LW2uD9eb6etmqr6fpWtlcjddq2Vxbix3c5c0/z6plG/TkHo3T16+X2dqr%0Aewxt43Ob//ld2+bnNCkBAqcrkPXYUZVi1N/+Ua3beggQIECAAAECBAj0XWDU9XU7LfPRC/vKt/U+%0AQjwUX3tm39N9hPpdfHgfIe4fzMT9g5O+j7BWttY26v2Deg9h3/cRapD7tWtl7saNMh09uteh/f7Q%0A5vM4j5qW86QECBAgQIAAAQIECJw/AYHt5++Y2iMCBAgQIECAAAECBAgQIEDgCASyoTlX1Y5nftCb%0A2rff1oD2b8rGkye56Oi0Nj5Pzc2Vyfqamq/pbH3VRuhjC14fXYrnT42g9xrcPgh0X1ku68vLZXNl%0A5bnB7pNz82Xu1s0yd/PWoDf32FDb+NzmsxCjpuU8KQECRyOQ9dXRrO1o1uJv/2gcrYUAAQIECBAg%0AQKA/AqOuu9tpmV/9of66W95HWFrafQcG9xHqg/BzCz/fR6j53t5HqA/Or67U+wfLZWN5pWzs4T7C%0A1HzcR6j3EG7cdB9h90+CuQQIECBAgAABAgTGSkBg+1gdbjtLgAABAgQIECBAgAABAgQI7CaQDc25%0ATDue+bWHD8vKV1+W5a+/fhrwnQt30on689rRSDu5EA3Q84Og9t4FsXfKvONoBLvXXtg2apD7Rm14%0Aj9dW/Zn0nYbodX6+Nk7P3blbZutPjsfQBrK2+e68wcL+I0DgQAJZT+3lzftZdi/r22mZ7t/7TsvF%0A9P0su9t6zCNAgAABAgQIECBwUgLd6+p2PPNrDx6U5XofYSXuI9Tv1jsNg/sIcQ+hvibjPkL9dbez%0AfB9hI3pzr/cR1peelM2l5V3vI8Qv2c3dul3vI9zZ0y/C+e6w06fIdAIECBAgQIAAAQJnX0Bg+9k/%0AhvaAAAECBAgQIECAAAECBAgQOKRANjbnanI80+hpbOXrr2pD9FdlvQa27zREj+xTixfK9GJthK75%0AM9sAvdMONtPDZPPJ0qCBOgLddxqmFhcHDdMLNcg9GudjyAboTPO93fGcLiVA4FmBrJ+enfN0ym7z%0Ac14E1cQvMmyurZat9drDYv21ho2VGmizsT4IOtna3CqlPsSytVUfZBk8zDJRyuREiYCb+l/9F/mp%0AMjE9XX+FYvZpWh9smZydqQ/zzJd4yCWGnf62d5r+dA+e/r+XZdrl5QkQIECAAAECBAichEBeU+e2%0AcjzT+M68/GUEs9f7CI8e5WLPpIMH4es9hKmFxbP9QPwze/bshOHD8vUX7yK/0zB94cLgPsJ83Eeo%0AAf4x5PeCTPO93fGcLiVAgAABAgQIECBA4OwKCGw/u8dOyQkQIECAAAECBAgQIECAAIFDCmSDc64m%0AxzONnwhf+uLzsvLNN6VGduZiv6Txs+C1kTUaXeMVwZ3jOGxtbJSNx4/LerwiyH2UVYWZvX69LL78%0AyiANp2yAzrS1GzWtnS9PYNwEsl4atd+j5uW0ePAkAmnWHz8qG/VhlI3lpUEw++CBlB3+Vkdt4yDT%0AJqamnv5yRQ1yH/Q4WR90mbl4sUxfvFAf/tkeoNKuf6e//52mt++VJ0CAAAECBAgQIHBcAnmN3a4/%0Ap2U6uI/w2Wdl5X69jzBqGNxHWKjXxIv1PsLFEtfM4zjEfYTBPYT4nlJ7c9/xPsKNm/U+wstl9tq1%0AAVN+J8i0tRs1rZ0vT4AAAQIECBAgQIDA2RAQ2H42jpNSEiBAgAABAgQIECBAgAABAkckkI3Nubp2%0APPLRuLpce1Rb+vzzHXtnHwSzX6rBmWPcCJ1+3XSr9uo8aJyuPdvv1JN79OK+cO+lMv/ii2WyPgzQ%0ANj63+Vh3d7y7PeMEzrNAWz+1+9mdnuPrjx6W1R9/KusPHtRg9oeDv8WnPa237+5HPgJ4pgdB7pfK%0A9JXLZfbK1fqLF4uDwnX/7rvjuQc7Tc/5UgIECBAgQIAAAQJHIZDX27mudjzycR9hqfbOvlwfjN+p%0Ad/Z40HP20uUyVR/yHPwCUq5MOvi1qHgQd/1hBLmP/kW46Exg/qV6H6H24u4+gg8NAQIECBAgQIAA%0AgfMtILD9fB9fe0eAAAECBAgQIECAAAECBAj8LNA2PMekHM90c329BrN/VpZqz2qbq6vPuEVv7DOX%0AagBmfU3OzDwz34RnBbaqaTRMrz18UDbX1p5ZIEzn790ri6+8WqZmZwfzM1A103xTdzynSwmcN4Gs%0Ak9r96k4bjNcAmtUffyyr339X1n/6qazVYPYIqNnvEEE1EWQ+MVlfU5Ol/JwO/uZqb5Il/tV0q9R5%0A9f+J+uMVW2VzUIcO8ps1kGdzo267TqtpBNJHOeIhl/0OUSdMX75cZq5eLXPXrpeZK1cGq2j//tt8%0Au/6dprfLyBMgQIAAAQIECBDYj8DI6/C6gpwe33Of1HsIcS9ha8R33rh3MH0x7iNcdB9hj/Bxb2a9%0A3kOIewk73UdYeOnleh/h5WrqPsIeWS1GgAABAgQIECBA4EwJCGw/U4dLYQkQIECAAAECBAgQIECA%0AAIGDCGSjc7w385lurq2WJ5/+3BBdG1C7w9TCQu1J+EqZqr2DGQ4uEL2urf70Y9l4/OTZldTA2vkX%0A75ULr9YA99qLXQwZpJppvqk7ntOlBM6yQNZH7T600zIfv4aw8u39Gsz+fVmrQe177Y09AmomZ2fK%0AxMxcDf6ov5JQA8gHvRzW9Lh6i4zA9gju2VyvQe7ra4PX5upa2agPDsVDL3sZBg8UvfBCmX3hWpm7%0AefOZ+iHWMapOGDVtL9uzDAECBAgQIECAAIEUyGvwGM98pnFN++TTT8py/aW3UQ+XTtdfIpqu9xEi%0ANRxcYP3Jk8FDvJF2h3g4d/ig/NzcYHZ+D8g0Jrb57jqMEyBAgAABAgQIECDQTwGB7f08LkpFgAAB%0AAgQIECBAgAABAgQIHIFANjrHqjKfafQC9uSTT2oP7Z8+0xAdgZ7RM/tM7Tl48ueexI+gOFZRBcJ9%0ArfYuvR69S3d7dK69QkfD9MXX3xi6ZyN0poHY5qESOKsCWRe15W+nZX7QK3sNZl+5f79sjAjoaN9f%0A/zgGv34wOV8D2Ofma76mNaA9pvdpiL/9+GWMrfpaX1kum8srI38po1vmqJdnb9wcBLnHL2jE0NYH%0Abb47b7Cw/wgQIECAAAECBAg8RyCvw2OxzGcaPYg//tvfBj20dx8yHd5HqAHtfuXtOcj7nB3u6w/i%0AV6oePnsfod6/WXjppXLhtdeH7vm9INPYXJvf5+YtToAAAQIECBAgQIDACQsIbD9hcJsjQIAAAQIE%0ACBAgQIAAAQIEjl8gG51jS5kfpjWgcumLz8uT2hgdgZXtEA3RM7UROnpoL7X3L8PxCURgawS3R9Bu%0At4e76Hlt4ZVX60+LvzLoVTpKkY3QmbbTjq+U1kzg6AWyLso1t+OZX6t/G8tffVVWvvm6bK6s5KLP%0ApFFnxa8cTNZfloh0Knoq7FkQ+zOF3mHCINi97uvG8nLZWHpS07rfW1s7LF2r6IXFMn/nTpm7c7v2%0AhPn0FzWyfsi0ffOoae18eQIECBAgQIAAgfEWyGvxUMj8MK3fX5989tngPkL8GlE7TExOlZmrl+u9%0AhKvH9mtI7fbGOR/fGeJB+dX6Khsb2yji154WX32tLL78col7CjHkd4BM22mDBfxHgAABAgQIECBA%0AgEAvBQS29/KwKBQBAgQIECBAgAABAgQIECBwEIFsdM735nik8VquQaJPPvqoBk0u5SKDNBo9Z2sj%0A9PSVyxqit8mcwEg9LhHEOwhwr725t0P0lr9Ye29fqL24Z0N0pJnPZbvjOV1KoE8CWR9lmXI8040a%0A1L381ZdlpQa0rz96lIs9k0bw+tTiYg3sfhrMflYD2Z/Zse6EWjdsLD0Ncl+vPdV3H0RqF5+uDyMt%0A3L1b5m7d3rWXxniP+qKVkydAgAABAgQIEMjr8ZSI8ZwWaVyjP/7rX+uvDC3nIoM07iPMXL06+KW3%0AeODUcHICgwD3eh8hgty3uvcR6velxTd+Nfh+kNf+kWY+S9kdz+lSAgQIECBAgAABAgROX0Bg++kf%0AAyUgQIAAAQIECBAgQIAAAQIEjkAgG55jVZmPNF7rjx+XR3/5c1n7/vttW3raQ3ttiL56RUD7NplT%0AGKnHKXpdWxvRg/v0pcvl4jvvPA0YaBqk24boNn8KpbdJAiMFsi5qZ+a0TFdqvbT8+edl5dv7o3so%0Ar5/56I19+sLF+los0RPhOA6ba2tl4/GjWp9Hb+7bg4qGHjWgKHpxX7j30qC+iOlZN2Say3bHc7qU%0AAAECBAgQIEBgfATymjz2OPORxmutPmz6+M9/GnxHbUUG9xFqQPtsfZ3bh0zbHe5zPo7TTz+W1R/q%0AL8HV3tzbIR5+vfh2vY9w6dLgO0Fe/2cay7b59r3yBAgQIECAAAECBAicroDA9tP1t3UCBAgQIECA%0AAAECBAgQIEDgkALZ+ByryXw2RG/Vn6Z+/LePy9Knn24PGK2BojOXL5XZF64Nf6L6kMXw9iMSiMbo%0A1R9/qMED9afFayN1O8y/+GK58Ks3Bz0yRwN0NkJnGsu2+fa98gROUiDrotxmOz6on2rdtPTll2X5%0Ai8937J19EMxegzCmL16oD95M5aqkVSB6ZYxAo/WHD3fsyT0CWRZffrnM3bw1eHCprRvafIB2xyET%0AIECAAAECBAicb4Hu9Xns7eA6vX4H3azXmk8+rvcRPv9s+3fS+h10tl5jRi/t0Vu7oT8CW5sbZa0G%0At8fD8s/cR3jppXKh9uA+WR8Qjuv+vPbPNPaizfdnr5SEAAECBAgQIECAwPgKCGwf32NvzwkQIECA%0AAAECBAgQIECAwJkX2K0xeuX778rjP/2pbCwtbdvP6cXFMnvjxiA4etsMI70SiMDVle++eybod3J2%0Atiy+9VZZuH1n2PjcNk7nTmiYTgnpSQq0dVJsN8czjV7Hn3z22SBIZqvmu0MEW0xHMHt9Tc7MdGcb%0AHyGwubJS1h7WIPdHD0s8zNQdJmtv94uvvFIWXrw3DEDK+iHTeE+b767DOAECBAgQIECAwPkQyOvy%0A3JsYz2mRLtdfUYr7CHGN2Q5T9ZeT5m7cHARHt9Pl+yUwuI/wbb2PUH/pqR0m5+bKhbffLvPx0GsN%0Abo8h0sznst3xnC4lQIAAAQIECBAgQOBkBQS2n6y3rREgQIAAAQIECBAgQIAAAQJHIJANz7GqzEca%0Ar+hd7fFHH9aekL/YtqUIGJ2rAe1TFy5sm26k3wIbS8tl5dtvaq/M24OAZ2uD9KV33ikR6N42SLcN%0A0W2+33updOdBIOui2JfMZ7pRA2Oe1F+OiB7aRwVfTy0ulJkrV0s8eGM4oECt/yOAZe2nB2VjefmZ%0AlURdsfByDXCvPTbG+SCGrCMybacNFvAfAQIECBAgQIDAuRHIa/PYocxHGq+4j/DoL38uK/VXldoh%0AHjaNB+Ndp7cq/c9vPHlS7yN8W+LB4naYu3OnXHzrbb8C16LIEyBAgAABAgQIEOihgMD2Hh4URSJA%0AgAABAgQIECBAgAABAgR2FsgG6FgiG6Ezv/L997V3tQ+299Jee+GauXqlzL1wLaIYd16xOf0VqIEG%0A8ZPiq/X41oM+LOfT3ttrr2u3bpXJycnB9AhQFaQ6JJI5AYFunRSbzGkRSPH4b38b9NBeNje3lWai%0AfmajZ/aZK1f0zr5N5vAj8SDBeq0z1h7VnhqbOiPWPDE9UxZffbUsvvyyHtwPT20NBAgQIECAAIEz%0AIZDX51HY9j7CZr1GX62/FPao3kfY1kt7/V45+8LVMnv1BfcRzsQRHlHI+j1g7cefysoPnfsIg97b%0A3xl0fOA+wgg3kwgQIECAAAECBAj0QEBgew8OgiIQIECAAAECBAgQIECAAAECexPIxug2zUbpx3/9%0AqCx98sm2FU3OztWg5/pz4bXh0nD2BSJIeOX+/e0PLtTdmn/xxUGvaxNTU3pvP/uH+czsQdZDUeDM%0AD9ONjfLk88/KkxrUvlV7f2yH+JzOXLk86KE9gtsNxycQ9qs1mGXtwU/PBLhPzs2XxddfKwsv3hs+%0ADNN9MCZK1j4oc3wltWYCBAgQIECAAIHjEMjr81h35iMdvGpQ+6MP66+91ev2dpiq9w/mbt2uvw42%0A006WP6MCW2urZfmbeh+h86tOc/fulUu19/b4TtZ+D2iv/9v8Gd19xSZAgAABAgQIECBwJgUEtp/J%0Aw6bQBAgQIECAAAECBAgQIEBgvASyATr2OvPZGL2+tFQevv/eoHfeoUr0rlZ7Vose1moL5XCyzPkQ%0AWPu59/atpgfsqQsXysV/+G2ZuXhx2CjdNk7HnmuUPh/H/7T3IuugLEfWRTEe+aUvvyxP/vrX2uPj%0Aci4ySAcB7VevlpnLlwfBE9tmGjlWga36oMHqTz/W88SD0tYbsdGpxcXBgzGz168P646Y3tYXbT7m%0AGQgQIECAAAECBPov0F63Zz7S6KV9/cmT8uj998v6wwe/7Ei9dxC/9DYT9xEM505g9ccfn/kVuKl6%0A/+DSb39bphcv+BW4c3fE7RABAgQIECBAgMBZFhDYfpaPnrITIECAAAECBAgQIECAAIExEMgG6NjV%0AyLevlW/vl0d//KD2iLw2lJicmSnzt2vvanppH5qcx8yg9/avvykbbfBw7WntwltvDXtgzsD2Nii1%0AzZ9HF/t0vALd+ii2lnXS2sOH5dGf/7T9IZs6P3oAjAdtZq5e8aDN8R6e5659a3OjrP1QA1rqwzH1%0AwG1bfu7mzXLhzbfK1MKCAPdtMkYIECBAgAABAmdPoHvdntfskS5//XV5XK/b219WmpydrfcR7uil%0A/ewd6n2VOHpvX6r3ETZXVobviweQL7z9Tpm/c2f4PSDvJeRC7iOkhJQAAQIECBAgQIDAyQgIbD8Z%0AZ1shQIAAAQIECBAgQIAAAQIEDiCQjdFtmg3Sjz/+uCz97eNta525dKnM3rihN+RtKud4pAYlrH7/%0AfYme19phvv6keASoTtYG6rZBOhujM23fI09gN4Gsg2KZzGddtLm+Xh7XHtqXv/h8e7B0/HLElcu1%0Ax8cXap00tdvqzTthgQhiirojHkbYNtSHEBZffa2+Xh2cR0bVH7G8OmSbmhECBAgQIECAQK8E2uv1%0AKNjwur321P74rx+V5U8/3Vbe+EWluXofoV7kbZtu5JwK1PsIK999V+KX4Nph/qWX632ENwc9t4/6%0AHuA7QKslT4AAAQIECBAgQOB4BQS2H6+vtRMgQIAAAQIECBAgQIAAAQIHFBjVGB0/GR5BpI8++GNZ%0AvX9/uOZBj8g3bpaZSxeH02TGRyB+Rn7lm2/K1sbGcKenr1wpl3/3+9rj3uywYTpmZmN0psM3yBAY%0AIZD1UM7KoJgYj/zy/W9qb49/3tbjX8ybvnBh8JDN5PR0jBp6KrC5ulqP4f2yuby8rYRTi4vl0m/+%0AoczUemRUUEssrA7ZRmaEAAECBAgQINALgbx+b9O8j/DwvffK2vffDcsZ9xHmbt4q0xcvDKfJjI/A%0AxuPHZTnuI9T7TDlM14eSL//2dyV+CXCyfj7ymr+b5vJSAgQIECBAgAABAgSOR0Bg+/G4WisBAgQI%0AECBAgAABAgQIECBwQIFsgI63R759rdUA5kfv/qFEA2QO0eC4cLf+ZPTMbE6SjqFA9MC8/NXXZWPl%0AlwDVybm5cun3/1gfeLg0DE5tg1SDKRuox5DMLj9HoFsXxeJZH22urZVHNaB95euvtq0l6qO5+pDN%0A1OLCtulG+i0QPbev1l4b24djosQLr7xSLrzxK7239/vwKR0BAgQIECBAYHCdngx5zZ7per1/8OAP%0AfyibS09ykcED0PN37gwCmIcTZcZOIDpOWP7yq7K5ujLc98mFhXL597+vDytfdB9hqCJDgAABAgQI%0AECBA4GQFBLafrLetESBAgAABAgQIECBAgAABArsIdANJsyE60rUHD8rDP/xbbXBcHa5huvaqO3f7%0A9iDocDhRZnwF4ifFa+/LEaSaw8TUVLlYe1ybu35do3SiSJ8rMKouijdFb48r335be2n/0/Ze2icm%0AytwL18rM1SvxtMRz12+B/glET42r339f1n76aVvhovf2i7/5TZm9cnX4IIwHZLYRGSFAgAABAgQI%0AnKrAqGv3vJew+uOP5WF9OH6rPpiaw1T9daX5W7fcR0iQcU/jl7i++bqsP/qlA4WJ+stbl+ovwM3W%0AHtzz2j/T5PKQfEpICRAgQIAAAQIECBy9gMD2oze1RgIECBAgQIAAAQIECBAgQOAAAjs1RkcgaQQb%0APnrv3W296c5cfaEGK187wJa85bwLRPBC9L48HGqg8YV3fl0GPfL9/HPi2QjdTYfvkRlLgW49FAgZ%0AFBOBzw//Untp/+KLbTZT8/NlrgbGRG/thrMvsLG8XFa++aZEr/zDodYhi6+/XhZffW1bYEvMV4cM%0AlWQIECBAgAABAicu0L1+z2v3pw+k3i+P3n8/nk4dlmv22gs1WNl9hCGIzFBg7Ycfy8r3zX2Eeu/g%0A4q9/8/S7XnMfIa//441tfrgiGQIECBAgQIAAAQIEDi0gsP3QhFZAgAABAgQIECBAgAABAgQIHFYg%0AG6PbNPLRGL381Zfl8Z/+FNGlTzcTPSPfvFlmLl067Ga9/xwLrD95Ula+/rpEMHIOC2+8URZfebVM%0ANo3SMS8bozPN5aXjJZD1T+x15HM86qH1x4/Lw/ffKxuPHv2CUuui2WvXyuzVq79MkzsfAvX4xwNV%0A8ZBMO8zU4x3BLdP1YYaoL7LOyDSWbfPte+UJECBAgAABAgSOViCv19s08oP7CH//++BXloZbrNdu%0A87dul+mLF4aTZAh0BTbq976leh9heP+pLrD41ltl4d5L7iN0sYwTIECAAAECBAgQOEYBge3HiGvV%0ABAgQIECAAAECBAgQIECAwPMF2kboWDrGszF6qfaM/KT2kJzDRA1InrtdG6MXF3OSlMCOAhsrK2X5%0Ayy+39fQ//8or5cIbvxoEn2aAe6wgg1Ez3XGlZpxLgayHYueyDsp08HDNn/+87XM0OTdXFm7fKhMz%0As+fSw049FRj03l4DWzbX14ckk7Oz5eJv/mHwUEPUF+0rF1KPpISUAAECBAgQIHA8Ann93qYR0B7j%0ATz79tCz99aPhhuM+wvydu2VqYX44TYbATgKb9RecluI+QvuQfPPrTe4j7CRnOgECBAgQIECAAIGj%0AExDYfnSW1kSAAAECBAgQIECAAAECBAjsU6BthI63xviwMfqzz8rSRx8O1zgxNVXm79bG6BpQaiCw%0AV4HNtbVBcHukOcy99HK58KtfDXtci4bpGDIYNdNcXnq+BUbVQ1kXPf7wL2X588+3AcxcuVLmrl+P%0AD8y26UbOp0AEtKx8c7/22t/01l939cKbb5aFl1/ZFtje1h1t/nzK2CsCBAgQIECAwOkIjLp+H95H%0A+OSTsvTxX4cFm5ieLgv1PkI8nGggsFeBzdXVp8HtzQOu86++VhZfe21wH0Fw+14lLUeAAAECBAgQ%0AIEDgYAIC2w/m5l0ECBAgQIAAAQIECBAgQIDAIQV2aoyOBumlCGpve1iLxugXXyyTMzOH3Kq3j6PA%0A1sZGWao/RR+N0znM1Z8Sj8DUbJCOINR8xTKCUlPqfKc71kP1QYgH775b1n/8YQgwMVkfrrl1q0xd%0A8IsRQ5Qxyqw9+KmsfPtdPIE13Ou5O3fKxXd+XSbrg1ej6g/1yJBKhgABAgQIECBwJALd6/cMaB/c%0AR4ig9r99PNxO3D+I+wgR3G4gsF+BrRrUPriP0DwkP//Kq2Wx9t6e9xE8JL9fVcsTIECAAAECBAgQ%0A2JuAwPa9OVmKAAECBAgQIECAAAECBAgQOEKBXRujO0Htk7URev7evRKpgcCBBWpw+5P6c+KbKyvD%0AVQhuH1KMXSbroNjxyLevtUePysM//FuJn6DPYbL+UsRCDWIWFJMi45lG/bH81Vdls+m5cfry5XLp%0Ad78f/JpIG9jSBrW3+fGUs9cECBAgQIAAgcML5DV8poLaD29qDbsLjHpIXnD77mbmEiBAgAABAgQI%0AEDgKAYHtR6FoHQQIECBAgAABAgQIECBAgMCeBbIROtO2MXq5Bh4/+fOfhuvSw9qQQuYIBLY2f+65%0AfeWXntvbnxPPHpczjU0KSD0C+J6tIuueKFbk29fK99+XR++9W6J3vhymL14c9NRePww5STrGAhHc%0Asvz112VjaWmoMFEffLj8j/9Xmamflaw/Ms2F1CUpISVAgAABAgQI7F8gr+Hba/fID3pq/+LzsvTh%0Ah8OVTszMlsV7taf2+qs6BgKHFRgV3L7wxq/KwssvD3tuz2v/vObP9LDb9n4CBAgQIECAAAEC4yog%0AsH1cj7z9JkCAAAECBAgQIECAAAECpyDQNkbH5tug9pX798vjP74fkaaDkglqP1j+/44AAEAASURB%0AVIUDNAab3NrcfPpz4k3P7QtvvlUW4lcBJidHBqVqlD4/H4xuHZSBMVEXRbDy4w/+OKyDYq/nrl8r%0AM1dfOD8A9uRoBOp5auW778raTz8N1zcxPVMu/f53ZebK1WfqklxIXZISUgIECBAgQIDA3gXaa/i8%0Afo80ruFXvqnX8H+s1/A/D4LaU0J6pALxC3B//3vZXP3lIfmFt98pC3fvPnPtn9f8mR5pOayMAAEC%0ABAgQIECAwJgITI7JftpNAgQIECBAgAABAgQIECBA4JQF2sboKEob1L76ww/bAkqjZ7X52kA4MT19%0AyqW2+fMmMFGD1xej8XlmZrhrSx/+ZRDUnJ/J7mc1x4dvkDmTAnkc2zTycdyXPv9s24M10Tv7/J27%0AgtrP5JE+gULXz8fcjRv1dXO4sa31tfLgX/+1xENabV2Sn7dYsM0P3yhDgAABAgQIECCwo0BeP7Vp%0A5ON6a7U+aPj4gw+G7437B4sv1vsIemofmsgckUD9TC28+OL2+wh/+XNZ+Xb7tX9srf2sHtHWrYYA%0AAQIECBAgQIDA2AkIbB+7Q26HCRAgQIAAAQIECBAgQIDAyQtkw15uOcazMXr98aPy+P33ItJ9MDsC%0Aj7sNhvk+KYEjEfi5Ubp9cOLJnz4o8YBFBqRGGkN+djM9ku1byYkL5PFr0zjG8Xr88cflyYcfDssU%0AgTALL94r0xcWh9NkCIwSmLlyuT4AcafEgxCDoX6eHr33bln68sthXRKfuXzFMvkZfPoG/xMgQIAA%0AAQIECOwkkNdNmbbf1dYePtj2YOrTa/gXPRy/E6bphxYYdsCQD07U6/z4tYDV+itO7WczNpSf2UwP%0AvXErIECAAAECBAgQIDBmAgLbx+yA210CBAgQIECAAAECBAgQIHDSAm1DXuTjlQGlG6sr5dG775Wt%0A9fWnxYpekqM37dnZky6m7Y2ZQPbmV5pG6Sd/fL+sLy0NG6Xbz27wdMfHjOzM7m4et0yz/on08V//%0AWpY/+dtw3yZrL48L9+6Vqfm54TQZArsJTF+4UHsGrUFU9aGsHOJBmeWfg9szyCXm5Wcw01xeSoAA%0AAQIECBAgsF2ge70U4/GKa6v15eX6MGG9j7CxMXhTXIcN7iM0v8q1fW3GCByNQPzyW3TEMLz2j++U%0AtaMG9xGOxtdaCBAgQIAAAQIECKTAL3fbc4qUAAECBAgQIECAAAECBAgQIHBEAm1jdNsQPQgsrY3Q%0A0Ri9ubw03NrC7ds1oHR+OC5D4DgFJmZmy8Kdu8PeljfX1uqDFn8oGzUdfEZrI3V+brMc7Wc6p0n7%0AK5DHK9MMMo708V8/KsuffjIsfDxQs/DSS9t+Xn44U4bALgKT9by1cO+lEr045vC4BrcvffHFtrok%0A5uVnMdNcXkqAAAECBAgQIPBUoL1Oiny88vvZZn0oPgKJt1ZWhlzzt++UqTkPpg5BZI5VIL43tr/a%0AtLW6+vTeVv1s5uc0P7dZkPYzndOkBAgQIECAAAECBAjsLCCwfWcbcwgQIECAAAECBAgQIECAAIEj%0AEshGvUwHQaV/+UvZePBguIW569fKVO351kDgJAWiZ+75WzeHm9x88mTwk/bxGY3Pa6ZtQ3SbH75R%0ApncCeZwyzWM5qH9qUPvKZ58NyzwIao+e95rA5OFMGQJ7EJicnSmL97Z/hp785c9l+e9/3xbgEqvK%0Az2Sme1i9RQgQIECAAAECYycQ10rtK67jH/3pT2Xj4cOhxdyNG2VqcWE4LkPgJASmFhZKfPZy2Hz8%0AqMSDrfmds/3c5jKu/VNCSoAAAQIECBAgQOD5AgLbn29kCQIECBAgQIAAAQIECBAgQOAAAtlo1zbo%0ARSNfvFa++rKsff3VcK0zly6VmasvDMdlCJykwPTFS2X2hV8+f+s//FCe/O3jslF/VaD9/OZn+iTL%0AZlsHE8hjlccvAwwiXfr0005Q+1xZFNR+MGjv2iYw+BWIe/fKxPT0cPoguP3rrwW3D0VkCBAgQIAA%0AAQI7C3Sv42M87yMsf/F5Wf/2/vDNM1eulHgZCJyGwMzly/Xzd3W46bVvvy1Ln306/Lzmd9H8TA8X%0AlCFAgAABAgQIECBA4LkCAtufS2QBAgQIECBAgAABAgQIECBAYL8C2XDXNuRlY/Rq7aV96aOPhquc%0Amp8vczd/6TF7OEOGwAkKzF67VqabXwxYrb15r37//Y6N0vkZP8Ei2tQeBfLYtPVP5AdB7V98UZY+%0A/utwTZOzc2Xh3t1S9NQ+NJE5nMDkzExZiAcl2uD22ntjtz6JrbSf1cNt1bsJECBAgAABAmdfoL02%0Aymv54X2En34qyx9/PNzJQY/Z168Px2UInIbA3I3rZXpxcbjplU8+Kas//uA+wlBEhgABAgQIECBA%0AgMDBBAS2H8zNuwgQIECAAAECBAgQIECAAIEdBNrG6FgkG6Qj3VhbK08++GOprXyDd0/UYNL527dL%0AmZjYYW0mEzg5gblbt0oEpeaw9Oc/lfXl5UGjdPs57n7Gc3np6Qt0j00etwiIWfnmm7L04V+GhXwa%0AgHy3TExODafJEDgKgcFn6279bOUDE/X89/j998rqTz9uC3KJbXU/s0exfesgQIAAAQIECJw1ge41%0AUXsdv7G6WpbiPkK9poohHiB0H+GsHeHzW96527d+eai1fkaffPBB2VhZ2XYfIfa++xk/vyL2jAAB%0AAgQIECBAgMDhBQS2H97QGggQIECAAAECBAgQIECAAIGfBbKhLkG2NUZvbJQnf/lL2aqBwjnM10Di%0AtlfbnC4lcBoCE5OTZf7OLw9abP38IEb2Epif57Zs3c98O0/+ZAXyWGQaxy3yka7++GN5HMEwPw+D%0AYJjoVTsDj3OGlMARCUzOzpb5u3fqgxNPb8Fv1XPg4/feK+tPnjwT3J6bzM9ujksJECBAgAABAuMg%0A0L0GivG8jo9r+cf11282a6DwYKgPxS/Uh+Ndx4/DJ+Ns7GM8KN0+aLFVH8R4Uh+Sdx/hbBw/pSRA%0AgAABAgQIEOingMD2fh4XpSJAgAABAgQIECBAgAABAmdaoG2Izgbp1fvflPVv7w/3a/aFa2Wq+cnm%0A4QwZAqcoMDk7V+Zv3ByWYOPBg7L02afPNErH59rQH4Hu8WjroI2lpUFv2cMeHmvgwcLdF8tk7enR%0AQOA4Babm5uvDMneGv0oSD8s8evcPg18v2SnQpftZPs7yWTcBAv8/e+cBZ1dRNfCzPdmSbDoQIqFD%0AqBI60lGqVDUgICiISBFBEP0UC8UaEBUVFRFQelOUIr13Q5AWQggJ6b1utr3yzbnZuTvv7b1v3+6+%0A/v7z+92duTNz58787z13582cOQMBCEAAAhAoJAJuH972ldoXLJDoihV+NeuGD5fKQYP8cwIQKAQC%0AVeadrBsxwq9KxLyzbfPn+eMI+j7b99vPRAACEIAABCAAAQhAAAIQCCWAYnsoGhIgAAEIQAACEIAA%0ABCAAAQhAAAIQ6AsBq4xnJ+usrxN4EWOlvXXGh35xVYMHS+3wYf45AQgUEoHqIU1S3djoV6nj44+l%0Ac+1ab1LavtfW10waxuWPgMvfPherCBM1isRrjCKxKhR7Ti08GivalbU1+aswdy4rAvr/btDo7sUy%0AMV1o8d67od8TheO+02UFi8ZCAAIQgAAEIFB2BGy/x/bjra/9+U6z0037rI98JtVmYXxNc7N/TgAC%0AhUSgZuhQqW6o96vUMXu2dLa0hPb77bvvX0AAAhCAAAQgAAEIQAACEPAJoNjuoyAAAQhAAAIQgAAE%0AIAABCEAAAhCAwEAJ2Ik5dzI6Go1K6wfTRaIRr/iKykqpGz16oLfieghklUDdqFFSYS16G8X1Vt1K%0A3LzLVmHafde1IvY8q5Wi8B4EXO7ud0fD+qxapr0nMaMQY50+Vyw8Whr4uSJQ3dgktcO6F3OpBcd1%0AH36Y8D2x72+u6sR9IAABCEAAAhCAQKEQsH1624e3v7nazDhC3PwGU+eNI5i+PA4ChUygbpQZ66qq%0A8qqo766Ohdn3WX33XddM9ryQ20TdIAABCEAAAhCAAAQgkA8CKLbngzr3hAAEIAABCEAAAhCAAAQg%0AAAEIlBgBdzJOw3rYybv2hWbr8JUr/RbXjRgplVZh2I8lAIHCIpCsOBEzltZaP57tv9f2PS+sWpdv%0AbezzsL63oMY8r8jy5T6UmuZhUtPU5J8TgEAuCdQOH564E8T8edK2aFGPb4q+w+qsn8s6ci8IQAAC%0AEIAABCCQSwJuf8f249XXsYS2eXMlunq1X52Ehcd+LAEIFBaBCqPUPshZgBFbs0ba5s7x3mn3HS+s%0AWlMbCEAAAhCAAAQgAAEIFB4BFNsL75lQIwhAAAIQgAAEIAABCEAAAhCAQFERsJPR7iSdnYyOtreb%0ArcNn++3RrcOrh6BY6gMhUNAEvK3uhwzx69g5b550rl3rK6Jai2uuDPiZCWSdgMvdfn/sgpoOYxG7%0A3Wz9bp1uCV83Yrg9xYdAXggMMruVVNbV+vdum/GB/02x77D1NZN9x/0LCEAAAhCAAAQgAIESIWD7%0AObbvY33tz0daW6Vzzhy/pdWNDQkLBP0EAhAoQALVDQ0JC6o7586ViNlFzB0/sO+7Vt/KQgE2hSpB%0AAAIQgAAEIAABCEAgbwRQbM8bem4MAQhAAAIQgAAEIAABCEAAAhAofgJ2As71rWKp+m2zPhKJRryG%0AJlvALv7W04JyIFA7YoRU2B0GjPXAtpkfBk5IuzJQDlzy3UaXt4btod+dTqMI0/r+NL+KlTU1Ujd6%0AjH9OAAJ5I1BRIYPGbCD6/1BdPBqVddPek1gkkvBdcetn33U3jjAEIAABCEAAAhAoZgK2f2P78Oq7%0A4wjtZhxB+0nqPAvYI0cVc3OpexkSqB050nt3ten6Lrd9NFN0VzH7nrvvvpfHyAAOAhCAAAQgAAEI%0AQAACEOgmgGJ7NwtCEIAABCAAAQhAAAIQgAAEIAABCAyAgDsx5ymXrlwpkSVL/BJrhw/vVhD2YwlA%0AoLAJqALqIDMpbV1s9WrpWLzYn5S2771Nx88+AWXuOvsMrJJA6/T3Jd7ZuT5LkiKxex1hCOSDgC60%0AGOQstIgZ640txnK7fX/t++y+5244H3XmnhCAAAQgAAEIQCCbBGz/R/tDHcuWScQc1tWZcQSpqrKn%0A+BAoCgI6jqCL5K2Lmh3FOs17re+4fd9tGj4EIAABCEAAAhCAAAQg0JMAiu09mRADAQhAAAIQgAAE%0AIAABCEAAAhCAQBoErKKdnZRT3yrmqSWqdmORyrrKujqpGTrUnuJDoKgIVJmtxKvr6/06d8yeJVGj%0AOG3fd1cGNJOVDf8CAlkh4HK3z6J1zhyJrlrl36/OLEqorKv1zwlAoBAIVDXUS21zs1+ViFks024W%0AgllFF+vzLfEREYAABCAAAQhAoEQI2P6N7cvbfrz6UbOLTftHZte3Llc5aJBUDxliT/EhUFQEapqa%0ApGrwIL/OOkbmjiMk9/mtbPgXEIAABCAAAQhAAAIQgEAZE0CxvYwfPk2HAAQgAAEIQAACEIAABCAA%0AAQgMlICdeFPfTsqp37FwoagVWuvqRnVbvLZx+BAoJgK6lbgY69/q1Bp4x7y5gYrtrkwUU/uKpa4u%0AXw3bw/vurFkjHXM+9ptS3dggNSjC+DwIFBYB3cWkqq5b0aXtwxkSaWvz/5fad9t95wurBdQGAhCA%0AAAQgAAEI9I+A27+xfR5vcfz8+RJvb1tfqO68NGpU/27AVRAoEALeO2zHETo6pH3+PG/3N/veu36B%0AVJlqQAACEIAABCAAAQhAoCAIoNheEI+BSkAAAhCAAAQgAAEIQAACEIAABIqLgJ2I1lq7E3GqXBox%0Ak3Wdc+f4DappGpKgvOcnEIBAERGorKkxFpaH+TXuXLBAoklKqH4igawQsN8d19dvjneYXSLaPpgu%0A5sS7d0VVldShCJOV50ChGSJgFFzqxoxOWDDTNvNDT9FF32n7v1XvZt/5DN2ZYiAAAQhAAAIQgEBe%0ACLh9GtvXUV/7PlEdR5g3z6+XLlCtrGXnJR8IgaIkUFFTK7XO7oWdZvFGzLzryf192zhXRmwcPgQg%0AAAEIQAACEIAABMqRAIrt5fjUaTMEIAABCEAAAhCAAAQgAAEIQCADBNyJaDsZrZNzHcYClVq09pxR%0A3Ksd3q0MnIHbUgQE8kagpnmoqMK058y73m6sg+s7705KW7nQPExKr0eVjb+Ws+Xf+rF5Fi0t/q3q%0ARo+WisquZ+XHEoBAYRHQBTN1I0b4lYosWyYdixf3+K7YDHxTLAl8CEAAAhCAAASKjYDtx9h+vPVt%0Af153xJJoxGtWRWWl1A1jHKHYnjH1DSZQY95lfac9pwuyzTiC7lDAOEIwL2IhAAEIQAACEIAABCCg%0ABFBs5z2AAAQgAAEIQAACEIAABCAAAQhAoE8E7IS0XpQ8GR0xFqyjCxf65XmKwNXV/jkBCBQzAZ2M%0Arh0+3G9CdMkSiRhlaquMYeXBz0AgYwTsd8cyVt9y72xZa6w7GkWYLlc9pEmq6+vtKT4ECppAjbHg%0AWDV4sF/H9lkfeRZLUXTxkRCAAAQgAAEIQKDECNg+ve3PR1rXSWTRIr+V3k5ZdkGxH0sAAsVJQMcR%0AVLnduqhZyBptbfV/z1p5sOn4EIAABCAAAQhAAAIQgACK7bwDEIAABCAAAQhAAAIQgAAEIAABCPSB%0AgE64qbMTb+rbyWj1O8zW4XFjeUqdWrb2JqS9M/5AoDQI1DQ1iVpZtq5jzhzf2lqyIqrmsTJj8+P3%0AnYBlmPzdsd+ftpkzFbRXcIVZSFM3YmTfb8IVEMgjAd1hQMwOJ+p0x5O22bMS/re6MpDHanJrCEAA%0AAhCAAAQg0C8Cbl/G9ukTxhHmmkWqZjxBnfbndYE8DgKlRKDWLGattEYfzG/XDvPOuzJg5cKVlVJq%0AP22BAAQgAAEIQAACEIBAXwlgsb2vxMgPAQhAAAIQgAAEIAABCEAAAhCAgEfAnXjTCbloe7vEli7x%0A6dQ0N3dvt+zHEoBAkRMwyqeu1fbYiuUSXbfOm5R2ZaLIW1nQ1becdfv2DmM1P7ZqlV/fupEj+O74%0ANAgUCwFVcqkb3m3FUS2Wdpj3OmixjLbJKrwUS/uoJwQgAAEIQAACELAEbF9efe3rRIzl6ujSpTZZ%0AatWyddeCPz+SAASKnYB5p2vc3d+WLZUI4wjF/lSpPwQgAAEIQAACEIBAFgmg2J5FuBQNAQhAAAIQ%0AgAAEIAABCEAAAhAoJQJWkc6diLaT0Toh3blwgW+tXdRau7FIhYNAKRKobmyUytpav2kd87qtrSXL%0Ah2aysuNfQCBtApad5arfGntEjWXrDmPZ2rrq+nqpbmi0p/gQKCoCNUObE74r7WYnAl28Yd93KwOu%0ATBRVA6ksBCAAAQhAAAJlScDtu7j9GdvH6VwwP2H3Jd0hCweBUiRQo+MIjtV2ffetHLiy4cpMKXKg%0ATRCAAAQgAAEIQAACEEiHAIrt6VAiDwQgAAEIQAACEIAABCAAAQhAAAIJBNxJN52IUwVTtTBrXZ1R%0A0MPKmqWBX4oEapq7rSvHli/3LA2mmpQuRQbZbpM7oe9+czTsWWs3CwriHR3rq6GW9EeOzHaVKB8C%0A2SNg3uE65x2Or2uRjsWLPGUXfef1+2JlInuVoGQIQAACEIAABCCQPQK2T29/N8VMXz7mWms3u74x%0AjpA9/pScZwJqtV13JOhyulNBpK2th3K7TceHAAQgAAEIQAACEIBAORNAsb2cnz5thwAEIAABCEAA%0AAhCAAAQgAAEIpEnAKtPZiWjr2wnpzkULxWiaeqVVVFZK9dAhaZZMNggUJ4GaxgaprKlZX3mjdKrW%0A1qx1ZSsfbsusDLlxhPtGwHLV7060vV0iC813p8vVGiUY/3nYSHwIFBmBqsGDRXeEsK5jzhxv4ZhV%0AarcyYL8n1rf58SEAAQhAAAIQgEAhEbB9FbcPY8Pav+lwdn2rMLu+1QxhHKGQnh91yTwB3ZGgwlpt%0ANzKgOx8G9fVd2cl8LSgRAhCAAAQgAAEIQAAChU8AxfbCf0bUEAIQgAAEIAABCEAAAhCAAAQgUFAE%0A3IloT8HUKLTHlizx66hK7arcjoNASRNQa2tqUbDLqaVB3blAZSJoYtrmw0+PgDuRb7856ttvTvvH%0AH0vcLqZRJRjnWaR3B3JBoDAJ1I4Y0W2p1Fgx7ViwXtmF70phPi9qBQEIQAACEIBAagLJ/Xr7eyka%0AiUh08WL/4lp2ffNZEChhAjqOMHSo38C4jiMYWbByYX/7agYrO35mAhCAAAQgAAEIQAACECgjAswy%0Al9HDpqkQgAAEIAABCEAAAhCAAAQgAIH+ELCTaXaCzfV18i2yYrnEjfVkz5lJutoh3ZN0/bkf10Cg%0AWAioZWV/EYfKwtIlgRPStj1Wluw5fnoE7DfHTvZHWlokusRRghk+rPs5pFckuSBQsAQqjQXHWkfZ%0ApXP+PIl2tCd8W9zK811xaRCGAAQgAAEIQKBQCLh9FNuft743jrB8mYhR6PWcKvsOaSqUqlMPCGSV%0AgLczgXnn1cWNDHSqcrsajDBjClZGkuUnqxWicAhAAAIQgAAEIAABCBQgARTbC/ChUCUIQAACEIAA%0ABCAAAQhAAAIQgEChEnAn2XTSTSffoou6FUyr6xu6t1Uu1EZQLwhkiIAqtVc3DfFLixmLg1b52p2U%0A9jMQSIuAncRP/t7Yb07H3Dl+OZU1NVLjPAM/gQAEiphAzbDm7sUa5v9sx/z5/rfFlQtXVoq4uVQd%0AAhCAAAQgAIESJ2D7L/a3ko4jRBYt8ltdYxYMi9mFCQeBciCwfhyheyGHHUdQOWEcoRzeANoIAQhA%0AAAIQgAAEIJAOARTb06FEHghAAAIQgAAEIAABCEAAAhCAQJkScJXm7GS0nWzzlExb10l8zWqfjrul%0Ash9JAAIlTKBmaLdie7ytTTpXrkQBNYPPO/m7E123TmLLl/t3qB0+QqTL2p0fSQACRU6gorJKapuH%0A+a1Qxa9oZ6f/bbEKL34GAhCAAAQgAAEIQKCACISNI9ixhKjZgUn06HLVzm41Ng4fAqVMoNYdR1jX%0AIpE1axKU2t3fwcrBylQpM6FtEIAABCAAAQhAAAIQcAmg2O7SIAwBCEAAAhCAAAQgAAEIQAACEIBA%0AKAE7kWYnoz3FdrNlsnWVtTVSNXiQPcWHQFkQUIvhVfWD/bbGli31J6St8qmVHT8TgVAClpX67qEs%0A9eiYN8+/tqKmVqobG/xzAhAoJQLVRtlFrTl6zlg17VywwFdsT5YTzWPj1l/AXwhAAAIQgAAEIFAY%0ABIL69NGlS/zKVdUNkqq6Ov+cAATKgUBlbZ1UDuoeP1OZ0J0M7O9eKzflwII2QgACEIAABCAAAQhA%0AIIgAiu1BVIiDAAQgAAEIQAACEIAABCAAAQhAwFeScyfU7CSb+t6km2M5ubqp23I1+CBQTgRqmob6%0AzY2rxfZIxFdut/Jjfc2oYVw4AcvHMrPfnUhrq7HWvsy/sHZYsx8mAIFSI6BK7e4uKNFFCxO+LSoX%0AVlZKre20BwIQgAAEIACB4iVg+ye2L68t0bDt0/cYRxjSVLyNpeYQGACBGufd98YRuhTbk2XHlakB%0A3I5LIQABCEAAAhCAAAQgUFQEUGwvqsdFZSEAAQhAAAIQgAAEIAABCEAAAvkjYCfX7KR0dPVqkY4O%0Av0I1jY1+mAAEyolAdUN9t2Vlo2waMQs+rOIGk9DpvwmWlV7R43vjWayerwlegWopn29O+mzJWZwE%0AVLHdWm2PmwUznYsXJXxbXDnRFroyVJwtptYQgAAEIAABCJQaAbe/or+RomYhsJh+jecqKtiBqdQe%0AOO1Jm0B1gxlDMzLgOSMT0VVmkbyRET1cuUm7QDJCAAIQgAAEIAABCECghAig2F5CD5OmQAACEIAA%0ABCAAAQhAAAIQgAAEMk3AKsm5k2p2os21nFw12Cj2Vldn+vaUB4HiIKAKGTop3eVUNpK3EdckK0c2%0AH35PApaR9e33JtrZKbGlS/0LapqNlXyrBODHEoBAaRGoqKoS15JjZNFilF1K6xHTGghAAAIQgEBJ%0AErB9ede3/fqEcYR6XSBcVZIMaBQEeiOgC1h1kbx1UfN718qJlR1Nc8M2Lz4EIAABCEAAAhCAAARK%0AnQAzzqX+hGkfBCAAAQhAAAI5JzB37lx5+umnZdGiRdJpFHCam5tlxx13lL333jvndeGGEIAABCAA%0Agf4S0Ikz6+wkmvp2kk39+KpVNotUN3Ur9fqRBCBQRgRUBjrXmF0M1K1dKzFVxDZKqVZuKowSth7W%0Aabx7buPL1VcertNzy06/NxFVaje+Ok8BoLHJzU4YAiVLoHrIUOlY2fX/tr1NIsbKaeXw4d7/Y/2G%0AWFlRAPacb0vJvg40DAIQgAAEIFDQBHrr08fMLkzuOEIN4wgF/TypXPYJVDc1SWRty/obrVkjuqC7%0Ayowj6G9g7dPbw9ZEZYy+vqWBDwEIQAACEIAABCBQygRQbC/lp0vbIAABCEAAAhDIOYElS5bIVltt%0AJa2trT3ufc0118iFF17YI54ICEAAAhCAQKETsEpznjK7mURTP7raKPC624c3NBR6M6gfBLJKoGrw%0AYFHrynGjrGE0TSWm24jXjvbkpdJYYrNyxCR074/BstJvjX8sWexfWN00xFNu9yMIQKCECVTW1Eh1%0AfYNE1q1XeIksWijVZvG0ygbflhJ+8DQNAhCAAAQgUOQE3D69hrXvogv0TMBrmbdY1fRxcBAoZwLV%0AuvuhjheoXJgjZsbaYrW1/viBlSPGEcr5LaHtEIAABCAAAQhAoDwJVJZns2k1BCAAAQhAAAIQyA4B%0AVWwPUmrXu82YMSM7N6VUCEAAAhCAQJYI2Ak0Ld6GfSVTnZDuclWDB6FkamHglzWBKmcb8ZixsGzl%0AxcqP65c1qKTGKxd1Lh8NW36d5nsTdxaO1gwdklQCpxAobQLVzjuvVk6jRh6sfCTLjZKwMlXaVGgd%0ABCAAAQhAAAKFSMD2TbRuNuz3W5xd33RhsDE9XYhNoE4QyB0BIwNV9fX+/aIrV0jULJZXmbHyo4lu%0A2M9MAAIQgAAEIAABCEAAAiVMAMX2En64NA0CEIAABCAAgeIn8Nprr8lxxx3nWYEfOnSojB8/Xg4+%0A+GB58MEHi79xOWrB/Pnz5ZxzzpHtt99ehg8fLhtuuKHstttu8pvf/MYYGo7kqBbcBgIQgEBxEdAJ%0AM9fZCTT1/Qnp1av8LNX1jX6YAATKmUCCLKxdI7GuCWk7KZ3MJlnWktPL8dx+bywz75uzbKmPoqp+%0AsKgFaxwEyolAtVF2cd/7iJEJ//9x0v/scuJCWyEAAQhAAAIQKBwCyb9tbL9efb/f4owjVLHrW+E8%0APGqSVwLVjixUrDHjCGq5veuwcuRWMFnW3DTCEIAABCAAAQhAAAIQKBUC1aXSENoBAQhAAAIQyCWB%0At99+W2677TaZN29e2retNdsHNpgBKj1UuXbbbbeVCRMmyCabbGIMk2CZJG2QZZRRrb+rEvsaM5hp%0A3WqzFeXs2bPlqaeekilTpsjOO+9sk/BDCHzuc5+Tl156KSF14cKF8vrrr3uWTi644IKENE4gAAEI%0AQCCRgJ1EcyejY8ZSbEVHh5+x2rFS7UcSgEAZEqg2Stee1UFVNFWldtOPi5u+vytHdhKa3wDrXxDL%0AI5mRnnuT+WYhYtzZIaKmaWgZvlk0GQIiNU1DpH35Mg9FbNlyiW001ld40e+J+01xw7CDAAQgAAEI%0AQAACuSbg9u2tgm507VqpcIyM6MI9HAQgIOsttuscoY4jGBmJGVmJNTf3GEegj8/bAgEIQAACEIAA%0ABCBQTgRQbC+np01bIQABCEAgIwSuueYa+da3vpWRsrQQVXTfZ5995Nhjj5XPf/7zMnLkyIyVTUHF%0ATeDee+9NUGp3W6OTA7fffjuK7S6UgPD777/fQ6ndzXbrrbcKiu0uEcIQgAAEugnYiWiNsWH1dVI6%0AarYPt8vyKmvrpKKa4YVucoTKmoCZjK4eXC+RdS0ehphZlKgT0laZo7Ky0pMnnZBWeWJiOvFtUSbq%0A7LdGuUWWLxcD0IuvMPxYSOOh4E8ZEqhqMrujdCm2S3ubRMzCmUqzq5fKiz3cb4rGuedliIwmQwAC%0AEIAABCCQYwK2T+L69rdQ3DHeUjVokFRUVeW4dtwOAoVJQH/nVg2qk2hrm1dBbxxhyBBvHMGVJQ2r%0Ao4/vYeAPBCAAAQhAAAIQgECJE6gs8fbRPAhAAAIQgEDGCVx33XUZLbOlpUUeffRROeecc2T8+PFy%0A8cUXy+LFizN6DworTgJz5sxJWfHe0lNeXCaJH3/8ccqWwjAlHhIhAIEyJWAnymzz3Uk0OyEtLWtt%0AslTXD/LDBCAAAZHKwY5MGFmxcuPKkitnbrhc+Vk22n4NW2ZRtXpvFXlNWnWDUew1iwJwEChHApVm%0AEVnVYLMrRJeLLlvqy4qVIfs9sb7Niw8BCEAAAhCAAASySSCo76Fx2q/3/bXdu5K6fZps1ouyIVAs%0ABKrMAnnfOeMIVob8tK5AkMwl5+EcAhCAAAQgAAEIQAACxUwAxfZifnrUHQIQgAAE8kJg9uzZWbuv%0AKrlfffXVnhXu1157LWv3oeDiINDR0ZGyogxepsTjJXZ2dvaeiRwQgAAEIBBKQP/X2MMqmqpfsW6d%0Af03lIGfyzY8lAIHyJVDtKJ5WtLVJ1PRHrBzRf0t8L5J56LmduPe+OdqXM9uwW1etFqtxEChjAjWN%0AjgysXOkrtlu5sd8aiyhZxmw8PgQgAAEIQAACEMgWAdsfsb7Xr08aR0CxPVv0KbdYCbjjCGLG3GJm%0AkbeVIdcv1vZRbwhAAAIQgAAEIAABCPSVAHuF95UY+SEAAQhAoOwJ6EBstt2CBQtk//33l5tuukm+%0A8IUvZPt2lF+gBMaNG5eyZr2lp7y4QBL/85//yL///W9ZtmyZRCIRaWpqkokTJ8qZZ54ptbW1A65l%0Ab4w23njjAd+DAiAAAQiUIgE7aaZts2H1vQnp1lapMN9s66pc69Q2Eh8CZUygsq5OdCvxuP5u0MUh%0AZvFqzMQlK56qTKljG/H1L0uPb43hF1u10mPocaqqSrBWvf4q/kKgvAhUqWL70qXr5cL8L46uWSNV%0Azc0J/6tVlviulNd7QWshAAEIQAAChUDA9ue1LjZsldpj5jdRhZ1XMTswVQ1ydrkqhMpTBwjkmYCO%0AI3i7k2lf3hwqM7GamoRxBK2iypY6+vseBv5AAAIQgAAEIAABCJQwARTbS/jh0jQIQAACEChuAq1G%0AaezEE0+UadOmyQ9+8IPibgy17xeBI444Qi6++GIJszr+uc99rl/lFspFM2fOlMMOO6xHdW688UbR%0A3QsuueSSHml9jdh2221lq622kunTpwde+vnPfz4wnkgIQAACEFhPwE5Gq+8r5RrryRVdgCpr1yvw%0AwgsCEEgkUDVosETWtXiR8bVrJNaleKpyVGmU3pOdyli5Tky73xkb9hVgVq7yUVU1sDuED4NA2RLQ%0ARTNVg+ok2trmMYip1fYhQ9YvPDPfF/sdUVlSZ8+9E/5AAAIQgAAEIACBLBCw/Q5btO3TW98bS3DG%0AEaqsAq+9AB8CEPCU2t1+vrSs9fr5Kkd2HEHDbv8++RyMEIAABCAAAQhAAAIQKCUCKLaX0tOkLRCA%0AAAQgkFcCOqD0/vvvB9YharYNXLFihTGsttQ73nzzTbn99ttl8eLFgfltpA5M/fCHPxS1Ov3lL3/Z%0ARuOXCYEttthC7rjjDrn88su9BQ7t7e2eFfMtt9xSLr30Utl9992LmsTq1atD67/SKGhkwlVXV8td%0Ad93l8XrxxRdljbFoqMpkG220kZx++ulywQUXZOI2lAEBCECgZAho38M6DdtzG9bJNDGL76zDWrsl%0AEe4vMruSTDULFdeYRVvpOv1fVVtdY/7v18jgukEyesRwGT18uAwzyou44iBQNbjOV2yvaGvzlU6t%0ALFnfnZQujpZlrpb2+2JLtEx8pXbzG0rMogDrqusbbBAfAmVNoMrIglVslzWrA78v7rdFZcs9L2t4%0ANB4CEIAABCAAgawSsH169W2/XsPuOEIl1tqFcYKsvoZFW7gukPf7+WbszZUhV7bo2xftI6biEIAA%0ABCAAAQhAAAJ9IIBiex9gkRUCEIAABCDQGwFVOE7XTZ48Wf7zn//ITTfdJPfcc0/Kyy677DLPevvg%0AwYNT5iOx9Agcf/zxooc6VQRvampCKaGPj3mnnXaSRx55xLtqrbEONMhMnqjCOw4CEIAABMIJeBPP%0AXcnuhLROqlW0OYrttbXhhZAiz095Qx569tmMkag121BvYhZnTdh8M9nB9Dvr6RtmjG2mC9LdDHzX%0ANSHtTkRbGbN+OU9MWy7Ky4a9CXyzIFFUuV2dWURcXY/F9vUw+FvuBKobGqTDLJrynFk4EzVHVVWV%0Ap/iiC6OsHJXzd6Xc3xHaDwEIQAACEMg1Adv/sPe15+r3GEdQi+1l7BgnKOOH30vTK13ZYByhF1ok%0AQwACEIAABCAAAQiUOoGeex+XeotpHwQgAAEIQKBACKhi7ZFHHil33323Z709ldL6vHnz5JprrimQ%0AmlONfBEYYqy0opwwMPqNjY0otQ8MIVdDAAJlQEAnntW5E9E2rBPSYnYQsa7SWBPHhRN42ezSk0nX%0A0dkpH8yeLf988in5xY1/lYefe05aHAv6mbwXZQ2MgDshXWGUs2MdHYHW1gZ2l+K/Ovl74ym0m++M%0A569e5TfQU2o3yu04CEBApNIscqqo6V5YFjeyYv9PW185uWG4QQACEIAABCAAgVwQsP0P63v9+khE%0AKszvIevc30o2rpx8xgnK6Wn3ra2VjvGICjP+E9exBPP72MqTlqZhHAQgAAEIQAACEIAABMqBAIrt%0A5fCUaSMEIAABCBQ8gRNPPNFTcE9V0Z///OeyZMmSVFlIgwAEIAABCEAAAhklYCfP1Pcm04wSdYWd%0ARDNKppW1NRm9X6kVtsLstpItp0ruz/13ivzm77fK3EWLsnUbyu0ngQpjPbnC3SHG7HSQPCGdXHQ5%0ATVC7bXW/M/Zbo6ykpcVHVMXuBD4LAhBQAtX13bu5xde2rF8M4ii9uDKm+ZPPNQ4HAQhAAAIQgAAE%0AskEguX8fdxZjV5jdZXSRXjk7xgnK+emnbru3gNXIiHXxdet69PNtGj4EIAABCEAAAhCAAARKnUB3%0Az7jUW0r7IAABCEAAAgVOQK23n3feeaG1XLNmjfz6178OTScBAhCAAAQgAAEIDISAq/SWPBGtSqae%0AoqlRzrXOm4zGgrLFEei7TAMzZCByjVH+/fPd98hb0z/IQGkUkUkCVY61NTHKHMlyZc8zec9iLsvy%0AUD+mVh3b2vzmVA1idwgfBgEIGAIJMmH+D9j/0+q7sgQsCEAAAhCAAAQgkE0C2u+wzu2DeH36rnEE%0AV7HdtUhtrys332WWrbYzTpAtstkvt7Kue2cmMWNwyXJlz21NcvE+2XvhQwACEIAABCAAAQhAIJcE%0AUGzPJW3uBQEIQAACEOiFwOWXXy51dXWhuZ588snQNBIgAAEIQAACEIBANgjYSTPPb2/3b8GEtI8i%0A74FOowR8+0MPyZOvvJL3ulCBbgIJMtLR4SueujKluct1ItrloOEExdy1axWMB9Oz6pjiN1I3cUIQ%0AKB8C7i4GFZFOiQYsnlEaVs7KhwwthQAEIAABCEAgHwTc3zS2/2H9is4Ov0oV7uJfP5ZANggwTpAN%0Aqtkvs7K2e34wbsbgwhauujKX/VpxBwhAAAIQgAAEIAABCOSeQHXub8kdIQABCEAAAhAIIzBs2DA5%0A+uij5e677w7M8vrrr8s6s/1gfX19YDqREIAABCAAAQhAYCAE7MSzlmHDdhJN/QqjnGtduW8fbjn0%0A17/o9NMCL40bzq3tHdLSuk7WGYvVCxYvkTfff9+cd1vLD7zQRD7+0ssytKlJJk6YEJaF+BwSqKip%0A8e+msmNlyvqaqOEKs/OB9f0LSjigbU12lon6+q0RY4HaOleB18bhQ6DcCVRUVYkunol1/V+Om8Ug%0AsYaGHoov+n3BQQACEIAABCAAgWwScPv3Nmz798njCFXV3b+RslmnYi2bcYJifXKZq3dFdbf6TkVH%0ApzdWYMflrFzZu+k5/X1LAx8CEIAABCAAAQhAoNQIdPeMS61ltAcCEIAABCBQpAROOOGEUMX2zs5O%0AmTVrlkzIkrJSu7EAMXXqVJk5c6YsWbJEhgwZIltttZXssssuMmjQoIwSXbZsmcyZM0cWLlwoixYt%0AktWrV8uIESNk9OjR3rHJJpvI0KFDM3rPdAvTgULlvGDBApk/f75XP110MG7cONF66VHqTtuvz2Xx%0A4sXeu9DY2CgbbLCBbLjhhl77a7Guk9YrEI1GZe7cuR5HZanHWqN0Mnz4cBk5cqR3KNONNtoorfJy%0AnUkX0uj34KOPPpKPP/5Y9D0YM2aM9y5ss802Gf8u9Na+NqPgqd8o5bh8+XLvu6HfCf1ujB07Vrbb%0AbjupMko+OAhAYOAE7GRZsi+mL2JdRQ1DCpZFf/yRzc3pXWZ01I/Yb1+ZPnu2THn3PXn7gw9SXvfY%0Aiy/Jjqb/VuNMhqa8gMSsEah0ZcTIjp2Mtr7KV7m75G+MsvH4mIUdVh23KsO/Q0qR+SLz22rqtGmy%0AxlkQ0Fs7KysrpdYoFtXW1sjgukEyesRwGW36qMPMb0BccRCoNLJhFdvFyEzyt8XKl1V20XMbLo4W%0AUksIQAACEIAABIqJgO17WN/27SuNcq517uJfG4ffTYBxgm4W5RqqchbIV+rOTOY3spUp16dfX65v%0ACO2GAAQgAAEIQAAC5UOAWejyeda0FAIQgAAEioTA+PHjU9ZUFcLTcY888oj84he/kHnz5hkdtE5p%0AMNbbPvWpT8k111wjgwcPTihClcr/8Ic/yLXXXuspmickmhNVaj/mmGPkt7/9rYwaNSo5Oe3zt956%0ASx544AHveO2117wBubCLVTl133339e577LHHSm9cwsrpS/zLL78sd955p7ewQLmFuR122EFOP/10%0AOeWUUzyF2rB8mYh/5pln5Oqrr/aUi1XJWJ+FKvCeddZZ8vnPfz4Tt/DK0LL12fznP//xDlXqD3P6%0ALh144IFy2GGHyfHHH+8pu4fl1fiVK1fKJZdc4ikiu/k0Pszde++9Ms0o52TLbbHFFnLSSSfJzjvv%0AnPFbaLtU/v7973/Lww8/3KPdQTfU+hx66KHecfDBB2d0V4a+fAu0bjpA/vTTT8sNN9wg9913n6gy%0AeZBrMhaBjzrqKJk0aZK300S2BtOV55///GeP5yuvvCK6ACfMqeL9Hnvs4dXr1FNP9RbLhOUlHgIQ%0ASCSgsh/k7KSZnZCudhTbK7G0FoQsK3GqgLrNppt6x/+mT5d7H31MdFvxILfaLKB6YcobcsDuuwUl%0AE5dDAhWOjFSa56UT0q7iqZUv9e3/UTecw6rm/Fa27XpjG7a+Mqp0/t9X1tXlvH7FdMPnjbw/9Oyz%0AGatyrVGk2MQsupyw+Wayw5ZbSn3Sb8eM3YiCBkygqq5W/P8ErW3e98X+v1Z5sk7D9htj4/AhAAEI%0AQAACEIDAQAm4/Q23LNuvt74q51rHAnlLYuA+4wQDZ1iIJSQs/jBjcFaOwuRN26Bp9PcL8WlSJwhA%0AAAIQgAAEIACBgRCoMB3d7lHugZTEtRCAAAQgAIEyIRA2QKTxOok8UKdWzD/xiU+EFvOPf/zDU/YO%0AzdCVsN9++8lzzz3XI9tjjz0mhxxyiB///vvvyxFHHOEpTvuRIYEf/ehH8sMf/jAkNTz6nXfekYsu%0AukgeffTR8EwpUnSQ9qtf/apceeWVnoXrFFn7lTTdKIideeaZgbxSFVhfXy8/+clP5Pzzzxeto7p3%0A333XsxoddN0555wjv/vd74KSQuP2339/eTZAUUUtVKtF9YG6DrN1vSoNK1u1nt9Xp4r2+mwuvfRS%0AT+E+6PrJkyd7iu1BafmMU4ba5jCZ7mvddNGJysgf//hHbzFJX6+3+dUy/mWXXeZxrXEstNj0vvrp%0Afgu0XF3cccYZZ3jvcV/uo4tm9D1SK+6Zcq2trR7P3//+956V+76WW2eU4PTdvOKKK6Q5XavIfb0J%0A+SFQQgTs0ID6VilOd52IGGVcXSCn/y/ajVzWfjDdb3WD2cHE3SLZTyDgE/i/a3/th5MDP/nmBclR%0AaZ9PMztp3PLPB0Lz15mdVS4+/TRpMH0VXB4JGHlaa3Y+sa7DLE6obWwyFrJrvaO6utrbaUT7kXrY%0APon17XWl5ut3xh76vdFvjR76rdGj3SzOqHK+NY268JcdWUJfg8l/vUmWr1oVmj6QBFVy32PHHWS/%0AXXeVBhTcB4IyK9dGzQLUVrsg23xDYttOEO0D628IPXSxuPt90W9LqX9fsgKaQiEAAQhAAAIQCCSQ%0AzjhChzGmUjOje9exBvObqKJrHD2w0DKIZJygDB7yAJoYN7+RW8yYj3Udm28htWZsx/bzy3UcwfLA%0AhwAEIAABCEAAAhAoHwLrNbDKp720FAIQgAAEIFDwBNTicCqnytTpOFVEC3JuvCq+77333mkptWtZ%0A8+fPDyoyNK6lpUVUmXunnXbqt1K7Fq4KL6osvNVWW8nNN98cer/+JPz85z/36he0CKC38tTK+Te/%0A+U3PsvyHH37YW/Z+patyT5BTBcOBOrWav/XWW8t5553XL6V2vb9a81ZL/lrOrbfeGlglXTxRiG7x%0A4sWSibqpTOlOCGp1/brrrhuQUrtyUmX7c889VyZMmCCPP/74gNG5Mu8W5sarFXRdnKAK6ro4o6/u%0A+eef96zf33XXXX29NDC/7u4wceJEb9eJtUa5rT9O26TPY5999hnwM+nP/bkGAqVCwCqfer5jZU3b%0AV4Giad4es1pv32vnnULv3276CS9MnRqaTkKOCKgSqSsnps+QIFNdCt45qk1B3MYqvyRXxnLRfn/c%0ALKKxzls84zK0Cfg+gRVm961suQ7zW+S5/06R3/z9VpmbgUW12apnuZZb5e5mYGTHbG3k/Xa28hQm%0Ab+XKi3ZDAAIQgAAEIJB9Am4/xFs0745t6++jMldqz+YTYJwgm3RzV7bKSIKcmLE4V67o4+fuWXAn%0ACEAAAhCAAAQgAIH8EkCxPb/8uTsEIAABCECgB4HeFG3VynQmnCpyf/rTn5bly5enXZyrCNvbRWq9%0A+uCDD5Y//OEPngXG3vKnk75ixQo5/fTTPWXXdPL3lueSSy6R73znO55ydm95U6W/+OKL3gKBN954%0AI1W2gkpTy/8HHHCAzJo1KyP10kUMp5xyimfBPrnATCjhJ5eZqXNVzB+IU6vixxxzjHzrW9+SlStX%0ADqSoHtfOmDFDDj/8cLnlllt6pGUyQhX899hjD0+u1Fpqf50qkus78K9//au/RXjXvffee967qX4m%0AnCrq//e//81EUZQBgbIgYCfIkifNvPhI9zfCm2Qzk9K4/BE4ZK+9RC11hbmZZhcgXP4JuIrt8c6e%0Aiu1aQ1fe8l/j3NXAbbcbrnD6ZwmKu7mrWlHdyfs+Z7nGa0xf/8933yNvTe+2tpnlW1J8OgTM/+FK%0AswOEdbooxJUlN+znMQtqcBCAAAQgAAEIQCBTBGx/Q8uz/VIbp36FM9bo/jbK1P0pJ5EA4wSJPIr1%0ALEFWzFicK1PapmRZK9Z2Um8IQAACEIAABCAAAQikIoBieyo6pEEAAhCAAATyQOCdd95JeddMKLar%0Awuxxxx1nDLq1p7xXcmIq5Sk37xyjSKWWn1955RU3OjCsFuq33HJLGT9+fNrboqtl6csvvzywvHQj%0Ar7zySpk8eXK62XvNp8rBqij+1FNP9Zo33xn++te/ygknnCBqcT7T7rLLLhN9/q7bZJNN3NOSCasi%0Auy4Oeeihh7LWJl1Mctppp2VsMUdyRXUXhv3331/efPPN5KR+nesOA5MmTer3gonVxuLooYce2uuC%0AmypjuVXfq913313Gjh3b67djERZG+/U8uaj8CLgTY9p699wLO7vBJEyylR+qgmjxYGOpVy2yhbm5%0AixZLp/PMwvIRn10CCbKSZLFd72zlLLu1KLzSbbvVt4dn0VGtTjs7E1XUdCvtFl4ryqtG+j253fR7%0An0zjN155kclvaytdGemy2O7tfIACe34fDHeHAAQgAAEIlBkBt3+vTbd9/LjzmzTht1GZ8clVcxkn%0AyBXp7N6norLKv0HcjLf78tT1+1kTrcz5GQlAAAIQgAAEIAABCECgxAiEm/YqsYbSHAhAAAIQgECx%0AEEil2F5rrLGNGjVqQE1RZfYvfOELohbVw1xDQ4M3MJas+Nzc3Bx2iR+v1rmPOuoomTZtmh+XHNhs%0As83k7LPP9hRgP/GJT/jJa9askbffflveeust+ec//5lSYfhHP/qR7Lfffp4yuV9AmgFVRFYF7N7c%0AJz/5STnooINkU6M0pgr4ak1frT8//vjjohbKk50q5Z533nnJ0QV1rmzPOeccb4v6VBVTC96f/exn%0APeVhXUwxb948r+3afn1GH3/8ceDlqkTx+uuvy7hx4/z0r33ta6JW7ZPfCVWC1gUBQa6pqUmGDBkS%0AlNTnOFVAD3pefS7IuUDr/pnPfEZee+01J7ZnsM4oHR522GFeXlXA3nDDDaWyslIWLFjgHS+88ILc%0Ad999snbt2p4XOzG6mGPHHXf0ynKiBxTUZ3j++eeLLnQJcvrcdYHKDjvsICNGjPCsnr/66qvec0w1%0AcK5W7C+66CKvXUHlpoq76qqreiyMsPlVmf3UU0+Viy++WLbeeusEK8X6Xfvoo4/k4YcflptvvrmH%0Aon4FVqUtRnwIpE3AyrmdPNPvu0Qj/vUVVayT92HkMbD9FlvI2x8EW1DWZ7Zi1SoZbb7huPwRcGWl%0AIpZoac3KWXLtNL6U/3fZdru+hu1R0dnhI6mqYejSh9GPwEWnnxZ4Vdx8H1rbO6SldZ2sMxbyFyxe%0AIm+a3zotph/Xm3v8pZdlqOmrT5wwobespOeAQIUjI/EuxXaVJavc7sqZVqeUvy05wM0tIAABCEAA%0AAhBIQcDtd9i+vbiK7WZMFJd9AowTZJ9xtu/gjiPoWJwvT+bGbtith8bT13eJEIYABCAAAQhAAAIQ%0AKHYCzA4V+xOk/hCAAAQgUHIEUllOVsvK6VpNDwPzgx/8QP73v//1SNZyv/Wtb8mXvvQl2WabbTzl%0AW1U6fvrppz0F1ZdeekmOPPLIHtclR3z/+98PLN/mO+aYY+SWW24JVFpWZea99trLO8466yz53e9+%0A59UpyLK8DtSdccYZ3r1UET9dp4r3F1xwQcrsm2++uVx//fVyyCGHBOZbsmSJ/PznP5ff//73okq8%0AxeK0rieeeKK0GeWVMKeKzH/6059k2223DcvixeviAF1cEKTYnaykrQrduhgg2U2dOlV08UCQU4Vr%0AVXLOhPvmN78pv/71rzNRlF+G7hgQ1HaboaamRr7zne94StipFPT1Pf/DH/7gycQll1ySUsH9K1/5%0AireoYPjw4fY2A/KVscpDstMFLN/+9rc9Oamvr09O9hYjqMX/559/vkeajbj//vvl5Zdflj333NNG%0A9errAoSw56QyrvfbeeedA8vRBQT63dLjwgsv9J7N9773PXnssce8/Lo4BQcBCIQT0P+pQc5Olllf%0AzPbH1lVUMZxgWeTTHzY09SIwVVjF5ZdARaUjK11biCfXKEwGk/OV4rn9vlglXPWrzAJC6ypMnwrX%0AfwIj01iY7JVudNSP2G9fmT57tkx5973QBTO2Jo+9+JLsuNVWUmN+Q+LyS6DSkZHKSLg1R5Rc8vuc%0AuDsEIAABCECg1AiE/Yax/XvrV0TdcYRuK9SlxqOQ2sM4QSE9jf7VJWF3AyNDVp7C5K5/d+EqCEAA%0AAhCAAAQgAAEIFDYBlkYX9vOhdhCAAAQgUGYEnnnmGXnyySdDW33EEUeEpqWbEKTUvuWWW8orZkv5%0An/3sZzLBWN5Ti9Lq1GKzWne/4447ZLZRclAL6ancs88+K1dffXVgFi3ziiuuEFV4TaXo61587rnn%0AesqxauE9yM2cOVOuueaaoKTQOM0fZqFaL9qr5Rx8AABAAElEQVRggw3k0UcfDVVq1zxqNX/y5Mme%0ABfPtt99eo4rCKX+1uB7m1Mq2voO9KbXr9fouqvVutayvVshdF6QM7aYXe1hl5ac//WloM3QXAlV6%0AV+X3dN515aU7GKRS9NebqZX3b3zjG6H37WtCkFL7AQcc4MnHd7/7XQl7jvpd0IUKkyZNSnnLW2+9%0ANWV6cqIulghaxKL5VPk/TKk9uRw932233Tw5Vov41113nWd1PigfcRCAQO8E7KSZ57sK8BW9X0uO%0A7BMY0tCY8iatbe0p00nMPoGKSkdYjAy5E9I2rLWwspb9GuXvDm4bbdtd31NuN5P2Fa5VR0dpN381%0AL4876++1bcxiwC8eeYSceMThKZXWV5vdhl6Y8kZ5gCnwVrqK7dLR6VlqtwtFrHwlN8GVxeQ0ziEA%0AAQhAAAIQgEBfCdg+R6Cvu791uYoK1BIsi2z6jBNkk26OynZ3H40FjyNYectRjbgNBCAAAQhAAAIQ%0AgAAEck6AX5A5R84NIQABCEAAAsEEVMlUlVtTuUwotieXr9a01arxLrvskpzU53NVhtVJ9CCniuBq%0Azb2vluJUmVWVWsPcDTfcEHrP5GtUaVYtrYc5VUJ++OGHJUyRPvm68ePHy4svvpiWJfvka3N9rlbU%0AU3E8+eSTPWV9u6gh3fodffTRorsMHH744f4lO+64ox8uxYDKadSxNuS2ceTIkZ5C9U477eRGpxXW%0AnQL0/Rs3blxo/ttvv91bZBKaYQAJp59+ulf3ESNG9FqKWkjXuuy7776hee++++60ZVMLCVvUo/U5%0A9dRTQ++TKmHvvfcWXSCDgwAE0idgJ8asr1dq2HPWNyd9/X++vgD+ZppAbW1qa9Y1NVhTzjTzvpYX%0Ad/TajTAlKLb3taxSzm+/OXF3NxkzmV+JRfC8PHa1xn6SUXBP5Z55/XVpWbcuVRbSckCgwpGRymhE%0A4ub3uC9PfHNy8AS4BQQgAAEIQAACQQRsf0R/A/nO/W3kRxLINAHGCTJNNA/lOYrtFdI9jpCHmnBL%0ACEAAAhCAAAQgAAEI5I0Aiu15Q8+NIQABCEAAAokEVOF62rRpiZHOmSoOb2UUDDLphg0bJo888ohs%0AsskmAy52ypQpnpJ3UEGqKH7eeecFJaUV95nPfEb22WefwLwff/yx14bAxKTIBx98UFauXJkUu/60%0AqqpK/vGPf/TJKrRe2dTUJA888EC/FW8DK5OFyJtuuim07Wql/o9//GO/lRTVgr1a237iiSe8Z6E7%0AAJSqe/755z3L6mHtu/HGG2XrrbcOS+41fsyYMXLvvfeG5tOFI/qsMu0uvfRS+etf/yo1fbCKqkqt%0AF154YWhVFi1alPKblnzh3Llzk6O884kTJwbGEwkBCOSGgJ2MVt9oy/k3jTuTbH4kgZwTWLJ8ecp7%0ANgwenDKdxOwTSFgEYmTIypTe2Q1nvyaFdwfbftcX11q76Z/j8kdArbfvtXP4Ys12swjhhalT81dB%0A7uwR6LH4wyzATZApOEEAAhCAAAQgAIEcErD9EL2lhs2f7rszjtDNIoshxgmyCDdHRbvjCEELV3NU%0ADW4DAQhAAAIQgAAEIACBvBJAsT2v+Lk5BCAAAQhAQDyLxr/61a/kqquuCsWhVrR/9rOfhab3N+G2%0A226T7bffvr+XJ1z3m9/8JuHcPdG29UVh1r3Whi+//HIb7OHfc889PeKCIv7+978HRXtxBx10kBx4%0A4IGh6akS9PmoQrNrtTxV/lyn6STCtddeG3rbH//4x9LQ0BCanm6CMjz00EPTzV6U+X73u9+F1nvb%0AbbeVo446KjQ93YTddtstdCGHlvGXv/xFdIeHTDm11N7f74ta7B9vdi4Ic++++25YUo943VUgyGXi%0A3QwqlzgIQKB3At4ktMnmT0w7E9LuJFvvJZEjWwQWL1uWsujG+vqU6SRmn0CCrBgZcuXK3j0ozqaV%0Amm+/J26b3bi4q9heiWJ7vp//IXvtJdWORfDk+sycMyc5ivNcEzAKYhXm96h18c7O7v/bJtLKl6Zb%0AubN58SEAAQhAAAIQgEAmCbh9DRuucMYRjFWVTN6OskIIME4QAqaYol1ZCRhHsPKlTXLDxdRE6goB%0ACEAAAhCAAAQgAIHeCHSPeveWk3QIQAACEIAABDJO4K233pK9jLLARRddJO3t7aHln3LKKbLjjjuG%0Apvcn4eyzz5bDDjusP5f2uKalpUXuuOOOHvEascsuu8ikSZMC0/oSqUrT2223XeAlr7zySmC8G7lm%0AzRpRi+1hThkPxKnCx9133y277777QIrJyrXvvPOOfPjhh4FlNzc3y5e//OXANCITCSxevDilNXWV%0A4wTltcTL+3R25plnhubXerzwwguh6X1J0G/An//8575ckpBXdzo444wzEuLck74otk+YMMG91A//%0A73//Y4Dep0EAAtkl4E6G2bDrx2OOpTVhQjq7TyO90hcvXxGaUb/RWGwPxZOzhLgjKxWewcJg5XZb%0AIStz9ryUfdtW9e2RaLGdYct8P//BdXWiltvD3NxFi6XTWYwQlo/47BJwFdtVhqw8WV/vrmHX9074%0AAwEIQAACEIAABAZIIKiPYfsg1vdvwTCCjyKbAcYJskk3R2U7sqLjCOqSZc2eu2leRv5AAAIQgAAE%0AIAABCECgRAgwQ1QiD5JmQAACEIBA8RBQJfBHHnlEzj//fJk4caK8+uqrKSu/ww47yG9/+9uUefqa%0AuMUWW8jkyZP7ellofm1DmGL+kUcemTFlX613kJs2bZqo4noqN2XKlFAr1/XGmunxxx+f6vK00tSy%0A9PXXX59W3lxmSqUE/dnPfnbA1vRz2ZZ83uupp56STmMBMciNHj1aBro4wi33C1/4ggwZMsSNSgin%0As5gj4YKAE33vdTFGKiucAZf1iNLvWJibO3duWFKP+J133rlHnEbooozbb789MI1ICEAgcwSCJsRs%0AnPUd/dzM3ZiSBkRgwZIloddvOnas6K4yuPwSqJDuBSGxrrDKlJUr6+e3ltm/e1g7LQvrSzTiV6bC%0ALM7A5Z/A9iG/wbRmsVhMVqxalf9KlnkNEmTFyJCVJyt31i9zTDQfAhCAAAQgAIEMEwjqY7hxXjhA%0AQTfD1aC4JAKMEyQBKcbT7mEEiRsZsnJl/WJsEnWGAAQgAAEIQAACEIBAXwlU9/UC8kMAAhCAAAQg%0AEExAB5XUqniQU2XYFStWyPLly2WJUUCKpGnVbsMNN/SsjKdScA26X6o4VXC65ZZbRJWwM+VSKU5n%0A0tL8xhtvHFhlVahQ6/d77713YLpGTp06NTTt2GOPlcbGxtD0viTUGauGheaef/750CodffTRoWkk%0AJBJ4+eWXEyOcM90BYdCgQU7MwIKqdH7SSSfJH//4x8CCMqHYXltbm5H3fttttw2so0bqQp503Sc/%0A+cnQrLqrgH67TjzxxNA8JEAAAtkhYCfN1Hd3pbDx2bkrpaZD4COzeOjDOXNCs2696fjQNBJyRyBB%0AVsx24u55ctiVsdzVMD93ctuuNdBzPSpNv966BGVdG4mfcwLDhoYvttTKrGtry3mduGEigQRZiUZ9%0AebJylZh7/ZmmldM3J4gBcRCAAAQgAAEIZIaA9ivUub4fdm5h45woghkmwDhBhoHmq7gumdLbWx13%0AV35sWH369Pl6SNwXAhCAAAQgAAEIQCDbBFBszzZhyocABCAAgbIioBadM+XUOvn9998v48aNy1SR%0AXjmqJL/XXntltMwXX3wxtLxMKranYrF06dLQOmjCG2+8EZp+xBFHhKaVQkKqhQeplIlLoe2ZbMNL%0AL70UWtyee+4ZmtbfhEMPPTSriu39rVfydSNGjEiO8s/Xrl3rh3sL6LdCF5gEXdPR0SFf/OIXZcaM%0AGXLxxRdndBFBb/UiHQLlRsBOjrnttnExO5tmEiucSTY3L+HcEIgaxcV/PJm637n1ppvmpjLcJSUB%0AKz+ayUw5+3ndeD+yTAK27erbQ5vuxUe7FdvNDH2ZECnsZg5pSL0AuLWtvbAbUA61c2QlbmTIylg5%0ANJ02QgACEIAABCBQ2ATc30Cmk1LYlS3y2jFOUOQP0Kl+Qn8+xQJ55xKCEIAABCAAAQhAAAIQKDkC%0A7Eldco+UBkEAAhCAQCkQOPnkk2XKlCmy/fbbF0Vz/vvf/wbWU61Oq4J+plyYxXYtXy3ip3L/+9//%0AQpNTlRt6UZEktBkLih999FFgbQcPHiybovQWyCY5UnddSLU44hOf+ETyJQM+1x0bwtyCBQukvb0w%0AlIhS7f7QF4vtWs61114b1mRPQeeyyy6TzTbbzMvX2toampcECEBg4AQSJtFsca7iHBPSlkpe/Gde%0Af12WmJ2AwtzW48fLyObmsGTic0ggYRFIlwwly1fyeQ6rVxC30vbbw1V2wfJcQTweqa2tSVmRmhrs%0ApqQElItE5/+zfnOsPAX5uagO94AABCAAAQhAoHwJaP/DOi/s9FPcvr7Ng585AowTZI5l3kty5ahr%0Agbzt2+e9blQAAhCAAAQgAAEIQAACOSLAzEOOQHMbCEAAAhCAQDoEJk6cKN/97nflhBNOSCd7QeTR%0AAbVly5YF1kUVbzOpNJ5Kkbc3xfYlS5YE1lEjN9poo9C0Yk9IxWXzzTeXykrWOabzjPX9UavhYS7X%0Aiu1aj5UrV8qYMWPCqpSzeH2H6urqAhXt1VJQX9wZZ5whDzzwgHeEXadK/RdeeKFcddVVctppp8mZ%0AZ54p22yzTVh24iEAgQEQ6Dkh7RQWc6wqO9EEs0tAn8kLZheap197PfRGqgx86Kf2CU0nIbcE4s5W%0AB3FjgNyVq9zWpPDupiwsDxsOWghQeDUvrxqlWkSjJBrMYllcfgkkLALpkisrU/mtGXeHAAQgAAEI%0AQKBcCNh+vbbX7YfobyDr4nHGESyLTPrKm3GCTBItgLIcWXFlyK2ZK3NuPGEIQAACEIAABCAAAQiU%0ACgEU20vlSdIOCEAAAhAoWgJqpfiggw7yFDUPPPDAomvHmjVrJEx5VeNVCTUXLpXSsd5/1apVodVI%0AZRk79KIiSUil2D506NAiaUX+q5mKY7OxiNvU1JTxSm6wwQYpyywUxXatZCYXSNxwww2y9957y4wZ%0AM1K2f+nSpXL11Vd7x7777ivf+MY35LjjjpOqqqqU15EIAQj0jYA7URav7JavOIrtfQOZgdyLzELC%0A+x57XOYsXJiytE9uu41sMHJkyjwk5o6AKyuxip4LCl0Zy12t8ncn217ra000bI8K6bbwKK51x/xV%0AuezvvDhkEbMF02h26cLlmYAjK57CWNKikTzXjttDAAIQgAAEIFDGBBLGEaIotmf6VWCcINNEC6O8%0AuCMrrgwVRu2oBQQgAAEIQAACEIAABHJDAMX23HDmLhCAAAQgUCYEwpQ7BxsrdsOHD5dhw4Z5x+jR%0Ao2WPPfYQVcbcZZddpLq6eP8lL1++vCCebiol7ZhRvlu7dm1gPRsbG0WPUnWpFLKzoYxdjhzHjRuX%0AlWarFXT9boTJWKpnm5UK5ajQUaNGyZQpU+Tcc8+Vv/3tb2nd9bnnnhM9NttsM/nmN78pX/nKV0QX%0ADeEgAIHMEog5u3zE+7gjQ2ZrUj6ldXR2yqx58+X9WR/JK/97S7RPk8qNGTFCjtp//1RZSMsxAVdW%0A4lU9FdtzXJ283s5VZrcVceM85XbnHU+wQm0vwM85gcXLV4TeUxcUYrE9FE/uEhzF9gqzNsQuD7Hy%0AZX2tkIaRrdw9Gu4EAQhAAAIQKHcCscpuk+3ub6Ny5zKQ9jNOMBB6xXGtKys6Fpews1lxNIFaQgAC%0AEIAABCAAAQhAYMAEileLbsBNpwAIQAACEIBAZgno5HCY5fLM3qmwSisE5VplrwsFwpxalXcn8918%0AutiglF2q54Pib/pPPky5XEvIpsX/MWPGhCq2t7e3p9+AIsupiy5uueUW+cxnPuPtZqHW2dNxM2fO%0A9Cy3qyX3m2++WfZHuTMdbOSBQNoE4ii2p80qnYw33HtvYLaosczV2t4mrW3t0tLa2qsyuy2kySzo%0AOf3YY2WQWRiFKxwCCRPSxmJ7eau2r38utl/u+jbsWmn34wrncZZlTRYsWRLa7k3Hjs3ozj2hNyIh%0AJQFXVuJGd0zPbVyyrwVpHMrtKZGSCAEIQAACEIBAhgi41qbd30YZKr7kimGcoOQeab8a5MqKLg7p%0A3j+xX8VxEQQgAAEIQAACEIAABIqSAIrtRfnYqDQEIAABCECgcAjU1NTktTK77767nH/++bLzzjuH%0A1iMSiYSmrVy5MjStFBJStb3TWIHFDZxAqsUDAy191apVoUU0NzeHppVKwimnnCLHH3+83HjjjaLK%0A6rNmzUqrabNnz5aDDjpILrroIrnyyitFrd/jIACBgRNIsNiuVpWNYpyrhDrwO5RXCTPnzM1Yg0c0%0AD5VTPvtZGdpUurvQZAxWjgtKnJBGsT0Zv1W61Xgv7Fie9r4xyRdwnlMCH82dKx/OmRN6z603HR+a%0ARkLuCLgWHNVauytXuasFd4IABCAAAQhAAAI9CfQYR+iZhRiHAOMEDowyDsacXRJ1cQiLUsv4ZaDp%0AEIAABCAAAQhAoIwJoNhexg+fpkMAAhCAAAQyQSCVcu2oUaNk3rx5mbhNaBnpKNar9ecwp9bc1fJ1%0AqSq+Dh06NKzpom3HpUcg1Xu+cOHC9ArpYy5dlJCq7OHDh/exxOLMXl9fL+edd56cffbZcq+xbvyn%0AP/1JnnrqqV4VdmJG6Xby5Mkyxyhj3XHHHcXZeGoNgQIg4E6exasSbUTpRFtlNcMK+X5MO2+zjRxz%0A0IFSV1ub76pw/2QCajXZmZB2lTpsVlfGbFy5+aqEaxVxjR3p7ubr4hlc3gjobmT/ePKplPffetNN%0AU6aTmBsCVn68uzmLQxLiTaKe883JzTPhLhCAAAQgAAEIrCeQ8Buo6/dRRdLYAqwyT4BxgswzzVWJ%0AcWtIouuGCTKUq0pwHwhAAAIQgAAEIAABCBQAAWagC+AhUAUIQAACEIBAMRNIpfC7dOlSUeXSfCuN%0A1xpFL62DKrAHOa3n2LFjg5KKPg7F9sw8wlTvuSqfZ0NJZP78+Z78hLVg2LBhYUklGV9tlGcnTZrk%0AHR9++KHccMMNcv3110tvuy7ceeedcvjhh8tpp51WklxoFASyScBVfvPCRlkuWlkpVTrJZlxcd/5A%0AsT2bjyBl2WPHjJYDdttNtttii5T5SMwfgVjSrkFxIy+uXOWvZvm/c7LCra2Rq8oelsfmxc8ugWde%0Af12WLF8eepOtx4+XkWWwg1AogEJKcBaB2MUhrvy44UKqNnWBAAQgAAEIQKB0CLi/czRsz+NmDCFm%0Aziu7+isxM45QhWJ71h484wRZQ5uzgr2xtq676ehbspEJWxErY/YcHwIQgAAEIAABCEAAAqVGoLLU%0AGkR7IAABCEAAAhDILYHGxkaj0xa8Vk4n0LNtsT3d1qay2q6K7aXqUilkq+I0Lj0CqTh2mgmZZcuW%0ApVdQH3KppfEwN3jwYFHZK1e3+eaby09/+lOZNWuWXHHFFdKb9Xq1+K7K8DgIQCB9AmETZFFnAtqd%0AbEu/ZHIOhEBtTY1su9lmcuYJJ8i5J52EUvtAYObgWlXasM6TnS5LysnylXxuryl1P1nZ1juvxGJ7%0Avp+7Pofnp0yRp197PbQq+s4e+ql9QtNJyDEBV7HdiJArW244x7XidhCAAAQgAAEIlCEB97eNhvWI%0AVHbv/haPdP9GKkM8WWky4wRZwZq3QmOOjMSceTcrT3mrGDeGAAQgAAEIQAACEIBAjgkEa6HluBLc%0ADgIQgAAEIACB4iYwcuRIUavVQU6VczczClj5dhtvvLGEKbAvWbIk39XL2v1TKfyqYvtyY4UxVZ6s%0AVazICtZ3vFItDHVZKU6u/oIFC0TzZNLNnTs3tLhddtklNK2cEnRHgu9///tyzjnnyDHHHCPPP/98%0AYPPXrl0rN954o1x11VWB6URCAALdBNxJaBvrxumEdK2sn4iOdkaEQQVLqe++y9W9usZMXA4eVCeD%0A6wYZf5A0mMVM4zbYQMaP3UjGjh7t/T9y8xMuXAJxIyPWRUw/wnVhz9/NU47haJfyv7Y9Ho2WI4K8%0AtnmRWax532OPy5yQ33a2cp/cdhvZIMN9X1s2ft8JuLISq6iUxK9N38vjCghAAAIQgAAEIJBJArFq%0Ao9geXf/bKOb8RsrkPUqlrLDfiYwTlMoT7r0dyeMI+k6474Ub7r00ckAAAhCAAAQgAAEIQKB4CTAH%0AXbzPjppDAAIQgAAECobAxIkT5cEHHwysTyrl3MALshQ5YcIEmTp1amDpzz33nBxyyCGBacUeqZbG%0Ax40bJ2HWv9966y3Zf//9i72ZWa9/fX29bLPNNvLuu+8G3uuNN96QHXbYITCtv5HTp08PvXTvvfcO%0ATSvHBF2c8dhjj8kXv/hFuf/++wMR6DPCQQACfSdgJ8zsRFqCxXbHilTfS+aKqy74BhBKnIBrjVBl%0Ax8qRbbaVLz13wza9HP24a80RxfacvAIdZmeBWfPmy/uzPpJX/vdW6EJOW5kxI0bIUfx+sDgKwncV%0A2+NJi2gKooJUAgIQgAAEIACBkiZgf8u4vhtOsNju7GpV0lD62TjGCfoJroQuizoy4o7BWZnSptqw%0A9Uuo+TQFAhCAAAQgAAEIQAACPgEU230UBCAAAQhAAAIQ6C+BPffcM1SxfcaMGf0tNqPXqWJ7mFNF%0A2B//+MdhyX2KD7Po3adCMpx5t912C1Vsf+KJJwpSsb3TGcDNMI5+F7f77ruHKrb/5S9/kS996Uv9%0ALjv5wqhR5NIyw9xee+0VllS28YOMVWO1yv6vf/1LIpFuC7kWyJQpU2wQHwIQCCCgk2HxeNxLsRNj%0Ayb4mRoxyrnWxjg4bxIcABAIIRB0ZcWVHZStIvgKKKLsoVyk3Ho2VXfsz3eAb7r03sMioYdva3iat%0Abe3S0traqzK7LaSpoUFOP/ZYGVRXZ6PwC4BA3NlVKmYU27v/UxdA5agCBCAAAQhAAAIlS0B/09hx%0ABNtI+ztHz204qhbbuxzjCJYEPgSCCbgyEqmq9uTIypL1g68kFgIQgAAEIAABCEAAAqVFgJ1JS+t5%0A0hoIQAACEIBAXgioYnuYu+eee8KSchq//fbbh95PrZZ/+OGHoenpJqgy7aWXXppu9pzl23XXXUPv%0Adeedd4amZTuhylGOTL7XkiVLkqPyfq6K7WHu2WeflWnTpoUl9zn+vvvuk9mzZwdeV11dLZ/61KcC%0A08o9Unco2HfffQMxLFq0SObPnx+YRiQEILCegDtBZsOur+FoTY2Py5ts61KG9yMJQAACPoFYe7sf%0AjlTX+BPSrlz5GboCNi05vlzOVSnXungsaoP4/SQwc85cCTpmmz7R4mXLZU1LS9pK7SOah8pXjj9O%0AhjY19rM2XJYVAub/sKvYHk/xGysr96dQCEAAAhCAAATKmoD9/WJ9haFh99DfQtZ5i38ZR7A48CHQ%0Ag0DcWSDf6fTtrYwl+1qAjetRGBEQgAAEIAABCEAAAhAoYgLds0VF3AiqDgEIQAACEIBAfgmowm9d%0AiNW+t99+W6ZOnZrfCpq7H3DAAVLjKOMlV0ittg/UnXXWWfLQQw8NtJiMX7/PPvuEljl9+nR58cUX%0AQ9OzmdDYGK4UU4iK7QcddFBKHDfccEPK9L4kXn311aHZjznmGBk1alRoerknHHjggaEIVq9eHZpG%0AAgQg0JOAnRhT3x5Rs7gmbs6tizqKuzYOHwIQEImbBY9xswOLdREjO1aONM7Klxt24+x15eYnKLY7%0A/MqNQ6G1d+dttpHzvvhFGTNiRKFVrezrE0vaqSjm/I8uezgAgAAEIAABCEAgpwTc3zM2rL4ukF+/%0AP5ypjlFqjxXgTp05BcXNIBBCQGXDXbSqsqMy5MqTXmrPk8MhxRINAQhAAAIQgAAEIACBoiSAYntR%0APjYqDQEIQAACECgsAkOGDJFJkyaFVuriiy8OTctVwtChQyWVwuttt92WtrXCoDp///vfl7/+9a9B%0ASXmPUwvWm266aWg9MvV83njjDfnGN74ha9asCb2Xm9DU1OSeJoQL0bL21ltvLfvvv39CPd2Tm2++%0AWdra2tyofoV1ocErr7wSeu25554bmkaCpNx9YcMNNwQRBCDQRwJ2As31OyrZRryPGMlehgQ8S4Rd%0A7Y5UVIpaUXblSJPseRni8Zqs7Xednsfdhagovbh48hIeO2a0nHzUkfKFww6VutravNSBm6YmEI90%0A+hmi+p0xux64suWG/YwEIAABCEAAAhCAQJYIaN/D9j/8sImLOJano+0dWbo7xUKguAnEHNno1LG3%0Arr69lSXrF3crqT0EIAABCEAAAhCAAATSI4Bie3qcyAUBCEAAAhCAQC8Ezj///NAcTzzxhGTSmnXo%0AjXpJOPbYY0NzqFL2b3/729D0sIS4Ubj54Q9/KFdddVVYlrzH64DnGWecEVqPl156Sa6//vrQ9N4S%0AOo0lkW9/+9syceJEj+F9993X2yVeenNzc6gVfbXyP3fu3LTKyWWms88+O/R2S5culTPPPDM0PZ2E%0AVatWyTnnnBOadcKECSkXaIReWAQJHc42qwOp7quvvhp4ue4QoAtccBCAQGoCdpLM+ppbw9bXcGd1%0At2I7Fts9NCX9p9NYA569YIF88PHH8tG8+dKagUVcJQ2sq3ExZzcDlRkrU65fDhzC2mi/K8npaskx%0AaibvrVPL97jcEqg1iwu23WwzOfOEE+Tck06S7bbYIrcV4G59IhDr7JaRqLPwzJUxN9ynwskMAQhA%0AAAIQgAAE+knA/d2j4Q5HsT3e0d7PUrkMAqVNwB1j66hav2DVlaXSbj2tgwAEIAABCEAAAhCAQCKB%0A7pmixHjOIAABCEAAAhCAQJ8I7LrrrrLXXnuFXqMKwX/7299C0/uasGLFCrnrrrtk+vTpaV964okn%0AplRs/b//+z9Ra9npurVr18oJRuHj8ssvT/eSvOX78pe/LNXV1aH3P++88+T+++8PTQ9LeOedd+RT%0An/qU/PKXvzQ7ya7fVPajjz4Ky54Qr/VRK+hBTsu64447gpLyGnf88cfLRhttFFqHW2+9Vb7zne/0%0Ay/q/vk9HHXWUvPnmm6HlT548OTStmBP0WasF/5NPPrlPMp3c5oceekimTZuWHO2dH3rooYHxREIA%0AAqkJWGU4dyKto6r7/0kMJefUAIs89cM5c+XGfz4g9zz+hDzwzLNy35NPyv1PPV3krcpN9aOObKjM%0AuDKUHNYaWVnLTe0K6y6Wh62VWp22Trdix/WfgGWb7Kvy+tCmRtlg5EjZdOONZfstt5TDzS5PXz9x%0Akvzg62fLqUd/VjYbt3H/b8yVOSMQd2QkYpRfUrly/s6k4kIaBCAAAQhAAAIDI5Dc1ww676yu8W8S%0AbW31wwQgAIFuArG2btlQmQmSpeS47qsJQQACEIAABCAAAQhAoLQIdM9Gl1a7aA0EIAABCEAAAnkg%0AcO2113pKzmrBO9lFo1E57bTTRC2jf//735fhw4cnZ+n1PBaLyaOPPupZf3/ggQdE77PffvvJM888%0A0+u1mmHYsGGeZfHvfe97gfnXrVsnhxxyiNx2222Syrq7XvykUey64IIL5O233w4sq9AiVRn7oosu%0Akl/84heBVdPn8/nPf14uvPBC+fGPfyz19fWB+Wzk7NmzPUv1ulhBn4vr2hxFLjc+KLzjjjuGMvzJ%0AT37ivU977rln0KXe81cr6RtuuGFgejYia2trPev2Rx99dGjxP//5z0Wtht98880ybty40HxuwiOP%0APCJf+9rX5GNjDTfMnXXWWXL44YeHJRd1vMq1WmxX2bv77rs9FhdffLFssskmabdLvy2TJk3yF1gk%0AX6jvNw4CEAgmoJNidnGSmyN5ssyedxiFSOtiRnbj5n9IhaOIatPwi5dAi1E0ePK112W6+X+f7CLm%0AeeN6IWAW6LmLPtrNYr5KI2dWhpKv1vhydW7bLZ+IsTpdK+t/T6DYPrA346oLvjGwAri64Am4MqIW%0A260cacVd+Sr4hlBBCEAAAhCAAASKioD2M/o7jqBWqeNmPLnC2ampqBpPZSGQDQJmHMG12K7jCFXO%0AOILbzw+6PX3/ICrEQQACEIAABCAAAQgUM4HUZlyKuWXUHQIQgAAEIACBnBPYfffd5corrwy9rw52%0A/+pXv5ItzHb2l156qTz11FOeMmvYBaroOmPGDPnTn/7kKV2PNBYFVbH33nvv9ZSa9bp0rYPbe6gy%0A+pgxY+xpD7/VKHIdd9xxnkL1Pffc41mPbjeD7ar0/tZbb3mKt2qZ/uCDDw5UyFaFcLUMX4hOFda3%0ANNYYw5wqt6tF8E033VS+/vWvy4MPPihqkV2Vx999913PgrpatVer4ltttZWnuJ2s1K5l96YU795f%0AywpzapVfFxpcddVV8thjj8miRYtk5syZola5zz33XO85br755rJmzZqwIrIS/9nPflbOOOOMlGXr%0Au63vub5L+r7OmTPHf2f1Qn3PdLcBlQd9n/S9TqXUvtlmm8nVV1+d8p7FnKjP2jpdsHLdddeJtlm5%0A3HfffeKm23zW13fzq1/9qsdRrd4HOd0ZQJ8FDgIQSJ+AnRCzE2eVZsLZhmNmci1S0T2cgLW19LkW%0AQ863TN/rpgf+FajUXgz1L4Q6WkUNrYvuZxMxC+Os/CT7QfXVPKXsbPusr211w67F9nhHzwWzpcyG%0AtkGgrwSijoxEnEVmVqaSfS3fxvX1XuSHAAQgAAEIQAACqQjYPob6yUfEjCNEnd857g5XqcokDQLl%0AQsCTCTN/pk7NCEXNOII7FpcsX15G/kAAAhCAAAQgAAEIQKCECWCxvYQfLk2DAAQgAAEI5IPAJZdc%0A4imsqwXqMKdKqmo5XA9Vgh47dqyo0vqIESOkpaXFU2BeuHChLF++PKwIPz4SifjhdAINDQ2iVsaP%0AOOIISXXtCy+8IHqo00HDIAs0yfcbOnSopwz+3nvveUrgyen5Ph80aJD85S9/8ZTyg6zq2/otXrzY%0As0p+/fXX26g++TvssEPa+Y855hhpamoKVU7X90Et/Kdy77//vuy6666psmQ8TRXS1Sq7LnYIc7ow%0A4x//+Id3aB59j/QdV/arVq0Ku6xHvFotf/jhh6WxsbFHWqlE6G4KyU4XTeh3xH5LNI8uZFCFd2Wp%0ACwF054AFCxb0Kp/6Lqu1fRwEIJCagP1/p74619ewe7QZ5bnGyPodO3TyrbqEv1GpqZVO6orVa+Sx%0AV16WOQsXlU6j8tQSd/vwdiMraokweULala88VTPnt9U2J/ep7XdFK2PDnUbpxbpoR7sN4kMAAkkE%0A1NJpvLPDj42aHVWqu/5fa2TQd8bG+RcRgAAEIAABCEAAAhkgYPsYrq9h92gzu8s0RNeP5UdbzThC%0ALzuGZqBaFAGBoiHgGo1Qa+1WdhhLKJpHSEUhAAEIQAACEIAABDJMoNvEWoYLpjgIQAACEIAABMqT%0AgA64qTLvySefnBYAtYT+wQcfyEsvvST//ve/PaV4tcCcjlK73mCDDTZI6z5upk9/+tPyu9/9zo1K%0AGU5WwAnKrIr5Tz75pOyzzz5ByQUTt++++3rPR5Xcs+HUwrpaNE/X6cKG3hTXeyurzShU5tqpMv6z%0Azz4r++23X9q31vdIrd/3Ral9woQJ3gILtZBfym78+PG9Nk8XxLz++uty1113yZ133ul9M+bPn99D%0AQS65oF/+8pdywAEHJEdzDgEIhBDQ/+Pq7ASa6+tkmj06aroVTyPrWkNKI7oYCOhCotfMDi23mH5Y%0AslJ7vekv1LEwqM+P0ZWJtqr0JqStrPX5ZkV2gfuNcatu269+xCjnWhc3i1jjZlchHAQg0JNAzLHW%0AHjeyE3UUYMJkrWcpxEAAAhCAAAQgAIH+E7D9eC3B7X/YePWDxhGirev6f1OuhEAJEnBlwh1HcGXJ%0AlTFFYNNKEAdNggAEIAABCEAAAhCAgKDYzksAAQhAAAIQgEDGCdTV1cnf//53ueKKK/wB7YzfxBSo%0AA3df//rX+1X0WWedJarwWu1YhOxXQeaiQw89VKZOnSq77LJLf4vI6XVqrf7BBx/0LKVn6sb6LL71%0ArW955faVqV63//7797sqo0aN6ve1A7mwublZHn30UZk0adJAigm99nOf+5w899xz3o4GoZlKJEHl%0AWBeHZNLpd+jaa6+Viy++OJPFUhYEyo6AnSRL9lurHcVTYy02ZnajwBUfgahRGL7z0cfk2SlvSMRR%0AHlbFg4nbbitfOfYYacjSYrjio5VejdWCsreFeFf2dqOkrTyTZcg9T6/k0svlMnDDcWPlPmr6ltbF%0AsNpuUeBDIIFArL17gW+H7g5h5Cb5SLiAEwhAAAIQgAAEIJBlAm5fxCq02zh3HCHW3i66iBUHAQiI%0At5g72ta9W5kdRwgbS4AZBCAAAQhAAAIQgAAEyoEAiu3l8JRpIwQgAAEI5ISADtDiEgmoJe4333xT%0ATjjhBG+CPTG1/2cNDQ1y0kknySuvvCJf/epX+12QKry+8MILssUWW/SrDK3H73//e3nkkUeKTvn4%0AoIMOkmnTpslpp5024Gdz+OGHy4svviiTJ0+W2n5Yda0yShhPPPGEtxCixrHQmc5D2XDDDWXTTTdN%0AJ2tW8qjy9B133OHVf7fddsvIPXbddVfPGvzdd98tw4cPz0iZhV6ILk546623PLnW92EgTp/Jueee%0AKzNmzJALLrhgIEVxLQTKloCddA7y7cR03CwM6zDKutZFWrC2ZlkUk79w2XKZv2RJQpU3HjNGTj3y%0ACDlg14lS18f/ywkFlelJVHcwMLu0qFPl7A7DUGXJyo6VqzLFE9hsl4kNdxpL99ap0guutAi0dXTI%0AzHnz5M3p0+WFqW/K06//1wvPXbRI1uVhN6ZipRt1Fn2ozFj50fbYcLJfrG2l3hCAAAQgAAEIFDaB%0A5D6He25/C8XMb6NOZw4lYnZyxUEAAiKRdS0+hkhFpbeLmZUhKz/23PX9iwhAAAIQgAAEIAABCECg%0ABAl0z0KXYONoEgQgAAEIQCAbBI455pgexepgkipvF5JTxWWtV7JT6+K5dDvssIPcc889noL72Wef%0ALVtuuWWfb6/t2HrrrT0l7Ntuu00WGYUH9TOhSLz77rvLG2+8Ib/97W9l4sSJadVts802k5/+9Kcy%0Ac+bMQIvxqpg8ZMiQhLJ0AHKvvfZKiEvnJJvPcaONNpKbbrpJXn31VY9tXyyff+ITnxB9nq+99po8%0A9NBDsueee6bTnNA8qsysCyG0LvrOpON22mkn793qTZn+wAMPlEEB1mb1ndJnmQmnz0nrft9998mJ%0AJ54oI0aM6FOxY4wS4RlnnCEPPPCAV86+++7bp+tTZc7mO2TvG/Rd0Xf+05/+tM3Sq7/BBht4cj1r%0A1iy57LLLZLvttgv8hoUV5Cq0X3fddbLxxhuHZSUeAhAIIBDUZ9BsGq9H0ETaOmfXk6gzCRdQPFEF%0ASiAai/o1a6yvlyP3/ZRM+synZaTZlQTXPwKuLKwz/RsrO+pbWbJy5fr2bhpX6s5to2WgbbZh9Tuq%0Auxe6RVtRbC+Fd0J3hVBF9rsee0z+cPc9cv+TT8njr7wqL5vFjf997z0vrDtIaNrvzTHFLMKNdy0S%0AKYX2Z6MNsVbHYruRGVeGsnE/yoQABCAAAQhAAAIuAe17BDm3T2J/B9m4hHGElm5l3qByiINAuRBw%0AjUWs6+rX27EEKzth8qaMUqWVC0PaCQEIQAACEIAABCBQegQqzATBejNSpdc2WgQBCEAAAhDIGoHl%0Ay5fLnDlzpMUMvjY2NnoKlIVoWXnFihUye/Zsr56DBw/2rIqrAm2+3dy5c+Wpp57yLCovW7ZM7BE1%0Ayg4jR470D1W03mqrrUSVz5tzpGD1zjvvyJNPPinzjAXB+fPne0dTU5NssskmMn78eFFl6gMOOKDX%0AwcIOY4VwulHcWL16tSh7VaAeOnRov9Dn6jnGYjHPCv5zzz0nCxculMWLF3uHDqKqZXRVhB87dqzs%0Av//+ntJxvxqT5kVqTf7pp5/23hGVN+WosjZ69GiZMGGC7L333t67kWZx0m4sfX7wwQeyZs0aqTaK%0AmPqebZpFS+/KcsqUKfL88897CzGWLl0qS4xF3JUrV3rvsrZDZVF9fb/1yOYAdC7eoQULFnjy0mas%0AbOpuBsq3v++8fa76bdD3UXd+UH56KEtdOKIy5R4qn6rcjoMABPpPQIcH3EP/L+vR2dnpHfot1UPl%0AXA9pXScb2oloM6HdMH4TqajsVkbtf01K58r/u/bXoY35yTfzv6vEWmMhTxVJtzL9nD22305qjQW9%0AZPfXfz4gy83/YetGDRsmXzrqSHuK7xIwMtQya7bEuxYMLDIL66INjV5fUP9H6UI7XZCnh/ZH9OjL%0AZLV7q2IL2+FH+43RvpJ+XyKRiPd90b6z+42RtWtl5Jr1712F6Ys2ZLHfVmwsk+tb6N8Zre8b0973%0AFNj7ao19zIjhcsgee8gGfVw0msyoFM/jRn5azIJQ6xY2D5Mas0BJvzP6vdFDvzW6I5YuItYjWbHM%0AXosPAQhAAAIQgAAE+kvA9u+t3+s4Qsta2bDV7HKlzhtHGG/GEcrLDl8x9N/XP6D0/3aa33VLzFyU%0A9jeHm3HboLGFVKW1mHdi+arV0tRQL0PNHEA2x8lT1SMvad44wiwzjhDzbr9ocL3EzNi69utt3z55%0AHEH79srIPfJSd24KAQhAAAIQgAAEIACBLBLo3tc3izehaAhAAAIQgECpEVAl9kJUZE/mPMwoHulR%0AaE4tKZ966qmFVi2vPmolWo+BOh1s3H777QdajHd9rp6jDjyrVfn+WJbPSEOdQrbZZhvRI1NOFTsy%0A9TzSqZOyVMv9ehSCy8U7pIsf9MikU8v3xx57rHdkslzKggAEwgnYyUOdlLYTZFYRTn33aKuqlogp%0AyhtYMPkja1ukJmnHkvA7kVIIBNRK+xnH9tyNqBDqVox1iJjJeKvUrlYk2muMEruRG5UlK0dWrqys%0AJfvF2O506qzt1O9KsnN5uIzajdK/5lYbkDrBHzOLaipNfw5XfATUMvtMs2i4P27RsuVy28OPmJ0k%0APiNjR4/qTxEle03UsdYeMd+ZmKPc4sqSArDfmZKFQcMg0EcCqnSphgzU6IIardDFVuPGjfMOXdCv%0AC8/K2cEn9dOHT2o+pJYnAbevb/sdtp/vjiFouK26RqLSKt6SePP7QHe8qm5sKk9wBd7qlcZAzEPP%0AvyCrzKLjatPX3HPHHWSHLbbwa91ujCC8ZowEfTD7Y1lh8rq/91Q5fZ+dd5JtUyxQVkX4l996W+aa%0A3XndBbB6rw2MUZpDjCGYEc39MxTkV7IIAmqt3Sq1q2p7u1mYWtc1/ubKkQ1bGdOmueEiaCpVhAAE%0AIAABCEAAAhCAQJ8IlPcIXZ9QkRkCEIAABCAAAQhAAAIQgAAEIFB+BNzJs+RJ6bVG8afZWOZS12km%0AMlFsL7/3gxZ3E4gYGbCuxUzGG232hMUgVn5cmdL85ToZbdvt8rBhZddhGNYZ5UN1umigFsV2j0Ux%0A/Vlsdl4KUmpXZZVmsyvWcLOjVaPZ3WqF2RVisVFsUUuNyU4VZB59+WX50pFHeFbHk9PL9Tza1s2q%0A3fDU74uVH+srGw0H+V4kfyBQZgRUmf3yyy+XG2+80dstJKj5aqTgq1/9qlx22WXeLmtBeUo1Dj6p%0Anyx8UvMhFQLa57CKzbYv4vr2t1Cl6besNYvkh0a7xxFQbC/M9+eDj+fIArNzpnVt7R1eUJ/z6++9%0AJ68apfQ2s/NWkFNleFWK/+j/2XvzJ0m2rM7PK/esveotVW/v7vf60WwzTI8YmkUtRCNawtSSSYYw%0AQ2bzAwY/8MfwI/yKGWbzg0wyJGxMYkzAAM2wDPQIBnpje/36bbVXLpVrLBmp842Mb9aJWx6RS2VW%0AZUR8bpnnOfe6+3X3j/u9deKe49c/uVX97E/8eN8m+nLcH//VX1fffv/9vnJn2vEbUMHu/+Z3fqf6%0Ab77wI9X3xVc7xzm119M4Qoyx6QsGtu3dbnJbMguVkSAAAQhAAAIQgAAEIDDOBAhsH+e7y7VBAAIQ%0AgAAEIAABCEAAAhCAAAQOSUBOsUGO6OxMsy65ETNSO7C9s71ddWLGrqmYXYoEgUkjoBnW2hsb+5e9%0AHjMR5rYiPTujs76/0wQodr5nmVlINzd9FcKB7R0FPF+9OgGExusSm/F/Qk4KZP+X3/u57syNszUz%0AIn/rO+9Xf/CXf1lp9secllZXqz//+tern/ihH8rFE63vRECQk9pKbjtlm1JeydL7ISEwSQR+67d+%0Aq/vlwK2aF2gyh2YE6P36r/969Zu/+ZvVb//2b1df+tKX8uqx1eEz/NbCZzgf1k42AdkXB40j2L63%0A3IyXiK5s7QW272zGV68ikPlcBLyTzhYBvaSa0834smYrJjb4nT/5k+qfPvo4rxqoK3j93bfeqt55%0A4/XuNqrz//rDP6oU3H5QUoD7H3ztP1Wffu21anFMX3LWs99OLI4zjoCNf9CTxHoIQAACEIAABCAA%0AgVElMDWqJ855QwACEIAABCAAAQhAAAIQgAAEIHC6BOQg82IndJatCExs9gLmdCbtmJWLdDABHI8H%0AMxq1LbpB7TFznVKEZVTb8YLHdG8WZbUZ3XPLQfd/UPmosTjs+ep6yyUz2k6Bz5qxPSJmDls1250R%0AAudjNnYlBaL8zBe+UP3i//CV6p999rNVXVC7tvu+z3y6+l9/9r+rNKN7mf72H/6xLJrYvF4i0+LU%0AjOCwsi05722QEJhkAmvxRZVf/uVfrg4Kas+M1sOm/aVf+qWqEy+ujXuCz/A7DJ/hfFgLgToCtkMs%0A8xiC9EbY+e00jqCvv5HO3kuIdx8+7LstVy5drP733/29vqB23eM3bt7o2vjvvPlGNVcz0cHXvvmN%0Abj0f3rlT/W//7+/2BbUvhB37zhtvdPd/9aWX+o6nTCNeOPv/Ynb4cU3dMbTe71y1Cf0GLtuL825P%0A48qC64IABCAAAQhAAAIQgEBJgBnbSyLkIQABCEAAAhCAAAQgAAEIQAACE0xAzjLNuGanWZZ2qEk6%0AaHctZop9ob0XYNcOh/TctWsTTK//0r/37c9U337vO/2Fkfv+d955ooyC0SbQevRo/wLWIyjXnw/P%0AbcZ6blP7O024kpmYk14O6ER/NCVHfyyazXH6wvkJJzVal3/98uXqK1/8L6u3Xnmlmo+glcMk7fMj%0AP/gD1Z/+57/p23yr0ag24gWHC71g+b6VE5bJX4donJuqdqLPmY3/l9V2clsq9QnDxOVCYJ+AZl5f%0AWVnZzx9W+eCDD6o//MM/HPtZ2+Ez/ImAz3A+rIVASaC0P2zbl3I17JYXYrZqpe44wgR9nWkUxgm2%0AI6B8Ob1wcPXSperP/+Zvqzsp2P0zMZP6T/2rH66uXLy4/xjoS0v/5nf+XXdmdxfeX16pVuOFsf/7%0Aj//DfrmeE32N6V987nv6Xnr9y298s/oPf/3X3rUrb92/35cfp0xr7fE4wtrUdF9Qu8bcxCnb+Lp2%0AlZEgAAEIQAACEIAABCAwCQQIbJ+Eu8w1QgACEIAABCAAAQhAAAIQgAAEjkBAjrL8OfHSCe2gdpWv%0AR/CpA9s1g6w+ozxznuBT4f7XX/lKtbm9Xa2GQ7jZakdg52x1OZy+5xcWjnA32PSsE+iE078T99np%0AUZplLbcVtau8aHvnve+kSF93lu5n9suif9kMZ/7F+Ny9Umtzg8D2EXxA3n3rrSOf9T+PWd3LwHZV%0AoqAYAtvjqxDx/6zT1uzjWR3Vdsp25O2y1HYkCEwSga9+9avHvtw/+7M/G/vAdvgMfzzgM5wPayFg%0AArYvho0jyE7x76ON2bkIbI+vMkXS76mdeIFxekJeYByFcYL7S8u+tV2pmdO/8d57+2X/xfd9b/XF%0Az3/+iSDr61euVK+//HL1/q1b+9u24vfcb/3+v6/0oqrSfIwh/fdf/GL1qVdf2d/Gyg++8/YTge2P%0A1je8eqzkTowhdBrN/WtaCy5uH7bpJfd/H/fGE7SDy/Z3RoEABCAAAQhAAAIQgMAYEiCwfQxvKpcE%0AAQhAAAIQgAAEIAABCEAAAhA4DgE5x7Ij2s5pO82yc816KwJP18PZdrHT6R6yHTN0Edj+mL6C2Alk%0Af8xjHLVmPPNO29GGWhHYvhDtwm0kS7clS+83CVLX7P7F12sOWWZeWzOz+4HtOxsR0FDzeXrXhRwf%0AAou9flMvBuW0HF9GqAuAyduMu77b2ekGfvk6N6ONuP2o7VgvpbdHQmASCXzrW9869mU/zb7HPugz%0A3vFprvFp9n3Gl3nswz3NNT7Nvsc+YXaEwHMmUNogzstOyUG7+s20Hr8PLurrTJH0BaxJCWzX9Z71%0AcYI7Sw91mvvJQekq+JkvfKH6wc8O/grdG6/c7Ats1z6e/f1SfIHr5376pyt9paku6XeAguM187tT%0A+ZvA5aMuW6uPZ2vfjLawE21ipmgn/m3sdmQ56tfO+UMAAhCAAAQgAAEIQOAwBKYOsxHbQAACEIAA%0ABCAAAQhAAAIQgAAEIDB5BOw0k7RDzVJOaTumV6YfvzevGds1czsJApNAYDde6NiJz6o7rYQz2u3C%0A0m3G7UiyTHVl5Tbjkve1ZilGypuV5Vbw3At1qardnf6A3nHhwXXUE7hY8+WPuZjFcNJTO81Y2Y42%0A0w4mbi+WbkuSuZ1Zn3SGXP/kEbh79+6xL/rhw/7AvmNXdIZ3hM/wmwOf4XxYCwERKG0M2yCStk+y%0A9O+kR/GCnlM7XmLd7X2pyWXI50fg7oD//xTQPiyoXWc8KGhd6/7bH/uxoeu1zYtXr0rsp3H8DaDf%0Atu2N/nEEtRG3DUuVuR25Xe2DCUVlJAhAAAIQgAAEIAABCIwrAQLbx/XOcl0QgAAEIAABCEAAAhCA%0AAAQgAIFjEsgOM+uW2dlmvRGBdXsfld47YCvNrnXMU2A3CIwEAc0sqOB2pXYsGxGc4XZhWTql3ZYs%0AuztP2B9du5IZSIpXuYRnv9qMxam9tmYVOeYE6mZmvLC4OOZXffDltVIbWI+2UbYd5yVJEIDAHoH1%0A9ALaUZk8zb5HPdbz2v5prvFp9n1e13vU4z7NNT7Nvkc9T7aHwFkgIPvDNoh1yWzj+7eR5Ga8xLr/%0ASnzM3N589HiW7rNwPZN8DveWlp64fM22/l99/vNPlJcFrQEvKPzzd9+t3rx5s9z8iXyrvf9UdNeN%0A4xfwWnrW/bWCuMrNmCwit43cZqS7PQlI1ruA+AMBCEAAAhCAAAQgAIExJUBg+5jeWC4LAhCAAAQg%0AAAEIQAACEIAABCDwtATsMCud0XKsyelmx5vyedb2brBvzEBFgsBYEwhHdH6JY1VBpr224TYiqSW3%0ApbFmcoSLy0xK3dwk14uZHB0AcIRDsemIEejEyyIbW1tPnPX5hfknyiapQF9D6Wxv71/yxuxcX6CY%0A/68u25PyTll3GRIC406gPSDAbtyv+7DXB5/hpOAznA9rIVBHoLRFbNt7/CDL5an0Euvq45eG6+ql%0A7NkQ2G42q+VHT75Q/DNf+EI1Pzd34EmspBcxvfGVixerL37+Xzg7VK6uPZ7JXBtev3J56PajtlIv%0AxrfiWXda0dhavOShduK24TZTtiVseVNDQgACEIAABCAAAQhMAgEC2yfhLnONEIAABCAAAQhAAAIQ%0AgAAEIACBQxIoHWXZkWbnmqWcbl7WY9Z2zVjdTZptbXXFOSQExpJAay0CL3rBcpqzXS932BFt6bYi%0AmdtSbmdZH0tQ6aIGXavZZF7Wt8LJvzcnfkxqF0EA7Y2NVCPqIAKDWA/a/iyVf3jnTry/sNt3SosL%0AC9WLV6/2lU1app1mnW5GsHor2sZBfc2kMeJ6IVBH4Pz583XFhyq7cOHCobYb5Y3gM/zuwWc4H9ZC%0AwATqbE+V+XeQbXuPH1g+inEEvxLftfVTwK/rRj5bAnWztWum9U+9+uqhTuTBypNjQV/4Zz9YzcW9%0APii1Y4KElWTzavuXrl47aLeRWp8ngtDv3EcHfPXNbai8yLo2V25DHgIQgAAEIAABCEAAAqNMgMD2%0AUb57nDsE/IWmagAAQABJREFUIAABCEAAAhCAAAQgAAEIQOCUCMhJZkeZdUk51eyEti4ZK6olZls7%0ApbtBtWeOgGZrX37ssF85F22gF2Tq9mGp9uHFbUnX4/Z15q7tGZ6QebhvsTQvMTwXy1rqW1o1swc+%0Aw1M+c4f63rc/U3tO3//OO7Xlo1D499/94InT/J633uq2oydWTFBBO81+uRYv0ridZJnblHUhkk6C%0AwKQSuHLlyrEv/dq18QqmqwMBnzoqj8vg85gFGgQOQ8D2R5bZVpF9r7ylbP3lyDs19IJ88YKj1yGf%0ADYG7S0tPHOhzn/rUE2WDCsrAeN3rd954Y9DmfeX3l5crfb0pp5evX8/Z0dY1jpAC/5c0jhB8xMhL%0Abi/Sc1uyPtoQOHsIQAACEIAABCAAAQgcjsDM4TZjKwhAAAIQgAAEIAABCEAAAhCAAAQmkYAdZ5Kl%0Ag82ON8vVCOx9oblT6WPie59XXq3mJiAgaBKfi0m/5tb6WtXpzdaueaVX4tl3gIbag/VBjmi1p0lO%0Avn7Nyj2sj3Gfoy9CXGnszeW4s7VZdVqtauoQM/5NAuN//ZWvVJvb29VqBD03W+1qfm62unzxYnU+%0AZjgfxaRZGv/po4+eOPXPfeqtJ8omqaC9uffc+5rVJqYj0CX3NW4v7ne8rdub80gITBqBd999t/rm%0AN795rMv+3Oc+d6z9Rmkn+Ay/W/AZzoe1EBhEoM7Gz7+TPIYgqS9fXe80q254e9iCzZi1fe7q8V9K%0AGnROlB+OwN2HD/s2lG35zpuHC0zfbjar5eJF5LditveFubm+OgdlyqB4bXfzhfEJbC9na9c4wkwK%0Aane7sF2f2xE2/aCnhnIIQAACEIAABCAAgXEl8PgV6HG9Qq4LAhCAAAQgAAEIQAACEIAABCAAgSMR%0AKB1m2ZlmB5sdbllqtrXujFO9o3VnogrHNAkCY0UggrGbS8v7l7RSnat2hjij3WbKdqUK6sr2K54A%0AJfct0s1KUn2L841w+DfSywCt1dUJoHP4S1QQ+ysvvVS99eor1c0XXxzZoHZd8V98/RuVAmJyun75%0AcvXayy/noonT2+mZX4/20Untw+1E0m1KgLLu/MSB44IhEAQ+//nPH5vDD//wDx9731HZET7D7xR8%0AhvNhLQQyAdkeOdkWkbS9kscPrOvLV8uaubqXmivL3RflnUc+WwJ3H/bP2P7mzRvV4vz8oU6iLjD9%0Ae44w2/ud4tiXL1yoFkf0hd0SmCZ/aMaM9E7L0S52eza924J/A1uW9r33Lduay5EQgAAEIAABCEAA%0AAhAYJwKPfyWO01VxLRCAAAQgAAEIQAACEIAABCAAAQg8NQE7olWRdTukJbPzzbpmnGprCutIctw1%0AkuNur5S/EBhtAs0IMN1Ns7UvaebkmsD2Ome029EkO6Lrrj1zqetjVKaZHJ3aMTu5+hfSeBFYevSo%0A+tq3vvXERX3xXx4/KPWJykawQF8o0IztTmoL+f/g3Gak5/bkfZAQmGQCP//zP3+sy79+/Xr15S9/%0A+Vj7jtJO8Bl+t+AznA9rIVBHwLaI1lnP9kr520nrluL31L51r1nbl1fqqqbslAnoBdOV+K2V02ff%0AfDNnh+p3l/qD4nX/337j9aH75JVlYPyNF17Iq0dab63EOEJv4gc968sz/eMIagduG24vbj+68KyP%0ANAhOHgIQgAAEIAABCEAAAockQGD7IUGxGQQgAAEIQAACEIAABCAAAQhAYFIJ2IEm55r07HCT420m%0AgtntgAulehDbOelTywrKI0FgHAjsdnaqVnpZYynaw05yQLsdSNoZ7XbjdjQOHE7iGswjS7NyH2OG%0A4rke/Yy//6Cg9vba+kmcBnWcIQJ/8Jdfq3aKr3x8+tVXq7dfP3wwzBm6nBM7ldbqo/26mtHnNHov%0A0+T24baT25N2cn6/AhQITCCBd999t/qVX/mVI1/5r/7qr1Zzc3NH3m/UdoDP8DsGn+F8WAuBYQRs%0Ah9hOkfTvpPy7SbpmbX+QZm1vra7sv0w87BisO1kCZWC5ar95hODyuw8f9p3Qtfjy0nzYrodJ+h3w%0AYKX/hYYb8ZLZOCQFtOuZdnoYNr1ma9ezn8fTbN+7zbgNSZIgAAEIQAACEIAABCAwaQQee5on7cq5%0AXghAAAIQgAAEIAABCEAAAhCAAAQGEsiOs+xMy442O6ZLp/RKOOearnl3t2oWs3Z5FRICo0agFTMH%0AeqZwBVk/7DmjyzaQ24najx3T+XpzG8vlk6q7n8nszLXLL1g/isWptRKfcY/+hTQeBL7x3nvVB7dv%0A913M4sJC9eUf+9G+sonLRBBMe+1xYPvy1OOXZnL7yO3GbYk+ZuKeFi54CIFf+7Vfq37jN36jeuON%0AN4ZstbfqR3/0R6s/+qM/qn7xF3/xwG3HZQP4DL+T8BnOh7UQyARK+8N2SbZVZMMob1vGgb3LUd6y%0Afc84Qsb6zPQyMF336MWrVw99/DIw/ihB8fcjqL1TfJVrXGZsb8SYmMcR2kFzqfgCk9uCZW4vdW3q%0A0DeEDSEAAQhAAAIQgAAEIDDCBB5/w3eEL4JThwAEIAABCEAAAhCAAAQgAAEIQOB0CMiJthtOZTuk%0AJe1ks9NNUs7odru9NwNb5O9FMN7ru3sfE2+vr1c7MVPX9OLi6ZwktULgGRDoNFtVc3V1/0j3q5g1%0ALRzSbgcOyHBe0m3Fzmi3o/1KJlQRB/UrSmYiVgpkMDPLzHMl+pmr0bdovrpO9Det6FtmL13q1sOf%0A0SWgAJh//xd/+cQF/MyP/Eh1YcL/32hottJegM9OtJv1mPFyNvoWtwu3E0u3J8mcynxehw6BSSCg%0ANqNA9V/4hV+ovvrVr1Yffvhh9dFHH1Uff/xxdf78+er1+DKEgt7ffvvt6gtf+MIkIOm7Rvj04Xgi%0AA58nkFAAgQMJZNvD9ontFdsxeQxBZe1Y7u9MVa/2fie01taqmctXqumF+QOPxwYnQ+DOw6W+il6K%0AoHbdt8OkRnypb/nRWt+mL1+/1pcflimD6rXtjSPsP6zu57lup9Go2vElQ6d78Wv2XDzrev4HjSG4%0AzbgdOe86kBCAAAQgAAEIQAACEJgEAgS2T8Jd5hohAAEIQAACEIAABCAAAQhAAAInQMDONMnSKS1H%0AdHZMr0V+s92pzveO27h/vzqvWTKLYLsTOC2qgMAzIbB9/97+DOH6IsGqHNEHOKTVTrIz+pmc6Agd%0ARGz84oxO2/2KpANest6K2apXYp9rDnZZXiawfYTud92pbm5vV//2q39cteOFhZx+5Ad/oHrnzYNn%0AVs77jJuugPb26uMgmIf6/zPahtuEpdqK9Px/tFg4P25cuB4IPA2BBX0J4stffpoqxnpf+Ay/vfAZ%0Azoe1EBhEwDaJpGyWbMPkMQTZNKvx4vD1dqta6FXWHUd4/TXGEQbBPeHycsb1l69fP/QR7hVB8drx%0AKDO23y2+9Hf5woVKX3Aa9dSMsTCnRiiPYhwhv6jqsTTb9G4jud14fyQEIAABCEAAAhCAAAQmicDh%0AXrGdJCJcKwQgAAEIQAACEIAABCAAAQhAAAJdAnKkKdmhJt1ONjujLeWEs0POs07d6s6rrL1iduWY%0AvasZn5YmQWAUCWi2wE4E4DrdPhdBpL1nvu7Zdztx28lSdbhtub5JlpmNdfPL/Yv15QgEcFK/oi9C%0AkEaTQDPu3//5B39QrRb38J14CeonfuiHRvOiTvCsW/GFiP3Z2qPe1ZnZ/Rc+3O/ktiLdbYg+5gRv%0ABFVBAAIQgAAEIHAkArZDbJdoZ+m2W2zHWGr8wGMIKrsVv7WcOs1GfDXr8Yt+LkeePIGtmFl8JX73%0A5nSUwPQ7Dx/mXbv3/KVrR5mxvX+2+BsvvNBX3yhmWvHsasZ2Jz3bU2kcoXz23UZs12u/sh25LiQE%0AIAABCEAAAhCAAATGncDjX4bjfqVcHwQgAAEIQAACEIAABCAAAQhAAAJPRSA7qO1wG+SMloOuFcuD%0AdMRmzK6sQFQSBEaJwG7MJN1ITvrVmC18IwJIBz37bhsO3siO6FG67tM+V/cnPo45mZs4mnGWOzGL%0A42oKdmlqZr/eDO6uC3n2CXRiNnLN1H63mNlRwTM/+xM/fvYv4JTPUP1OK70MtlTzMo3bRe5z3I7y%0A6ZVtLa9DhwAEIAABCEAAAqdNwPbJQXa+g9sbEfj7MNn3reWlarfdPu3TnPj6y9naBeRIM7YXM65f%0Au3SpmpudPRTXnbB9HyTbVzsdJaj+UAd5xhvJnm8uPQ72X96tqu1eUHsZ0G67XlK2fW4zz/i0ORwE%0AIAABCEAAAhCAAATODAEC28/MreBEIAABCEAAAhCAAAQgAAEIQAACZ4+AA+KyYy07pMvg09JBdy+C%0A8fZD2cM5vX3v3tm7SM4IAkMINB7E6xnhlFbqxHJnanp/RkEHX2RHtJ3RpUM6t6VuZfzpEjhs35IZ%0APwyHf8QFdJNelmk9YhbHHo6RELvxf8H/8yd/Wn1w+3bf+b5w9Wr1P3/pp6rZNCt/3wYTlNGLYJ6t%0AvR0P+0owyW3AuoPac38jTG5XE4SMS4UABCAAAQhA4AwRyL99bJdY2n6RPePxA0vbOPciuNeh7LKJ%0Atu/fP0NXN56nUga26168ePXKoS/2bnoZXDsdZcb1+xHUrhdfc7rxwvWcHTm9ce/+vj2v0YQ78dUC%0AP9/ls6+824XbSZa6eOVJEIAABCAAAQhAAAIQmCQCj7/dO0lXzbVCAAIQgAAEIAABCEAAAhCAAAQg%0AcCwC2bkmx5sccHJA2jGnmbbK5ZNWp/pUzwfX2d6umuG0nIsARtLzJ/DHf/XXMWPy41nEyjNa29zs%0AK1pdX6/+j9/7/b4yZ+R4/uLnP+/sWMh2XK8WpzsRYNqZma7mBgRh2Blt6fbi/ZGDCZiVpPm5j3H/%0A0o6ZGqVrFsfldqtyqIOCgGdiRsBz0SeRzj6B3/3z/1j9wwcf9J3olYsXq5+LoPbF+fm+8knMlC9r%0APJiK/0Djmdez77ZgXVLtxO3G7WgSuXHNEIAABCAAAQicXQK2UWS36CVH2TAeR7B9I1tfAe7d8YT4%0AStPtsPff6F3STvwubT1arWYvHz7Q+uzSOJtndqf4kpKC2nVvDpMa8bLx8tpa36ZHme29bkziKPv3%0AHfgMZNrx4nV7c2P/TG7rrezZvRdVy5c4bM9j0+/jQoEABCAAAQhAAAIQgECXAIHtPAgQgAAEIAAB%0ACEAAAhCAAAQgAAEIDCUgJ7Scz5JKdkpLyvmmRc64ukVOu40IfF+OgPdrveD2Znyieub8hWpq7nCf%0ApR56cqw8NoGtRqP62je/eaT9m+Gw/vDOndp9VP7D3//9YxOYqk+HN+7HbO29tB5tYClmax8U1K5n%0AvXRKu824jjLv8kmV4qG+xUl5L+5bBvUvDyLY5epOu1Iou+5VSy/MXHeou2tEnjUCf/i1/1R94733%0A+k7rwuJi9XM//aXq4vnzfeWTmmkuxctGvXahL56sxLOufqf8Pza3EeluO5JOWXcZEgIQgAAEIAAB%0ACDwLArJDbOtnO0W67RjZNw5mt1Rgu4LeH8WyGvb+lZ5t04zA6+nF89XULOMIp3H/yuDyo8y4fq8I%0Aitf53TzCjOt3Y4woJ730OqovvHbiBY1GmjxA4f6r8ZzP9p51Ped5yTY+Nn1+CtAhAAEIQAACEIAA%0ABCadANMYTfoTwPVDAAIQgAAEIAABCEAAAhCAAASOSMBO6eyMtjMuO+iku/x2OKMVoNdNEbC3fe/u%0AfuCei5HPloBmxDvppCCEcUmNe/fi0+F716OPon9Undt3QDsAw8+4pdtE6ZBWmyENJuA+RVuUgS7u%0AQ8zc+d0IDHiQuOpLEJrpmnR2Cfzpf/6b6q/+7u/6TnBxYaH6XyKo/WrMuE+qqp2trfhKxOPZHe/G%0AMz4Vz7qfe/c1zrvPcRtyX2MJUwhAAAIQgAAEIPC8Cdgusb1i+8X2jKRsnLx43a1zU1W798LfbgS6%0A6zca6eQJ6KV3fZ0tpxtHeGm4DExXPS9du5arG6rfLQLjjxJUP7Ti57BybxxBIwhVPLsxjhBL3TN+%0AkF2v/d12pJMgAAEIQAACEIAABCAwaQQIbJ+0O871QgACEIAABCAAAQhAAAIQgAAEjkHADjU7oy2z%0AUzo7oks9PHnh0Hs8M3MnHKd5FqtjnBK7PCWBSxcuVDeOMIvaQYfTp8LHZcZlzf7djs/dO33S2a06%0AveDS/GzbQS2ptmDp9uF2o3qy7nqR/QQyt9y3iKuXHADwMAJd9kPZo39pPHg8w35/zeSeN4GvffNb%0A1X/8+tf7TmNhbq76uS/9VPXC1at95ROb0Utf6SsRm/Ff5lrM1l737LuvUTvJ7WZi2XHhEIAABCAA%0AAQicSQL+DZTtFev+/SS7Jv/GyrpeZlVgsNPO9naMI/TP7u11yOMT2Nza7vu9Kjv9zZs3D13hdrPR%0At+2nX3u1mo86Dpu2Gtv7m+r5ePv11/bzo6To64R6UdXpE42B9SZ8yM91/k3r371uF1mqHuVJEIAA%0ABCAAAQhAAAIQmEQC5+ITYOnn4CQi4JohAAEIQAACEIAABCAAAQhAAAIQOAwBDyFIatHnwbVolm7N%0A/q2l2Wx2l4YC13uLyqS3YjblG/Ep8ZciEM9p4cbNaubiBWeREHjuBDoRLLF569b+FwVW41n/MAKo%0A58Ixr2V+fn5/cZnk7OxsNyCjLuBUF4VDevCtzX1L7lfUt6jfqOtX3L8sRBDFW6lq+pQE44yof/uP%0A/1j93n/8i76zmYv28nMxU/srL77YVz7JmebycqVgGKf3ot/ZKfoc9z/uexwgo35HfYwD3VUHfY5J%0AIiEAAQhAAAIQeJ4Esq1fN44ge982v218S/0O0LpX40ta11OA78IrMY5wnnGEk7yvjWC9GeM2U8H5%0A0vnzXbvyKPVvREB3I+6VguLPx1eZjpL0G3AtXizvxAvlFxYXKv1WGLW0E+e/dfv2/mkvxzjCxwPG%0AEWTTewyBcYR9ZCgQgAAEIAABCEAAAhDoIzDTlyMDAQhAAAIQgAAEIAABCEAAAhCAAAQGEFCQnBzR%0ADpaT1OIZpjzjmgLtFJDqxcHvkndiuRCv2J/vTTrVuH+vmpp/vZoaQcflAEwUjzCB3Xhut+7e3Q9q%0Ab8oZXZ3bD1h3EGkp64LZ3T6Ew21mhNE8s1M3N/Un6jPcr3gmR79I4/xG3LO1eGHmUu8MGw8fVNPn%0AF6tz6QWaZ3byHOgJAn/33e9Wv/8Xf9lXPhNB2P/Tf/2TBLUnKh29wBGB7U4P4v/J5sx0Nd+b4dHP%0Au/oe6Vr8f6/7F0vXgYQABCAAAQhAAAJngYBslGHjCLJrZPfb3vE4gqTKtdyK5Xz8NluIupQad+9X%0AU2/MV1NhG5FOhoBmWD/KLOvlUS8sLkZQ+mJZfKi87NorFy8eatuzuNFuTPKwfe/e/qltx7P6SW8c%0AoRw7yPZ8adP7t7Dtesv9ilEgAAEIQAACEIAABCAwQQQeT5E2QRfNpUIAAhCAAAQgAAEIQAACEIAA%0ABCDw9ASy0y0Hn9ohrZmnPPuUnXlT4bT+bjild3qH3w19+86dSpIEgedKIJzP2xHULqe0kj5x+H7M%0AGBcRFvtBFn6OD+OM7lbCn0MRsMM+S+kO3FWfkhffB5fdjpnw3IPo/jUfPDzUcdnodAncun+/+nd/%0A+mfdQCYfSffsf/zJn6xev3HDRcgg0AhWAarLohXyXgT3+Pkun3eVu21I5v+LcxsCLAQgAAEIQAAC%0AEDiLBLLtkscRbPNY5rGEc2H/fDdspH2bP2Zwb8Q4gu2ns3idnNOEEOiOI8SYVryIoaRn9LsxjqBn%0A1s9ynbStX9rz3Ur4AwEIQAACEIAABCAAAQhUvMbMQwABCEAAAhCAAAQgAAEIQAACEIDAoQnICV3O%0AtiZHnMq0yDmnGdXkuJOsm21NQXsfxgzLn479lDrxyetGzG61cPPmoc+DDSFw0gQaDx5UO/H5dKeP%0AwzHdnJ6pZnsO6RxYkR3T2SFd55R2oKnrRQ4nYF6S4unFnMU+9yvSm9HX3Gt1qpu9L0G01h5V0xfO%0AVzMXLgw/GGtPlcCf/c3fdv8fyAfR/wv/9qtfzUVH0t95443qZ3/ix4+0z1nfuLmy0tf33IrZHQcF%0AwrgdSNb1N2f9Wjk/CEAAAhCAAAQmk8BRxhHyTO1Zl83/UQS0v9UbR9hpNLqzZC/wwuRkPlRn5Kr1%0AgurOdmP/bD6O57QVtvpc70tL+v2aJ30o7Xn/3lUb8aLKpJMgAAEIQAACEIAABCAwyQSYsX2S7z7X%0ADgEIQAACEIAABCAAAQhAAAIQOAaB7GCz483OuOykc/BvduKpTNusxQzLd8Lh59Te2KiaD5ll2TyQ%0Az5ZAa3W1aj16tH/QpXg2l6cez7DmoPa6Z9nPfg4y3a8I5dAEcr+inYb1Lbmfsf4gAlw209G6M2D3%0AZs1LxajPkMBSalM+rF6AasWs+sddvv3++08Ey7vuUZR6sau5tLR/6isxaft672UaP9uldJ/jNpKl%0AKirb0n7lKBCAAAQgAAEIQOCMELD9Yrsm2zseR3BAcM6vxjjCvZ00jrC+HrbU8hm5Kk5j0gi0lleq%0A1tra/mU/iHGElXhG/cx6HMF5Sz3vfvYZR9jHhwIBCEAAAhCAAAQgAIE+AgS29+EgAwEIQAACEIAA%0ABCAAAQhAAAIQgMBhCdgZbWnHnJx0cthZ2nlXOvXuxqy0K/GJZifNWtuuCYT0eiQEToNAe3Oz0mzt%0ATuvhjP44nk0HVwx6fr3ez73bgaXqk046GgHzszRfSTP3PclS6z6K7sRhLvoU/HbMnkd6fgRmphl6%0AHko/gvz1tZL43El3M33N5FZ0GYOec5dLul24nQw9DishAAEIQAACEIDAGSDg30a2Xyxt18jGyfZ9%0AOX6gddrmdvzGWk0vyTeXl6p2BLiTIPAsCWhyhsbS48kZ1sKW/yTM+rrnOD/LWu9Fz77bgaWuQToJ%0AAhCAAAQgAAEIQAACk04A78KkPwFcPwQgAAEIQAACEIAABCAAAQhA4BgEsqPNDjjJQcGnduRZ2pH3%0AQTikN3tBfTqN7QgwVqAxCQLPgsBOY7tq3L27f6hmPIvvx8sWU72gCj2vXhRIUT6/ft7dBvYrQjkW%0AgdyvqAJzNecySMCBLy5vK9AlvSyjYIPW6uOZ+I91Uux0bAI/8PY73aCNY1dQs+NnXnut+/9MzaqR%0AK2rEV0p2Go3989aLGdX0TF9Al59xSz3rag9a3D4sVVHZhvYrR4EABCAAAQhAAAJngEC2VWzDSNq+%0AsV1v2yf/FnOZtvkgbP7tPI4QLwvubG2dgSvkFCaBQGd7u9pO4wh6Ft+PLwlMx5iBn1PJQc+vn3e3%0Agcwst5Fcjg4BCEAAAhCAAAQgAIFJIzAzaRfM9UIAAhCAAAQgAAEIQAACEIAABCBwcgTkdNsNJ56d%0A0dLtpLNTWmWdCGDPi8q8fKfdrr4nZvad1axUUb595051/tVXq6mFhZM7UWqCQEGg02xW27fvVLu9%0A2f400/d74YzeVVC7lp5T2sHslirXs+3FzugsdSjlSccjkNlJV5+i/kLM1Y+4b9mJWdm9uH9ZivWX%0AYrk8tce/8fBB9CXz1fT8/PFOhr2OTeBf/cD3V1pITxJob6zHSxer+ysexDO7GUHts6nvcR+U+xz/%0A/1r2N/sVoUAAAhCAAAQgAIERICBbRvZ9aevb5pf9Y/te9r51SW2jL928p3GEmfjdpuuNvMYRFmIc%0AAbt/BB6AET7FTryYunX79v5Xl9rx7H0nxhHiR+r+GIKe3zx+YLveYwiS2Z63PsJYOHUIQAACEIAA%0ABCAAAQicOAFmbD9xpFQIAQhAAAIQgAAEIAABCEAAAhCYDAJyvinZCSfpoLvssLNTz7NVlQ6+Tjj1%0AFFC8Y2zhGJSjsNN8PJOtVyEhcBIEOhEEoWdsN4IklDRR8nvtnaoZAdR+Xuukyvxs61nPz7zbgeqT%0ATjoeAbMzT0v3LZK6B7oXXtyn+N58GIdu+fDRnzQiyMUvMLgYCYHnRaDTalWNe/f3D6+vltw59+Rz%0A7efbz3VuA24XlqpMOgkCEIAABCAAAQicdQK2WWzHSNrOsd1jez+PIVj3b7J2/C74p1a70gvKSrL3%0Au7/xWs29Av5C4IQJyI7vPmPxrCl1X46PcYRWbxxBz6afU8vSptez7edd0u1A9bltSCdBAAIQgAAE%0AIAABCEBg0gkQ2D7pTwDXDwEIQAACEIAABCAAAQhAAAIQOCECdsjZMW1ntOUwJ18jHHoKLO5zSt9S%0AcDtO6RO6PVTTI7AbQe3bt25Vkk7fiYCIjQiosNN52LOq59mLHdGuB3nyBOr6FfP3fcr3Tbpmy/ug%0AE1+F6J2OXmRopE/Fn/xZUiMEDkdAAVfbd+7uv2ixE0HtH8SDem7Ayxp+tv3Mu89xuzjcUdkKAhCA%0AAAQgAAEInF0CtmvKcQTbQQ4QtnS5ZCNsKM3cbrs/PudUbWocIQKQSRA4SQL6TdkdR0gvx38nxrC2%0ACztez6WfVUs/sw5o9zN/kudHXRCAAAQgAAEIQAACEBg3AgS2j9sd5XogAAEIQAACEIAABCAAAQhA%0AAALPkIAcckpZ2lknqWA8O/GyU0+6yyW13WbU9V44oO2U1mzaWxGA3GnilH6Gt3SsD6Vg9u4zlQId%0APoiytSEzrOVndVBwaXZMuy2MNchTvjgzNFfJQf1K7keyvhX39HZvJj2dbntzs2o+fHjKZ071EBhO%0AYPvevb6vkXwYge076f/J/Ay778n9jttBbhs6otvM8KOzFgIQgAAEIAABCJwNArZdsrSdY5nHEmQj%0AeTzBUmXaZiO+fKMXlZ3qfvN5HRICxyGgFyW2P/mkUnC703dDX4/fqX5O/Vxa2q7Ptrx0P9/Y8yaJ%0AhAAEIAABCEAAAhCAQD2BmMKIBAEIQAACEIAABCAAAQhAAAIQgAAEjk9ADrndCM6zU1o1SZfDTuVy%0A3nUiwFS6ZNZV5kX7rbd2KzkIPx1OaqW94PZPqsVXX62m5ua6ZfyBwHEI1AU4fBQBEEvxrM70Akvt%0AhLa0M9oyO6VLh7TOKbeB45wj+9QTMFdJ3QP3GdJ1b3biJRj3LVnej/5mMZZr0RcpNVdWqim9VHP5%0Acv2BKIXAKRJoPFyqdjY29o9wd6fTfalmtvcc61ku+x73OZJ1fc5+ZSgQgAAEIAABCEBgxAjItpdd%0Ab1tfpy9dNo9sHyWtl41k+1/S4wku03aPIvBYLyy/5XGE0LciEHnxtde69r+2IUHgOAQU1K6X4/MX%0A3z6MmdpXqsHjCINsej3besbzonPKbeA458g+EIAABCAAAQhAAAIQGEcCBLaP413lmiAAAQhAAAIQ%0AgAAEIAABCEAAAs+YgBxxciwr2Uknp52dzXZGW9Y5pL3tSjihvxPOw89EAKqSZ25ffCWC2+cJbu9C%0A4c+RCHRnWNPs//FsOX0U+oN4bvVMarHzuU5qvQNMCS41wdOV7lOyk999iqTuh+6LAlt0zyTLAHf1%0AKR9FXzIf8nzca6XtBw+qxdh+enHxdC+A2iGQCLTW1qrWyvJ+yUo8r3fU/xRB7e6P3OdYlv2O/59V%0AhbmN7B8ABQIQgAAEIAABCIwAAdv8OlXbN5K2+2ULeZwgv8DqMkklyaX4fbcbLy5/aja9JK/gdl6S%0A7zLiz9EJ7LaaEdR+uy+oXS9QLCmofcgYgtZ5yeMI+Rk/+tmwBwQgAAEIQAACEIAABCaLAIHtk3W/%0AuVoIQAACEIAABCAAAQhAAAIQgMCpErBjWlJJDmklOZqzUzo7oq17O+VX2rvVe+GU/kw4pVWTZ25f%0AuHkjAlLPa1MSBA5FoNMIZ/TtmGEtZvV2UlD7/YiBmJnZC46uC2Z3mZ7b7IzOAaaqz8+6pY+BPHkC%0AYuwgF/UTDm6XXga1eyZHyffj3r8bXdGs+qXYdvvOnb3ZG/kKxMnfJGp8gsDO5lbVuH9/v3wrnsEP%0AOvH8xv9vDnhRfyPd0uW579Hz78WV0e+YBBICEIAABCAAgVEmIJtGNr1kHkOwzS95mMXB7Z8ug9tf%0AeaWaWlgYZUSc+zMmsLPdiN+NEdSexhG+Gy9N7wW1740j2H732EGWWpdtecYRnvEN5HAQgAAEIAAB%0ACEAAAiNPgMD2kb+FXAAEIAABCEAAAhCAAAQgAAEIQOBsEMjOaJ+RHdNy6CnVOaPL8u6G8Wc1go/f%0AC8fh2xHw1w1ujwDVrdt3qvmXXqpmL13yZkgIDCSws7lZbd+9W+3Gs+P0QTxTD3szrDl4NDugs56d%0A0XqG5YzWM50X1as86eQJiKv6jMxXuoPbdU88c6Pum7Z1Pge2t6L8PQW3x4sMetVGz4M+J7/42mvV%0AVOxHgsBpEVBAzFYExMTD2T2Evhnx3k6nmurN4uj+xkExWbrPcb9jqYpym+hWzB8IQAACEIAABCAw%0AogSG2fz5kurGElym7aQrLfdmbtdL8kqy/TfD9l+48XI1c+Fit4w/EBhGoL2hcYQ7+za8tn0/xhGW%0A0ziC7fg66XEG2fO26fWc50V1YtOLAgkCEIAABCAAAQhAAAL1BAhsr+dCKQQgAAEIQAACEIAABCAA%0AAQhAAAJPQcAOOgXiKcA0B6La+VxKH87lyj8Kp/Q/NlvVO3Oz3YBUBQc27t2rqp12NXv1mndBQuAJ%0AAq21tb1ZknsBDgpz+E48S6vhUJZz2QGkdY5oldkZLWlntANL7ZB+4qAUnDgBsVaf4D5F0v2JynVv%0A3GfUBbU7wL0R277f3qk+E8Ht/grE9u3b3eD2c1EHCQInTaDTbFbb8bUI/b+ltBPynyKovRPP22wv%0AsL2uH3Kfo2d7WN/jNnHS5019EIAABCAAAQhA4HkRsH0je9+ptPlt+2epbZV3WumNI7ydxhG279yt%0A5l/cqWavXPFmSAg8QaD16FHf15Y68VxpwoW1c1NHGkcobfk8lvDEQSmAAAQgAAEIQAACEIAABJ4g%0AQGD7E0gogAAEIAABCEAAAhCAAAQgAAEIQOC4BOSItkPZTmnJ0jHtbbIzOuv5+OvhlP52o1m9G07p%0A2ahLqfFwqepEkLJmb4+I17w5OgTi+XhYtVZW9kl0A0rDGb2RnNF1AaUOctc6B5fq2fWiZ9nPtSsv%0A8y5Hng4B89Y9UZ/hwHYFsOue5eB2B7W7b1mLZ+C70Z98OrZT6kReM7eff/XVKio6nROm1okk4GfL%0AX4voBsTEVwMaU/FSTTxruf+xLqlFz7SlnnP3O372JxIoFw0BCEAAAhCAwFgTkJ0jm93J9o9tfpXb%0AprfubS3z/tLXwvb6+3jR8LOzc9VMb8ig8eBBjCM0I8D9RcYRDA65RyCeme44wurqPpF2lGmiha2w%0AyWWje7zAcm5urvKSX44vg9r9PO9XHAq2faaBDgEIQAACEIAABCAAgScJENj+JBNKIAABCEAAAhCA%0AAAQgAAEIQAACEHgKAnVOaVWncjmm5eRzsvPZ0uWlbCi4PRyK78ZM2gtTe15pzcit4PaFmzeqc71A%0A1XI/8pNFQEGkjbt3q/bm5v6Ft8IZ/Q/xnDR6z56DSAc5o+2QtjNasgwutRPacv9gKKdCwH1K5i3d%0AgS66R+pD8lIGtXvdSgSzfxQzt78RM7crKbBlM4LbFyO4nZnbT+X2TVylu61mtfXJrWo3gqmc3g99%0AM16sUVC7+5iyL1Lei/sdPePuf1SX24Cl60dCAAIQgAAEIACBUScg+0Y2e5a6JtlCSrKPnLSdkm18%0AS5d1V8afrTDH/i5sM40jzEX9SpqReyd+AyzevIn93yXCH9nt2zGOsLO1tQ+jGc/Y38c4Qqs3jmAb%0A3uMIdbLOltfzbNu9lPsHQ4EABCAAAQhAAAIQgAAEniBAYPsTSCiAAAQgAAEIQAACEIAABCAAAQhA%0A4GkJlM5o1WeHtOuucz7nMm9n2Y7g9r+LoNTPREDq5Z5Te6exXW1+/HEEt79STS/Me1PkBBJQgPL2%0AnTvdWbh9+ZsR6K6g9k48LwqEyIGkeWa17JSuc0Y7sLTOKe1jIU+XQNmnuD9Rn6HkvkPSs7a7rMw/%0AiL5kOpZXey/E6NnRzO0Et5/uPZyE2v0s9QW1t9rVowhomY3nbVBATO53clC7+xxLMZROggAEIAAB%0ACEAAAuNIoLT5dY22+329tvEtXV4nVV8z7P5vxW/Cd2Znqou9IPnO9t44wmKMI0zNz9XtStmEEOg0%0AG9X27RhHiOfEaSPGEf4pbPidIqhdYwiy5z2W4LxteUnZ8oPsedWPLW/KSAhAAAIQgAAEIAABCAwn%0AQGD7cD6shQAEIAABCEAAAhCAAAQgAAEIQOCYBIY5peWElrPPSfky1ZUpuP0fwsH4Rmx/oxeUqgDC%0ArVufVHPXr1dzV6+W1ZCfAAKavb8Zn5XXjO1OS/FcvB/Pimbh1rOWA0rtiM5Oaa/Pzmjtp+c4L64f%0A+fwJ6L440EX3Sn2Ggth1D6V7qZu9/Y4CF2Lm9lfTzO1bn3yyF9ze61ue/xVyBqNEYFBQ+0o8pznY%0ARX1NueT1eqa11PU7KiNBAAIQgAAEIACBcSYge0d2fLZ7bPOrPI8jmIPKy5T31zjC38dvwzfjN8NL%0APft/N8o2P/m4mn/hhWr2ypVyd/ITQECz9zdiHCEeuP2r1UvQH8TvxLpxhHL8INv0HkewLT/Int8/%0AEAoEIAABCEAAAhCAAAQgMJQAge1D8bASAhCAAAQgAAEIQAACEIAABCAAgZMgkJ3K0u2Yrqs7O6Xz%0Aft5W82h9GI5Gzcb9qZgxqxvmF47I5sOHVSc+HT3/8st8UtywxlwqkF0B7Qpsz+mjmJHvTqxT0EMO%0AGPWMaqWUQ9rbaR8tdkRb5mcx6/m46KdLQNwPCnLR+mGLztB9jILbOxHg8nrM3qjUiS9CbCq4/ZWY%0AuTH6FhIEDktgZ2s7vhhxu+/lmu/E87QS/0PNpH4oB7+4H3LfI6n+xv2P+x6dA33OYe8E20EAAhCA%0AAAQgME4Esg0kXfaRk21+5w+SCm7/roLZ43fim3Oz++MICmxuxzjCgsYRUv0H1cf60SWgcYTG/ftV%0Ae3297yI+iC953evsvTxhG73OfldZtuU9hmA7Xs9qXnyQ/Dy7DAkBCEAAAhCAAAQgAAEI1BMgsL2e%0AC6UQgAAEIAABCEAAAhCAAAQgAAEInAABOe4cRGonXnZG+xClU9rber2lyyUfxozcm9uN6rPx6fC5%0AyCu1NzernY8+qhZuvFxNL573bsgxJLDTaFSNu3e7wci+vFYENX8ngtofhZRTeZgz2o7oHNSu7e2M%0A1nPqwFI/dzpO1n1c5LMjIP7qL/J9kO5+Jfcl1uukzljldyO4pYrl9d4s7Zq5sTtzu4LbFxae3YVx%0ApJEl0F7fqLbv3d2f6VHzPaofWo3nUn1KDobJuvsnSwfE5H5Hz7afdcuRBcWJQwACEIAABCAAgUMS%0AkN0jW13JNpDt/UNWUbuZ6rof4wgbMY7wThpH2NnYqDY1jhDB7dOLi7X7UjgeBHa2t/fGEfQ7sJc0%0AjvBe2O9rIT0mUNrxGj/wGIKl7Xjvo2fUi541P7s6TNZ9XCQEIAABCEAAAhCAAAQgMJgAge2D2bAG%0AAhCAAAQgAAEIQAACEIAABCAAgRMgIAfe0zil7QCUzLpObSuc0l8Pp/SnYsblFxyYGmVbt25Xs5cv%0AV3PxWXFmXTuBm3iWqghnc2N5qWqtrO4Hkur0HsV9lzN6J5zJ2cFsh7Sdz5Z1AaY5qD0/b758P3/O%0AI58vAd8PSQe66B46kF33WMl590Mu666MPwpub8fM7epHuutiBr/NW7fiBZkb1cyFC94MCYEnCLRW%0AV6rGg4f75TsKiolnaT2eydwPub9R/+NFZd6m7Hv0PNf1QfsHQoEABCAAAQhAAAJjTkC2kO33Orv/%0AMJdveypL7bcZvx2/EeMIn4mZ26/G7wel7guu8Rtg9sqVaj7GEcIY65bzZ0wIhJ3eXFqqmisrfRe0%0AEl8D1JeWOoccR/B4gu14ydKW9/PqA5V5lyMhAAEIQAACEIAABCAAgcEECGwfzIY1EIAABCAAAQhA%0AAAIQgAAEIAABCJwQATny7JRWlXYsOxh12GHsBLTM+6tsRwHNEUj4aKdTvRWO6ameA7r16FG1EzO4%0AzzPr2jC8I7WuO0t7zIzciQD2nD6O/K14DvQ82bEs6WBSSTugsz7MGe1n08+dZT4u+vMhoHtR9ic6%0AE90zlSuwwEn5QYu2cT0PI7i9FZ+efzsCj6f2VlTbd+5Uc9evV3PXrrk6JAT2CMRztf3gQdWO/2ec%0ANNPjP0ZftJ2CYgb1Qe6f3F8RDGOKSAhAAAIQgAAEIPCYQGn3y97vxEuo/q32eMt+zb/dLL1WeS8a%0AR/iHsN1uTO9Ub8ZvAIext1ZXu+MImr2dLziZ3GjL7izt9+71fe1N3wP4OALab0dgu2zxmVgkZb/b%0AVs9jB3k8gXGE0X4eOHsIQAACEIAABCAAgdEgQGD7aNwnzhICEIAABCAAAQhAAAIQgAAEIDDyBORA%0AVhCp5TCntLZRssy6yuqWB+GYXuvNunaxF9jaiWDVLc26dulyzLp2vQpPZbde/owWgd0IXmgtLz8x%0Au9p2Z7f6TgQjb8TlyAnddUhHQHt2RDuwNDui7ay2Q1rPohc/WyLk589ytKiN99nqnrg/yVeag1yG%0ABbTnfaw/iv7i7xvN6rMR2DLTi2zRrH6deMbmX3qJrz8Y1ITL3fi/Ziteeuhsb++TaMT/bQqMatUE%0AtavvKfuf3Aep36L/2UeJAgEIQAACEIAABPoIZLs/2//Z7u/bIWW0b7l4tcvvhW33aGu7ent+rjof%0AtpxSJwKeNz/5JL4CdyW+Aned3wGGNmJS4wj6PaeXFXLaivL34jfeVrzO4DEES48fWJZ2vMcQJLHj%0AM1V0CEAAAhCAAAQgAAEInCwBAttPlie1QQACEIAABCAAAQhAAAIQgAAEIDCEQOmUljO6bsY1baeU%0AZakrn8u0fTMclN+KwNRXwsn4eszevj/r2tqjqr2xHk7pF8I5fVmbkkaEQHt9vWo8fNj9NHw+5dsR%0AbPBJzK62G8+BHMp2RDuoXTI7oa17vbevc0bXPVv52Ohng4DuUw5u0Vk5wEXlureDktbXpc0Ibv92%0ABDm8MztTLfYCW/QMKrh94ebNaipm8CNNLgF9NUIz+e/Gc+K0Fl8LeS/ynZqgdgfESLoPku5AGD2j%0Ag/og1e//43wsJAQgAAEIQAACEJhEAnV2vzjY9jeT8nfcoLzLJZW2I7j9G/GS/GvxG/LVPI7waLU3%0AjnC9+7K8j4M8+wRaa2tVU+MIcW9zutUbRwhDu3YcIdvv2Yb3OEK24/X8acnPk58py3xsdAhAAAIQ%0AgAAEIAABCEDg8AQIbD88K7aEAAQgAAEIQAACEIAABCAAAQhA4AQIyMHnYFRJOQLrgtvzoUpHYZlv%0AR1ChyiSVbofzcnlrp/pMOKU9e7tm62rcv1+1Hj2q5l98sZpeWMiHQD9jBDox+3Hjwf1qZ2ur78w8%0AS/t679nxJ8PlYLazuXRG57y3qwsodWCEniUly74TIHMmCeR7Jd33UierfiYv+QJUXqZm9CPfjufv%0AMxHcfrUXHK/A9q2PP+7O3D5z8WK5C/kJIKCZHvWSTTxM+1d7L56VD+MFm6l4Tty35P5GwexeXO7t%0AckB7GRCjA+Rnev+AKBCAAAQgAAEIQGBCCcg2ku1uG0ly2DhC3k7IlM+L7K9WBDm7bCfGED6JZSnG%0AEfLs7QqMbty7X7VjHGHuxZeq6fn5Cb0Do3HZHb2I+uBB39eVdObdWdpjEoTN0HXvZYvLLre0rT5I%0AZhs+2/F6fvzbU7qSZTfDHwhAAAIQgAAEIAABCEDgWAQIbD8WNnaCAAQgAAEIQAACEIAABCAAAQhA%0A4GkIyNFnp7SkHIFlgKmdgZKlru1dXkqtk1O6Ecs3w3F5Y2a6eiOCCz13sxydW/FZ8ZkLF7ufFWcG%0A5qe5kye/r2ZCbi4tV62YZT+nTmQ+ieDiOxFEGg9M3+xqcizLAS1n80GOaDuvcUZnuqOrq/2773A/%0A4cCCYVflfbSN98vbqw/5x1a7ei1eiHm1N0u7Xo7Zvnu3mo2XLfRyTOyYd0EfUwK7HQUz3YvZOhUG%0As5cU2v5BvPxwP54JB8OU/U8Z0O6+qeyDyv/DfAwkBCAAAQhAAAIQgEA/Adv+lrL7BwW3ZxtLteR8%0A1v2SvMpUl2dv9zjCVO8UdmJGd73oqpdc565f50tO/bfmuec6MY7QWlqKcYS1vnPROMLHvXGEcxpH%0A6I0lyCbPi231UuZtZPczjtCHlwwEIAABCEAAAhCAAAROjQCB7aeGloohAAEIQAACEIAABCAAAQhA%0AAAIQGEZAjmMFl2bpgFSVKcmJaF2yXLR9Xsr1Ck69t9OpHm5uVW9GcOpLMQOzU3tjvWpvblQzly5V%0A8+GYPhdOStLzI6Cg4eZyBLTHrMjxYPSdyHIEs383nNGteAY0M7LuuZ6NMqBUZaUjWvnSGV0+M8or%0A5Wet7wTInGkCum9loLrvqU88r3eZ77fzlu5HlNesjRudZvfrD9O9fklffdjZ3q4WbtyspuKrEKTx%0AJaAvRmxHULteuHFqRv/0T5rtMZ4H90PuZyQV0F4nvW0ZEKNnNT9zOs6gZ9PngIQABCAAAQhAAAKT%0ASkB2Uh5HkC1lW982VJ1tpTJtWy7eVlLjB5Z30zjCi3kcYT3GETY2qtnLl6u5a9cYR3jeD2Lcs8by%0ASnyZ78lxhIfxovKH7VYV8/J3xxFsh5fjCNmWl+6lbhxB+/pZklQq5fNGwvEhAAEIQAACEIAABCAw%0ADgQee3PH4Wq4BghAAAIQgAAEIAABCEAAAhCAAARGioAcgNkpbQdh6ZjWRWVnofS82Dnt/fOsa3JO%0Aa+a178Rnxu9FcOJbEXR4cbo371oEKOqT4u2Y1avrmL56tToXwdGkZ0gg7k8zgtkV0K7g9pz0ufAP%0AIqB9tbM3q79nV8uOaDub7Xy2VLl0r7cTW88KzuhMeTx0tf2yL3F/oCvUPR+WtK2SpBfnV+MZ/XrM%0A0PhOBLFf7NXTiedy8+OPqvlr16vZa1e7+/JnjAjE/w2Nhw/3XrRJl7Uc/4e8HwEynV4/4v7F/Y5l%0AOVu7t5PUs+j/syTz86ZD+VlMh0WFAAQgAAEIQAACEEgEZC+Vtr/sKv3u9289b25bSzLbXmW51pXj%0ACDtR33seR5ifqy7ENt0UtqJ+v3ocYVbjCAf83vD5IE+GwK7GEVZWuuM55TjCZm8c4dEJjiPYhs/P%0Aka5E+Sy7Gf5AAAIQgAAEIAABCEAAAk9NAE/tUyOkAghAAAIQgAAEIAABCEAAAhCAAASehoAcgXZK%0A53rkWHbKTuesaxsvLndeUo5pSQW3a9kIB+c3Yqbla1H2ZjimF0N2U88xrZmYNYP7XDimpyIomnR6%0ABDQDsoIBxLx0RGtG5I9iRuT7cc90/+RELhcFiDpw3cGkLnO5g0gt87Ph50VXKD3LboY/I0dA99F9%0AiaUuQvf9oFQ+A2Ve83V/u9mqXp/pVK+4b1Dw89LDmLFxvZp/+Qaztx8EeUTWa5b2xv37VSeCmJz0%0ADYkP4/7fjT5JfdGMluiDvKjP8Uztpe5tyn5Iz5ifMx+nzLscCQEIQAACEIAABCDQT0B2k21+S9n9%0A0p1sb9XJ/Nuw1MtxhPUYR/j61nb1Qrwg/+b8fDXf+/3Y/epYBFfrRe3ZS5e7L7xOhY1IOj0CGkdQ%0AQLvGEeJm9x2oEfkPG43qYcy2r3tajiEon8cKpDufddvv3j8/H36WdGDpWXYz/IEABCAAAQhAAAIQ%0AgAAEToQAv6xOBCOVQAACEIAABCAAAQhAAAIQgAAEIPA0BOQQtAPazkHVJweikssk65bsaCx1O6W1%0An2ZwU4D7SsiVcEy/NDNdva6ARAe+hiO0O4O7AtwvXKhmr1ytphcXuufAn5MhsBOO5rYC2uMT7qUj%0Auh38b0Uw6e0III2b33VE637aoezAUDuas/M5617v/STzc+FnSFckPctuhj8jS0D304Et+SJ0/wcl%0APwNabz1L6VrUd3zU3qlWI1Di0/Hlh/mpvWdHz7Rmb5+Lmdvnrl5TJYMORfkZJtANTFpaemKWds34%0A+F68aLMd99V9kPoU6e53JHNgey73trkf8jMlHPlZO8N4ODUIQAACEIAABCBw5gjIjhpm+2c7y/aX%0ApX4fSM+/E3NZnr3d4whLYRcubW5VN8IOfC2+5jRruz9+x7YexW/ctb1xhLkrV6qpBcYRTvKB2Ykv%0AaHVnyY+XistxhFbw/0QvoUbQu36Lye627Z1tcdvvlrLZrUvmRc+C6/Az4mdH0inrLkNCAAIQgAAE%0AIAABCEAAAk9PgMD2p2dIDRCAAAQgAAEIQAACEIAABCAAAQicAAE5BAcFt5fldijawZgd0HUOSAe3%0A2zktx7SW+xGger+9F+D+Wjg151Pwa3tjI2Zi3ohZmOciwP1KNXPxYnUurT+BS56cKvTCQDigW6uP%0Aqp2YMb9MckTfajbDEb1T7cZzoM+424ksaWe0HM3SSwe089kR7f0k/Zz4ubH0eShPGh8Cup/DAlx0%0ApfmeW5csdZdluRYB7l+PYPY3Z2eql+OZ7KZ4hptLy1V7bb2ae/HFaub8+b1y/o4EAQUhNR8uVbtx%0Ab500/+OtCJD5JAJk1Pe7H7LMwevSy8B290fui4b1Q37ufGwkBCAAAQhAAAIQgMDhCMiOKscLtKds%0Ar7pybW+7rJT+7ejxA62XrhdctZ/HEfQVn7sbrepG2ICvxG+C/XEE/e6NF7i1TMXM7nOXL3e/CKdg%0Aa9IxCARPvRCvgPZO/P4qk770Jnv9rr60FPdqKv32tw1umzxL2/EuU942vvfzs6BnQPc+Lz4PlZEg%0AAAEIQAACEIAABCAAgdMhcC5+0PV/o+l0jkOtEIAABCAAAQhAAAIQgAAEIAABCEDgUATyUIX0vMiR%0ArLwcy9Il5Wgul1Y4NlVm6fXePu/vOjVb7wvhCH19fq5aDOdlmbqBjRHcPnfpErOvlXAG5Luzs6+t%0A7c3OHveqTI2OZmhvVvda7W5Aew4syA5lO5yzlPNZeUuvy/vl+rIjOjugs16eH/nRJuC+JPch0h2Q%0AkvsD9xWSXprxsoV19yGS2s99yOUIZsizt5uYvvgw98IL1VQ8p6SzS6ATM7E3HtyLF276A2U8S/tW%0AnLr6EfUr6mMk3edIeslB7e6LvL32cV+k/ka6kvsey24hfyAAAQhAAAIQgAAEjkXAtr92HmT/ewzB%0A9ny28aXn3wR5Xf7d4DryOIK+BPdavBC/MGAcQS/Jz1y6XE0vzB/r2iZtJ70M331BIF4a3u3UjCPE%0Ab7qPw45/EL/LFOhiW9t2t6SWbJdLz3Z8uc77uA7XKVs9L74X2PAmgYQABCAAAQhAAAIQgMDpECCw%0A/XS4UisEIAABCEAAAhCAAAQgAAEIQAACT0nAjuks7TyW9DLIKZ0d09kpLd37WLouHUv61XCC3oyZ%0A1655NubiWhSsOnPxUjinLxK4WrDZDb5yQmsG5E7MnlaXVmObOxHMvqxg916gpx3HdiTbEW2ZHdGl%0Arry2y4vrk8NZuh3Ppaw7P8rGh0DuP6R7cZt3H5D7CAez10lv5/1Uj2b5fj36hFfmZqu+Ofvi2ZuN%0AWRrnrl3rfoVgfKiO/pV04gWG7gz762t9F9OJ3EcRJKNZOD1Lu/qPMvDFAe2SCmp3n+RgmWF9kQ5I%0AP9SHnQwEIAABCEAAAhA4MQLZ/lelyndt9p6ULlte0mMDtvElHdzuMuW1vbf17wDXoXpc/7XeOMLV%0AYeMI8aK8At15Abb/lss+31nf2BtHCL0urcYX3u7EuiXZ6geMI3iMwPa57fkyn+126Ywj1JGnDAIQ%0AgAAEIAABCEAAAs+eAIHtz545R4QABCAAAQhAAAIQgAAEIAABCEDgkATqnNJlYKod03Yw2wFdJ+2k%0ALh3TriM7paUvhLNUnxe/EQGr0wPOeUpBjTE787SW+Nz4JKZOzGzd3tjoLnWfCBcTBYzeDye0HNGb%0AMVN76YiWA7l0Ktv5bFk6oe2stnQdkq5fUotSKbuF/Bl7Arkfcf8h6fbuvgKLLuEAAEAASURBVMP9%0AgvsJyXIp+xXt4/5DrV+zt1+JGRtzUoD07NWr1eyVK91g6bwO/dkS0EsIzeXlqvXokaKc+g7+MAKZ%0APoiXcdq9IJncH+U+SP1QuXi9pYNiJHNfpAPSD/VhJwMBCEAAAhCAAAROnEC2/1W5fwPIbvfvgGzH%0A+3dAaev7d4HLvZ2kF/+myHVrHEEvyr8cduN077doeZF74wgxk/vF89XU3CSPI6zHi/Gb8VJ8/xeU%0AzEvjCPdivOF2vBi/HfZ7/q0v3WMAdba7bfO6cQSt8z6uI9ctm7202533uSEhAAEIQAACEIAABCAA%0AgdMjQGD76bGlZghAAAIQgAAEIAABCEAAAhCAAAROgICd0qrKDuks7Ui2Y9mydD4rb8e0tsnrvY/q%0Aku467fSOAZRKs6/diKDVq0XQar7Ec3KOnj9fzSyer6YXF8Z2luZdcdra2ls2wwkdAcCDkmZnvx9O%0A6IfiGhtlZ7F0O5HtVLa0E3qY9LaWcjS7TjuiLX1+OKNNYrKk+5EsHXziNu9+QP2E9LqgdpfV9R+u%0A54XoK96Ml2Hm4/nO6VyUz129Us1cJsA9c3kWugLaWysr3YB29V85bex0IqC9Wa31AmVyn5T7HwfE%0ADAtqd18kqXrcJ7nfKWU+D3QIQAACEIAABCAAgZMjYLtfNUrPi38H+Pe/fwdIZjvf4wcuk/Q2eR/p%0AHkPIdWsc4XqMEbwcQe6DZnHX+Wn29mmNIZxfDLk4ti/Dyg7vxDhCe2uz2tncOmAcYae6F7/L9PLp%0Abu93vm1r/+bPtrf1bL8P0r2tZWm36zhedH+UbMfv5fgLAQhAAAIQgAAEIAABCJw2AQLbT5sw9UMA%0AAhCAAAQgAAEIQAACEIAABCDw1ARKp7QqtGM6O47tULaTOTue65zRLvP2ltkpbd3Hmw0n54sRtPhi%0AOKcvhhyWpubnug7qmYXFamphfmQD3Xc7MSPddqPqbG/vBbM3Yja1cNIPSpsRKPqg3Yplp2rEdnYK%0A2wGtvJzIytuZnOUgB7TKtZ1lrsPOaNUtXcnH9XkqT5pcAu5HsqzrP3K/4WAWB7TnvPsPb5/7H7WP%0AG/ESzGvxMoz6jJy6M7jH7O3dGdwP6EPyfuhHJ7AbgTDNFc3QvvZEn9WIwJoPGs1qKaT7pmH9UA5o%0AVx/kQHf3V97XdeU+SWfu/sfy6FfDHhCAAAQgAAEIQAACRyFgu1/7WJf0bwDr2Y6Xbvs+2/tZz9tI%0A9+Kxgyx1DC1z8ZvA4wgXDvgNoC/BTSnIfWEhvgo3wi/Mi2WMHexsRxD7VowlxHjCsLQZdrm+8vYg%0AXoxvxob+PW/7Wvk8BmD7W9JjBLbNS5m3yXVkm126ko/bzfTy1pEQgAAEIAABCEAAAhCAwLMhQGD7%0As+HMUSAAAQhAAAIQgAAEIAABCEAAAhA4AQJyCCtlaUexndOScixbZqezndEuy3mXSWrx/pJadBxL%0A65qR+fp0LBHkeCWWg9JUbKMA96lwTk9H0PvU7FylWd7PUtLMxp2Yvbi7dJ3Q20NnUvO5r8d+D8MB%0AvbTTrrY6/cHscgzbGW2ZndDW7Xy209l5SZdJqo4sXb8d0JJKlqXeXcmfiSSQ+w4ByP2H27r7APcJ%0A6idyQHvW3YdI5v1cl2ZpfDWe31fV3gviCnCfuXSpmr18uZqKAHjSyRFQ0Exr9VHV3lh/IqC9Fffk%0Ak+jj7saLN9FJPNGfuN9RH+PgdQe1a53LvJ37J/dLg/ojXV3uk07uaqkJAhCAAAQgAAEIQGAQAdv/%0AWm/dvwEk/RtfMo8D+LeApe3+nLcu6SXX498EPp6PtaBxhHgJ9vr0THV5yBfhfE2a0X0qgt2nNZYw%0ApyXGEQ4Ijve+z0rmcYTuS/GNw40jrPXGEZZDbsU9KG1pjx9YykbPi21x2+ZaZz2v8z622SXLY9lW%0AtxS7rD8rlhwHAhCAAAQgAAEIQAACEAhbPH5IDZ5eC0IQgAAEIAABCEAAAhCAAAQgAAEIQOCMEchD%0AGXYQ6xSl21FsB7Kcy9LtZJZ0AGrpmM7r8vbSXZ+lj6u8dc3KfCWcqFe1xGzumpHtMEnBrV3H9Fx8%0AfnwmglvDsa0A+HNyXkdd4Uk9TDVH2kazGHdikdyNmdU7EZDeiZnRdiLYM2Adqi4Fh67G/qux/XLI%0AZowwyenrJTuK7YTOTmQ7lktnc85n3dvnOnwMHVO6ko/vi1CeBIFMQG3Wye1X0u3Zbd79gPsKyTKo%0A3Xlv431yHap7Opab0S/cjHY9U/NMTi8uVnMxi/v0hQs+NeRRCQTj1vp6BLSvVh19VaJIzVj/SczQ%0Afj/6rN1en6F+w31KGQSj/sdB7KV03+R+SdJ1uQ+y9GnQF5kEEgIQgAAEIAABCDx7AnW/AXQW/g3g%0A3wPKZ1ve9n2290td26is3E915cXHkPSicQSNIWgs4Vr8Xii/9jSIlMYRzkWAu8YSpmdmY/xA4wgh%0ANZYQy2mkvfEDjSW0umMJOxpHiDGE3Wbk4ytvh0kaR1jxOELs34qdbDdLyqa2tH1te93SdnspbaOX%0A0ra6pY/h4+i8fQ6+BuVJEIAABCAAAQhAAAIQgMDzI0Bg+/Njz5EhAAEIQAACEIAABCAAAQhAAAIQ%0AOCYBOYGdrNsxbJkdyHZO2yltaedzKQ/jmNZxVG+W0pUkF3oOas3AdilmYpufOp5jVDOxdZ3WPRnR%0A7lUVde05XuNYMQ+0na5xRjGLwd7xdQ7nduP8dmIJJ/OeVP5wDmfztZQDWrOpPYpZjhXMvhHXrmQH%0AsGTpIFbei53Iknkpnc5lPm/runwcS5+Dz6d7Yr1zs46EQCbgtqoy6XnJfUddX5GD2a1b5r7D++b6%0A9PqFAtxfiQD3uqAVBaHMXLpYzcVM7ufiiw6kgwnsRBB7e22takdQe13/1oj7+3EEtD9Q3xf9lPuq%0A3Cflfke6lrpgdq8b1i+5P5J0yrrLkBCAAAQgAAEIQAACz5ZA+RtAR8+/A6Rn2126bXpLjx1ku99l%0Alt7W+5d1+pgqty6ptBg2pILcr2gcIWzSw74w3905/4k6ur+Xe+MIGlfQy517tmoxjhDHPhdjCToF%0AnUc5jqDzPOwL8PkUpDdj37VYPI6wqboiZZs5/66Xnpdss2cbvLTfvc7lznv/XGc+tu10S59b9yT5%0AAwEIQAACEIAABCAAAQg8NwIEtj839BwYAhCAAAQgAAEIQAACEIAABCAAgaclYOev6rEuqcVO4izl%0AYFbejmbL7ICu0/M+0sslH8/Hz1LnpyDWS+GkvRgO5QvTU9X50OdjOYtJQeybERC/EQHxCmZfC12z%0AHSuVTuCct7NYZdLtRM4yO5jtdLb0OudzHa5b0vVL5nPqZnp/vC6XoUMgE1AbdXJ7VV7tW3m3c/cT%0Aku4fHMiufNaV95L3c12WMShbvRDBKprBXX1CXZqeX4gg90vVzMULlQJRSI8J6IsTO+trVWttvTtL%0A5OM1j7XVeAnndnyJYjnum/sM9yPuayzd5ziYXXktZV7bq7zsm1y/+51SPj4rNAhAAAIQgAAEIACB%0A50kg/wbQeTjv3wP5t4DKZNPbhs/2ff5t4N8IXp/z2resQ/W6Th+3Tur8FNh+McYPLsUL7h5HmDuj%0A4wgKYlfg+kaMH6yHXNvZ+7KbrkP28aDFNrrWy9523rptdtviztuGt3S5ZK5D9SqfZT4n6U7ahgQB%0ACEAAAhCAAAQgAAEIPH8CBLY//3vAGUAAAhCAAAQgAAEIQAACEIAABCDwFATkAHayXucUtuPY0s5l%0AO58tsxPaZaV0HZJap+O5zMdW3rrOr05XqOqFCG7VrGyL4ajWrO4Kdp+P/Gk7q1txftud3QhY71Sa%0A0XgrnM9yQm/FosB2O3Qlveg6rEuWzmE7jyXtTLZz2WV1Tudc5u28f64zH9u6z0lSSeUkCByFgNqm%0AUpbS3YbdziXdP2Q5KLDd2+T+Q3XkRce5GO3+lbm5CHSfiZkS69P04mI1c+F8NX3hYjUV201i6jSb%0AVXtjI5YIZo8Z2OuS5n+8F9vdbrWr7WCr/sN9lfsS90mS7nskvZTB7C73fu6jct11/RF9Ud0dogwC%0AEIAABCAAAQicDQK2/XU21iXLJdvu0mXbW2Y7v872z+vzfrlOHU/5LH0OPjflsz4Tv3n1ovxib1mI%0AwPe5+CUhWfdVqO7OJ/RHYwWNON9GjCU0YixBL8TL7t6IIPZ2nGZpF9smdrlkaUfbTs92tm1vSZXb%0Abnd5mfd2lrnOfGzrwiHdKesuQ0IAAhCAAAQgAAEIQAACz48Age3Pjz1HhgAEIAABCEAAAhCAAAQg%0AAAEIQOAECdjZqyqt2yFsmR3GdiZnB3PpeK7La7+8j+sppY8pqXU+r1zusiytT4WTdTYys3LihpTz%0A2kvEwVYRrtkNgpW+p8V1x7/wL8ffmHW6m6vCubzbXVqxoh1lyjdD1xll5631LEtdeTmIJa3bYax8%0AdiJblzzsorq8X643H9PHjtOvPX+VkyBwVAJql065jbr95vbtfsHBK5LDFm3vbd135Pp8DL3o8lIE%0AWL80OzNwFned49T8fDW9eL6aOb9YTS8sqCH41MdK7qqv3d6qdja1bFadmH19UHoUjO9GQPtSBNao%0Ab3Of4X5EsuyHHAzjwHVLBbZrW+fL/XLd7o8sfX7KkyAAAQhAAAIQgAAEzj6B8neAzrju94Btdtvx%0Atuv92+Agqf28Ta6jrDcfW9spX56T81la1zfh9JJ8d+wgdMnZGDSYjlGDw44jaEwhXt/fG0fojifs%0AjStoRvbDjiPYHpa0/WybOdvoKstjANZLG3xY3rZ+WW953HxO4qXksr0cfyEAAQhAAAIQgAAEIACB%0As0KAwPazcic4DwhAAAIQgAAEIAABCEAAAhCAAASemoCdvq7I+ewclm4HsR3KlnXOaa2zA9oyl5X7%0AOl8epzwH53Wu0ofJ7sq0nfOHlaWz1nlL1SPdeeultGM4y+w8zk5olZfO57Is53M90nVsS59HeZ6+%0Afq0nQeBpCbgdqh63zyzdtnP7d5/gwPVBAe7azttIdx2uU8eR7uPpKw4KcH8xgqz1BYeBKdZNL8Rs%0A7ucXIuBdy3x1LtrPKCYFsne2tyOYvVG1tyKQvdHQjRh4Kfq6xP2Ymf1+vFjQjO3cT7gvUT73Sbk/%0AGhTUnoPZvU2uI/dJ1nWCuQ/K+sCTZwUEIAABCEAAAhCAwJkhIBs8J+dtm1vaXrcNb5nte/8+OKhM%0A+3ob1yOpY5XSx89S5+u8z115l7usLp/XDdNLu9Z5S+0r3XnrpbTdnKV0L6W9ne32vC6Xa1+vcz2S%0AOralz6M8T1+z1pMgAAEIQAACEIAABCAAgbNJgMD2s3lfOCsIQAACEIAABCAAAQhAAAIQgAAEnoKA%0AHbqqwnqW0rVkh3F2Jlu3o9nOaZUP0r3O+0r6GNad9/GzLM9V65yynrfz+mEyO2vr9Dpnr8ss7RjO%0AUrqX7FC2nqX0nNd+zrsOSx1Tuo8tqVTKXNbdgD8QOAECua1Zl/SS27d09weWDmxX3roD2rPM+5Z1%0A6lgq8zHPRxtQgPsLEei+GG3joNSd0V2zuivIfX6umpqdO3PB7rudmAOy2ap2InhdAeztCGbfbTUP%0AurRqPbg+jGD2pZAKbC/7C/cjlu57LB2sXgawl3lvr3rcV5XHKvsk5w+8CDaAAAQgAAEIQAACEDiT%0ABGR/O1nP0va5bfXSjnfevw2Ul25ZV+513ldSx3G+PKbzljrfUi+vYVDe5aUs7dqcty5Z6i6TzL/p%0AbZu73Hnb2dnmLu1wb1NK12HpuvM56LqUz7LUuyv5AwEIQAACEIAABCAAAQicOQIEtp+5W8IJQQAC%0AEIAABCAAAQhAAAIQgAAEIHBSBOTgdbKepR3AkqUD2Y5kSTujs+6yUub9sl4eIx876zpf561nKV1J%0A2wxLduB6G+ezLHXl8yInsfJZ2nFcSjuaVW69lHmd9y/rz8fXuSufZal3V/IHAidMILcvt8csc9t2%0Av+BAFckcxO58WZa3L+tTXsez9LEXoj1cm5mprsTLIlcj0P3gMPc9MOdin+m5CHKfm63OzewtUzPT%0A1bmo49zU9AnT26tuV0E8MZv6brtVdSIYfTf0TrPZXbTuMKkVDFZjv5X2TrUS++SZ2cu+w31K7mfU%0AB2nJAe3O5zLr3j7XId39knQl530N7qecR0IAAhCAAAQgAAEIjC4B2d5O1rO0bW5bPUvpXmTvl7rL%0ASuntSqljqSxLHz9Lna/z1rOUrqRthqXSrnU+y1JXPi+2n7OUXrfI/na59VJqvcu8rY4nPUufg65P%0Aepal3l3JHwhAAAIQgAAEIAABCEDgzBIgsP3M3hpODAIQgAAEIAABCEAAAhCAAAQgAIGTIpCdt9az%0AlO7FTmPlS6dyztsRrbKs521KPdfp4w2Tun6vNwvly+QyO2/z+lxWOnq9zuV2DJf50nnsvGTpYD4o%0A72OU0sfM56TrcL7U8zWiQ+A0CLhdqW7rkl7UvqW7nbsfkNTiQPasqyyXe1tL15Wlj+HjWipU42K0%0AQQW5X44g9UsK4u4FcByFxzkFhMQSjbkrz/VkZKIB9tpgN1hlr1Ydv1I3lFhUO8FCs7DHde+KS0it%0AP2pqxb7rsaxGIPtq1LERulLuH9x3qEx6Xtz/SObFgeuS1rU+694+15eP5XPw+XRPrHdu1pEQgAAE%0AIAABCEAAAuNDoGv39i7HepbSveTfBirL9rx12fzWJevydfvmMh/PUvVIV3JZqTsv6eR9nM+/u1WW%0A86Ud7HWSdfayy+rsapXJ7i7X5bKs5+3y8VTu87LM560yp6y7DAkBCEAAAhCAAAQgAAEInG0CBLaf%0A7fvD2UEAAhCAAAQgAAEIQAACEIAABCBwQgRKx63zWUovFzuK7YDWeuulLB3T5b4573rK45V5Xb7K%0A6mS3cMgfO3DrpMoGLXYSZ1nqyh910fFcT92xdSkqz7KbSeXOIyHwLAi47flYZft0vq4vcLB6ljmo%0APet5G9VV9iU6jvuPrOu8fA7SNaP7pempWGaqCyHPK3Ck16a0/iylVme32oxgeAWvr0eQz1oExzd6%0AfV1d/+Ay9zvKS3fgS5bSteTAdeuW3sb7uS7Xm6W4+fiZocpIEIAABCAAAQhAAALjS0C2dk7OZ2l7%0APEvb7vl3gtbLzpe0ze+yvN2gfXN5PladrnNWeZ3sFg75Yxu3TtomrpP+rZ+l9Lq8yy1lk6tOS5fn%0AfeuOqTKlUvryXO48EgIQgAAEIAABCEAAAhAYDQIEto/GfeIsIQABCEAAAhCAAAQgAAEIQAACEDgh%0AAnbuurqct0NY66xL2oGcdZdJ5sXbDCrz+iylO18eW+Uuy7LUuxulP9mBK91562XeDmOVl7rzknnx%0AtoPKvF6y1HWqLpd0yrq38TokBJ4XAbdDHd+6ZF7KPsHB6TlovdSPEtzuPkXH9LHy8aX7/LI+H+3r%0AfASKLE6di2WqWpiaruaiyS1EWczJfqqpHefUiD6yEUHsjd1OtRXB61tRthEBPa2Qbu/uC3Qy1i1z%0A/6Oy3N84KF3Si9aXwetlPu+X6/OxfGxLn5dhqZwEAQhAAAIQgAAEIDA5BGxf+4pzXrrz1iWzzW69%0AtOmdL9eX+Vyf1/lYzuvcXCaZ891Mb731Opnt3NIWLvOl7ex8lqVely/LdByXlbrO2ech6ZR1b+N1%0ASAhAAAIQgAAEIAABCEBg9AgQ2D5694wzhgAEIAABCEAAAhCAAAQgAAEIQOCECNjZ6+qcz1L6sMVO%0A5Cyzrn2VL8tcPqxur9P5Sa+T3cKaP9mxa8evNrNuqbLsNHa5y+pkXZn2K8tdV530uWQp3Un7kCBw%0A1gi4Heq8rLudWub27uB2lVkvg9uH5V2X93Vex5KepY8v6fPLusuynIlmNncuAsGjvWmZjfyeHi+x%0AhD5V6aUUyeg74l/0hnHMqoojx7+QPV0B7I+Xqhu03oyynVhyW7aeZakr777EuvIuc1C68tYd1H4Y%0AmffL9bp+HdOLWEl3yrrLkBCAAAQgAAEIQAACk0PA9nW+YpdlKX3QUtrxw/LlOtXpMtevvJLzlrms%0Au0FvG+t1Mtu7pU3svLcp7eecty6Zde17UD4fp9R1zj6+Zb6OurK8Hh0CEIAABCAAAQhAAAIQGA0C%0ABLaPxn3iLCEAAQhAAAIQgAAEIAABCEAAAhA4RQJy/ObkfJ20k3iQzE7mw+iux9vqPFxm6bIsS135%0AnLJDV7rz1uvydjDnbVxmqXVZr8vn/a3r3KTXyW5hWu88EgJnkYDaZU5lO1Xe7TlL6Q5QdzC7y5y3%0AzOXWJcvFx1K5z6NO6nxdbt3XoHKnrLvsKNJtXPvU6WV/4HyW7l+ylO4lB7OrrAxmH1bmOix1XOn5%0A+NLL86/LdzfiDwQgAAEIQAACEIDAxBIobWfn66TKhi3Znj+M7rrytroRLpfM+W6mt956nbQtrHW2%0AkbPu9V5XZ0vnssPorqtO+th1UmVKPqe9HH8hAAEIQAACEIAABCAAgXEgQGD7ONxFrgECEIAABCAA%0AAQhAAAIQgAAEIACBEyFg568ry3nrWUqvy7tcMjuac/lhdJ2Ht7Ned24uyzI7d63bUaztrJdS67Lz%0AuVyvfN36ujpdlmWp1+VVRoLAWSegtulkPUvpuf1Lz4uD3FU2LKDd21nmOqznY6lM+bpF5+ty61lK%0AV9I2R0nqF5zqdPcj2sZ6Kd2vZCndiwPalbfuoHaX5XKXef8sdWzl8zn43LIsdeVJEIAABCAAAQhA%0AAAIQyARK2znnrWcp3YvqsZ7lMJs+b1en5zqtSypp+2FJ9rGTddvMKrd+VFna3t6/rk6XZVnqdXmV%0AkSAAAQhAAAIQgAAEIACB8SBAYPt43EeuAgIQgAAEIAABCEAAAhCAAAQgAIETJlA6fHPeep1UWS53%0Avk7qlMvyXFbqzks6+VjOy0GcU87XOY+1rcu9bc7X6cP28bosS115JR9vL8dfCIwmgdwGrbtd64qs%0AOzglS+k5YL1Od5lluU9Zn47nMh+7TuZzM3lt55R1l9XJ3I6t10mV1S05yCUHn9fpDlzXOuulzOtc%0Ah44rPUufi65Jepal3l3JHwhAAAIQgAAEIAABCAwhUGc/5zLrdVJlXnQI64NkuU3Ol7rzkk6qNyfb%0Awy7L+dJu9jqX1+XzOuuq23q5j9dlWerKK3nfvRx/IQABCEAAAhCAAAQgAIFxJEBg+zjeVa4JAhCA%0AAAQgAAEIQAACEIAABCAAgRMjUDp8VXEuq9NV5vIsy/JyXa47b5vLS135YclOX0ttK935LIfpeZ3r%0AsPQ65yWVcvleSX2Z1yEhMKoE3JZ9/s5n6TYt6cBzyVLPAexad1DedZT1+Hgud95S51rqLiuvw/ks%0Ay/btfJbS6/IOMtc662UQuvOSDl53Wc5n3esly7p9Lpa6FulZlnp3JX8gAAEIQAACEIAABCBwRAKy%0As8uUy+r0QbZ5We59y3IdL5c57/Pwfs4PkraRtb7Unc9ymJ7Xub6yzOWSSl6/l9v7W1eW16NDAAIQ%0AgAAEIAABCEAAAuNFgMD28bqfXA0EIAABCEAAAhCAAAQgAAEIQAACp0igzhFcljlvqdOxflyZ68iX%0A5/pymfXS8Zvz1o8rdYxy30HHzdt6GyQExpVA2Sadz1J6Xhx4nqX04y6qO9dVdyyX6T6UusuOco9y%0Af1DqOe+Ac5VpcSC6dUuXD5IKZh+0rcsl6xZdl8qz7GZSufNICEAAAhCAAAQgAAEIPC0B2dtlKsuc%0At9T21o8rcx0+vutyvpS2k12e89aPK1VnuW/dcYaVeR0SAhCAAAQgAAEIQAACEBhvAgS2j/f95eog%0AAAEIQAACEIAABCAAAQhAAAIQOCUCgxzCZXnOH6QPWq9LyOuOc0l2IHvfnLduqW0Oo5fbue5h5Xkb%0AdAiMK4GyvTqfpfS6pQxKd4C7trVuOazM63wM1+u8pe5BqbvsoPtT10+ozOXWLesC27XOAexZP2yZ%0A96k7hs7f5ZJOWfc2XoeEAAQgAAEIQAACEIDAaRGQ3V2XyvKcP0gftF7HyevqjntQ2TC72essVddh%0A9HK7fA55/1yODgEIQAACEIAABCAAAQhMFgEC2yfrfnO1EIAABCAAAQhAAAIQgAAEIAABCJwCgWHO%0A4rp1ZdlBeZ1yuc1RL6POQVyWHZTXMctt8nkMW5e3Q4fApBAo223OS3feeilzMLr1LLOufZUvy1yn%0Ay5231L0odZcd5j653WdZ6sprGRbYnteXQe3lupyXPmjR+Wtdlt1M74/X5TJ0CEAAAhCAAAQgAAEI%0APAsCssEHpbp1ZdlBedVdbjPoeIPK6+zlsuygvOout8nHG7Yub4cOAQhAAAIQgAAEIAABCEwOAQLb%0AJ+dec6UQgAAEIAABCEAAAhCAAAQgAAEIPCMCBzmPh60/7rphl3aQo3jQ+kHlPtZB670dEgIQeDKo%0AxG29Tqps0JID1Ov0XKY6ynxZr+6Ny6xnKX1Qyn2AdclSd5nloAB3rfc6y0H7uDxLnafydbJbmNY7%0Aj4QABCAAAQhAAAIQgMBZICCbfFgatH5Ques6aL23K6Xt6rLc+UHrB5UftJ/XIyEAAQhAAAIQgAAE%0AIAABCBDYzjMAAQhAAAIQgAAEIAABCEAAAhCAAASeAYHDOpMPu91JnfJBTmcf57DbeXskBCBQT6Bs%0A4zlvPUvpx1mGBbTrzHKdztdJlQ1L7hvqpMq8qA7rkmXgel43aH1Zh7ZzWZalXpdXGQkCEIAABCAA%0AAQhAAAJnmYB/Fxx0jofd7qB6DrvedvhB2x92u4PqYT0EIAABCEAAAhCAAAQgMFkECGyfrPvN1UIA%0AAhCAAAQgAAEIQAACEIAABCBwhgg8a+fzYS8d5/NhSbEdBI5PoK795zLrWZa68oPKvM5SZ2rd0mV1%0AMpdJr0u5r7CeZakrP6jM6yx1POvlPl6XZakrr+R993L8hQAEIAABCEAAAhCAwGgTkC1/FhN291m8%0AK5wTBCAAAQhAAAIQgAAERpMAge2jed84awhAAAIQgAAEIAABCEAAAhCAAAQmhMBJO61xNk/Ig8Nl%0AjhSBunaey6wPk3ldqee8wChfV2ZoXuf8QTL3K9azfBpdx9b+rsN5n1MuH1bmdUgIQAACEIAABCAA%0AAQiMO4Gj2vMH8aizuQ/ah/UQgAAEIAABCEAAAhCAAASOS4DA9uOSYz8IQAACEIDA/8/evTVJkpx1%0Ag4+q6vN5zprRHKQZSSO0koFAmDC4WluDS67gBj4cXwA+AMZn4DXWXsAwDFhe1thdhKTRdE9PH6tq%0A88mef8vbJ/JQVZlVWVm/MMtxjwgPD49fTj2Rlf5UNAECBAgQIECAAAECBAgQILBigbEklH5b1lPW%0AEFJvy7Y+1mbWtnZ71WctfYJLu556yuqj6llfVKZ9W1a9lhz7Yu3Ff8e2tfvVCRAgQIAAAQIECBAg%0AQIAAAQIECBAgQIAAgc0XkNi++e+RERIgQIAAAQIECBAgQIAAAQIECBAgcAEFkpjeX3q/vV0fq49t%0Aqz5nbW/P17bJ9llJ5P32dn2sPratztFuH1tfNI7sVxIgQIAAAQIECBAgQIAAAQIECBAgQIAAAQLn%0AS0Bi+/l6v4yWAAECBAgQIECAAAECBAgQIECAAIELKDCWYB6GsX39tqOup++jlouS0hftr/P1bdox%0AzNvXtlMnQIAAAQIECBAgQIAAAQIECBAgQIAAAQIEzp+AxPbz954ZMQECBAgQIECAAAECBAgQIECA%0AAAECF1ygT1TvOWbtn7W9jp+3r+9/bH1e0vmsfbO2p/9F+9NOSYAAAQIECBAgQIAAAQIECBAgQIAA%0AAQIECJx/AYnt5/89dAUECBAgQIAAAQIECBAgQIAAAQIECFxwgaMkpR+l7SpYj5KcfpS2qxibPggQ%0AIECAAAECBAgQIECAAAECBAgQIECAAIHNEZDYvjnvhZEQIECAAAECBAgQIECAAAECBAgQIEBgpQKn%0AncS+7OAlsC8rpR0BAgQIECBAgAABAgQIECBAgAABAgQIELg4ApcuzqW6UgIECBAgQIAAAQIECBAg%0AQIAAAQIECFwsgUUJ5OtIfF90zov1DrhaAgQIECBAgAABAgQIECBAgAABAgQIECBAYFkBie3LSmlH%0AgAABAgQIECBAgAABAgQIECBAgACBLROQhL5lb6jLIUCAAAECBAgQIECAAAECBAgQIECAAAEC51hg%0A9xyP3dAJECBAgAABAgQIECBAgAABAgQIECBAgAABAgQIECBAgAABAgQIECBAgAABAgQIECBAYAsE%0AJLZvwZvoEggQIECAAAECBAgQIECAAAECBAgQIECAAAECBAgQIECAAAECBAgQIECAAAECBAgQIHCe%0ABSS2n+d3z9gJECBAgAABAgQIECBAgAABAgQIECBAgAABAgQIECBAgAABAgQIECBAgAABAgQIECCw%0ABQIS27fgTXQJBAgQIECAAAECBAgQIECAAAECBAgQIECAAAECBAgQIECAAAECBAgQIECAAAECBAgQ%0AOM8CEtvP87tn7AQIECBAgAABAgQIECBAgAABAgQIECBAgAABAgQIECBAgAABAgQIECBAgAABAgQI%0AENgCgUtbcA0ugQABAgQIECBAgAABAgQIECBwYQQODw9Hr3VnZ2d0u40ECBBYVmAsvogty+ppR4AA%0AgfMt4B5wvt8/oydAgMBJBdwHTiroeAIECBAgQIAAAQIEViWwM/kFZXw2dFVn0A8BAgQIECBAgAAB%0AAgQIECBAgMCJBI769Y1E1BNxO5jAhREQWy7MW+1CCRAgMCrgPjDKYiMBAgQuhMBR7wGF4ruGC/G/%0AhoskQIAAAQIECBAgcOYCEtvP/C0wAAIECBAgQIAAAQIECBAgQIDAuEA/0dyvt0eNTTCPbWuPUSdA%0A4GIKjMWSsW3R6WNJv552SgIECBA4HwJ9zO/X26sYi/lj29pj1AkQIEBgcwXGYv7YtlzBWMwf25b2%0ASgIECBAgQIAAAQIECJxUQGL7SQUdT4AAAQIECBAgQIAAAQIECBBYsUA/qdyut/X2tO3EcluvNv16%0Ae5w6AQIXS6CNIbPqrUgbP9p6tenX2+PUCRAgQGDzBNq4X6Nr19t6O/I21rf1atOvt8epEyBAgMDm%0ACbSxfla9H3Ub62fV+2OsEyBAgAABAgQIECBA4CQCEttPoudYAgQIECBAgAABAgQIECBAgMCKBcYm%0Al2vbf//3fw9/9Vd/Nfdsf/7nfz7cvn37ZZKRSee5XHYSuFACs2LLkydPhr/4i7+Ya/HHf/zHw3vv%0AvSe2zFWykwABApstMOs+8POf/3z4y7/8y7mD/7M/+7Phzp077gNzlewkQIDAZgvMug/8zd/8zfCv%0A//qvMwf/8ccfD3/0R3/kHjBTyA4CBAgQIECAAAECBFYtcGnVHeqPAAECBAgQIECAAAECBAgQIEDg%0AeAL9RHPWq3z69Ok0uX1ez8+ePXv55M1Kaq/j2uT2ecfaR4DAxRBo40rVnz9/vjC2VPJ7jotSYos4%0AExElAQIENlegjeGpV1kvnzE3930zMgIECKxKILG/+kv8T3n//v25vw+8+eabw8HBwfS7hfwOkLL6%0ASH1VY9UPAQIECBAgQIAAAQIEJLb7f4AAAQIECBAgQIAAAQIECBAgsAEC8yaaa19NJC9aqk074by7%0Au/syuT39m3RepGg/ge0SyM9+XVXqVdYrMWPRFaddxY82hqRefaW+qC/7CRAgQOB0BRL766yJ/325%0AaET9fcBnzEVi9hMgQGBzBObdByq+t/vHRl37q13F/nbJ5//an3q7X50AAQIECBAgQIAAAQLHFZDY%0Aflw5xxEgQIAAAQIECBAgQIAAAQIE1iBQk8L9K8lEi06Xdplwrn6ymGiOhJLAxRRIPKgyCSxV7u/v%0ALwRJbKk4kviSg8SWSCgJECCw2QL958vcD45yH8g9IPeUumL3gc1+342OAAECEWjvA+3vA21MT9u2%0AzP2itvW/D7gHtFLqBAgQIECAAAECBAisSkBi+6ok9UOAAAECBAgQIECAAAECBAgQOKbA2ERyJo+T%0AULpM0lG1SbtKPKpjk4B0zKE5jACBLRJIXEnZxox5l1mxpNomnlTZJ7FUn/22eX3aR4AAAQLrF6jY%0A3C+1rV4V1/M5s2/Tr7f3C58xex3rBAgQ2FyB3AcS+6tM7E+ZNrOuovbXfaDK9veBtK/fAWqf3wUi%0AoiRAgAABAgQIECBA4KQCEttPKuh4AgQIECBAgAABAgQIECBAgMCKBGoyuH1lorlNJpp3qr5dTTpX%0Af1lMNEdCSeBiCbRxpeonjS1JXomi2BIJJQECBDZTYNX3AZ8xN/N9NioCBAgsEsj9oP19oOrzljrm%0A+fPnw6VLL1JL8rtAfgeo/anP68c+AgQIECBAgAABAgQILCsgsX1ZKe0IECBAgAABAgQIECBAgAAB%0AAqckUBPDmWiusk9YnzWMmmyutjWpnJdJ5llathO4eAIVDxJfElcqbixa0jbtEl8ksERESYAAgfMh%0AkHtAPmf28X3WVfiMOUvGdgIECJwPgfwe0N4H6h5Q8b22zVvynUQ+++d3gRyX7fP6sI8AAQIECBAg%0AQIAAAQJHEZDYfhQtbQkQIECAAAECBAgQIECAAAECKxbIZHCV/SsTyEkmWnTqtM9Ec8rqt+o5V/Vj%0A8nmRpv0EzrdAft7bsupJZky8qISWRUuSXqpdxY48qTd9Z3utiy2LNO0nQIDA6QgkRlfZv3IPqM+Y%0A9Vq0pH3F+PaVuJ9zVT/uA4s07SdAgMD6Bdq4nHqVeSWu1+f8qs9b6pi6VyT+t78LtDE/52m3zevX%0APgIECBAgQIAAAQIECMwS2J21w3YCBAgQIECAAAECBAgQIECAAIHTF8hEc8pMOC+TdFRtMjFdx6WP%0AlKd/Nc5IgMAmCCQGpExcqXhRr0VL2okri6TsJ0CAwOYK5B5QZcXz3AuqXLT4jLlIyH4CBAhstsCs%0Ae0DF99o3b8n9wncN85TsI0CAAAECBAgQIEBglQIS21epqS8CBAgQIECAAAECBAgQIECAwAkEMqHc%0AJxxlAnlR10k+rbKduF50nP0ECFwcgcSGJKgs80czaVtlXm28ujh6rpQAAQLnU6CN2RXHa7393Ljo%0Aqtq2uY+kz0XH2k+AAAECZyfQxuqq5x5QZWJ722ZspLU/bdvj2+Pa+lgfthEgQIAAAQIECBAgQOAo%0AAhLbj6KlLQECBAgQIECAAAECBAgQIEBgDQLtJHDV86pJ4/a16NQ12dy2Tz9t/4v6sJ8Age0UaONB%0AGycqbixalokt4swiRfsJECBw+gJtbF73feD0r84ZCRAgQGBZgfZ+0P4uUPV231h/tb//fSDtFh2b%0AdkoCBAgQIECAAAECBAgcRUBi+1G0tCVAgAABAgQIECBAgAABAgQIrEmgnxCu9bxqsnmZ5NNMUOe4%0AsT7XNHzdEiCwoQJtHGhjQ9UTMxYNPe2qTB/tMe052u3qBAgQIHD2An2MThyvMnF90ShzH2iPbY/p%0Az9HuUydAgACBsxVIjG5jeOJ6fc+Q/bNGWfvbxPa2n1nH2E6AAAECBAgQIECAAIGTCEhsP4meYwkQ%0AIECAAAECBAgQIECAAAECKxTIhHJbVv0kSUdtXyscqq4IEDhHAokDNeSq55WElkWXUu0Th9JXXy7q%0Aw34CBAgQODuBPmbXer2Oex/I8XVF6fvsrs6ZCRAgQGBZgcTsxPGU845Pm5TVtupZ2nq2KQkQIECA%0AAAECBAgQIHASAYntJ9FzLAECBAgQIECAAAECBAgQIEBgxQKZFM6kcVsuc6qx9ulzmeO1IUBgOwXa%0AONDGiXb7rCvv2+eYlLOOs50AAQIENkcgMXtWTJ830v6YtE2fWVcSIECAwGYKtPE69Srzx6uLRt22%0Ay/F1TFtf1If9BAgQIECAAAECBAgQWFZAYvuyUtoRIECAAAECBAgQIECAAAECBE5JoJ0crnpei06f%0Adv3xi46znwCBiyHQx4Z2fZ6A2DJPxz4CBAicH4E27o/F9llXMta27WvWcbYTIECAwOYIJJbXiFJf%0ANpb37bO+OVdnJAQIECBAgAABAgQIbJOAxPZtejddCwECBAgQIECAAAECBAgQILA1Av1E8TITzm2b%0A/vitgXEhBAicSKCPDW3cmNVx26Y/ftYxthMgQIDAZgocJ467D2zme2lUBAgQOI5AG9OXOb5v368v%0A04c2BAgQIECAAAECBAgQOIqAxPajaGlLgAABAgQIECBAgAABAgQIEDhlgZo0PsrE8VHbn/LlOB0B%0AAhsicNRYcdT2G3KZhkGAAAECMwSOGteP2n7GaW0mQIAAgQ0QSEyvcpnlqO2X6VMbAgQIECBAgAAB%0AAgQIzBKQ2D5LxnYCBAgQIECAAAECBAgQIECAwAYJLDPhvEybDbokQyFAYAMExI0NeBMMgQABAmco%0AsMx9YJk2Z3gJTk2AAAECJxAQ40+A51ACBAgQIECAAAECBNYiILF9Law6JUCAAAECBAgQIECAAAEC%0ABAgQIECAAAECBAgQIECAAAECBAgQIECAAAECBAgQIECAAIFlBSS2LyulHQECBAgQIECAAAECBAgQ%0AIECAAAECBAgQIECAAAECBAgQIECAAAECBAgQIECAAAECBAisRUBi+1pYdUqAAAECBAgQIECAAAEC%0ABAgQIECAAAECBAgQIECAAAECBAgQIECAAAECBAgQIECAAAECywpIbF9WSjsCBAgQIECAAAECBAgQ%0AIECAAAECBAgQIECAAAECBAgQIECAAAECBAgQIECAAAECBAgQWIuAxPa1sOqUAAECBAgQIECAAAEC%0ABAgQIECAAAECBAgQIECAAAECBAgQIECAAAECBAgQIECAAAECBJYVkNi+rJR2BAgQIECAAAECBAgQ%0AIECAAAECBAgQIECAAAECBAgQIECAAAECBAgQIECAAAECBAgQILAWAYnta2HVKQECBAgQIECAAAEC%0ABAgQIECAAAECBAgQIECAAAECBAgQIECAAAECBAgQIECAAAECBAgsKyCxfVkp7QgQIECAAAECBAgQ%0AIECAAAECBAgQIECAAAECBAgQIECAAAECBAgQIECAAAECBAgQIEBgLQIS29fCqlMCBAgQIECAAAEC%0ABAgQIECAAAECBAgQIECAAAECBAgQIECAAAECBAgQIECAAAECBAgQWFZAYvuyUtoRIECAAAECBAgQ%0AIECAAAECBAgQIECAAAECBAgQIECAAAECBAgQIECAAAECBAgQIECAwFoEJLavhVWnBAgQIECAAAEC%0ABAgQIECAAAECBAgQIECAAAECBAgQIECAAAECBAgQIECAAAECBAgQILCsgMT2ZaW0I0CAAAECBAgQ%0AIECAAAECBAgQIECAAAECBAgQIECAAAECBAgQIECAAAECBAgQIECAAIG1CEhsXwurTgkQIECAAAEC%0ABAgQIECAAAECBAgQIECAAAECBAgQIECAAAECBAgQIECAAAECBAgQIEBgWQGJ7ctKaUeAAAECBAgQ%0AIECAAAECBAgQIECAAAECBAgQIECAAAECBAgQIECAAAECBAgQIECAAAECaxGQ2L4WVp0SIECAAAEC%0ABAgQIECAAAECBAgQIECAAAECBAgQIECAAAECBAgQIECAAAECBAgQIECAwLICEtuXldKOAAECBAgQ%0AIECAAAECBAgQIECAAAECBAgQIECAAAECBAgQIECAAAECBAgQIECAAAECBNYiILF9Law6JUCAAAEC%0ABAgQIECAAAECBAgQIECAAAECBAgQIECAAAECBAgQIECAAAECBAgQIECAAIFlBSS2LyulHQECBAgQ%0AIECAAAECBAgQIECAAAECBAgQIECAAAECBAgQIECAAAECBAgQIECAAAECBAisRUBi+1pYdUqAAAEC%0ABAgQIECAAAECBAgQIECAAAECBAgQIECAAAECBAgQIECAAAECBAgQIECAAAECywpIbF9WSjsCBAgQ%0AIECAAAECBAgQIECAAAECBAgQIECAAAECBAgQIECAAAECBAgQIECAAAECBAgQWIuAxPa1sOqUAAEC%0ABAgQIECAAAECBAgQIECAAAECBAgQIECAAAECBAgQIECAAAECBAgQIECAAAECBJYVkNi+rJR2BAgQ%0AIECAAAECBAgQIECAAAECBAgQIECAAAECBAgQIECAAAECBAgQIECAAAECBAgQILAWAYnta2HVKQEC%0ABAgQIECAAAECBAgQIECAAAECBAgQIECAAAECBAgQIECAAAECBAgQIECAAAECBAgsKyCxfVkp7QgQ%0AIECAAAECBAgQIECAAAECBAgQIECAAAECBAgQIECAAAECBAgQIECAAAECBAgQIEBgLQIS29fCqlMC%0ABAgQIECAAAECBAgQIECAAAECBAgQIECAAAECBAgQIECAAAECBAgQIECAAAECBAgQWFZAYvuyUtoR%0AIECAAAECBAgQIECAAAECBAgQIECAAAECBAgQIECAAAECBAgQIECAAAECBAgQIECAwFoEJLavhVWn%0ABAgQIECAAAECBAgQIECAAAECBAgQIECAAAECBAgQIECAAAECBAgQIECAAAECBAgQILCsgMT2ZaW0%0AI0CAAAECBAgQIECAAAECBAgQIECAAAECBAgQIECAAAECBAgQIECAAAECBAgQIECAAIG1CEhsXwur%0ATgkQIECAAAECBAgQIECAAAECBAgQIECAAAECBAgQIECAAAECBAgQIECAAAECBAgQIEBgWQGJ7ctK%0AaUeAAAECBAgQIECAAAECBAgQIECAAAECBAgQIECAAAECBAgQIECAAAECBAgQIECAAAECaxGQ2L4W%0AVp0SIECAAAECBAgQIECAAAECBAgQIECAAAECBAgQIECAAAECBAgQIECAAAECBAgQIECAwLICEtuX%0AldKOAAECBAgQIECAAAECBAgQIECAAAECBAgQIECAAAECBAgQIECAAAECBAgQIECAAAECBNYiILF9%0ALaw6JUCAAAECBAgQIECAAAECBAgQIECAAAECBAgQIECAAAECBAgQIECAAAECBAgQIECAAIFlBSS2%0ALyulHQECBAgQIECAAAECBAgQIECAAAECBAgQIECAAAECBAgQIECAAAECBAgQIECAAAECBAisRUBi%0A+1pYdUqAAAECBAgQIECAAAECBAgQIECAAAECBAgQIECAAAECBAgQIECAAAECBAgQIECAAAECywpI%0AbF9WSjsCBAgQIECAAAECBAgQIECAAAECBAgQIECAAAECBAgQIECAAAECBAgQIECAAAECBAgQWIuA%0AxPa1sOqUAAECBAgQIECAAAECBAgQIECAAAECBAgQIECAAAECBAgQIECAAAECBAgQIECAAAECBJYV%0AkNi+rJR2BAgQIECAAAECBAgQIECAAAECBAgQIECAAAECBAgQIECAAAECBAgQIECAAAECBAgQILAW%0AAYnta2HVKQECBAgQIECAAAECBAgQIECAAAECBAgQIECAAAECBAgQIECAAAECBAgQIECAAAECBAgs%0AKyCxfVkp7QgQIECAAAECBAgQIECAAAECBAgQIECAAAECBAgQIECAAAECBAgQIECAAAECBAgQIEBg%0ALQIS29fCqlMCBAgQIECAAAECBAgQIECAAAECBAgQIECAAAECBAgQIECAAAECBAgQIECAAAECBAgQ%0AWFZAYvuyUtoRIECAAAECBAgQIECAAAECBAgQIECAAAECBAgQIECAAAECBAgQIECAAAECBAgQIECA%0AwFoEJLavhVWnBAgQIECAAAECBAgQIECAAAECBAgQIECAAAECBAgQIECAAAECBAgQIECAAAECBAgQ%0AILCsgMT2ZaW0I0CAAAECBAgQIECAAAECBAgQIECAAAECBAgQIECAAAECBAgQIECAAAECBAgQIECA%0AAIG1CEhsXwurTgkQIECAAAECBAgQIECAAAECBAgQIECAAAECBAgQIECAAAECBAgQIECAAAECBAgQ%0AIEBgWQGJ7ctKaUeAAAECBAgQIECAAAECBAgQIECAAAECBAgQIECAAAECBAgQIECAAAECBAgQIECA%0AAAECaxGQ2L4WVp0SIECAAAECBAgQIECAAAECBAgQIECAAAECBAgQIECAAAECBAgQIECAAAECBAgQ%0AIECAwLICEtuXldKOAAECBAgQIECAAAECBAgQIECAAAECBAgQIECAAAECBAgQIECAAAECBAgQIECA%0AAAECBNYiILF9Law6JUCAAAECBAgQIECAAAECBAgQIECAAAECBAgQIECAAAECBAgQIECAAAECBAgQ%0AIECAAIFlBSS2LyulHQECBAgQIECAAAECBAgQIECAAAECBAgQIECAAAECBAgQIECAAAECBAgQIECA%0AAAECBAisRUBi+1pYdUqAAAECBAgQIECAAAECBAgQIECAAAECBAgQIECAAAECBAgQIECAAAECBAgQ%0AIECAAAECywpIbF9WSjsCBAgQIECAAAECBAgQIECAAAECBAgQIECAAAECBAgQIECAAAECBAgQIECA%0AAAECBAgQWIuAxPa1sOqUAAECBAgQIECAAAECBAgQIECAAAECBAgQIECAAAECBAgQIECAAAECBAgQ%0AIECAAAECBJYVkNi+rJR2BAgQIECAAAECBAgQIECAAAECBAgQIECAAAECBAgQIECAAAECBAgQIECA%0AAAECBAgQILAWAYnta2HVKQECBAgQIECAAAECBAgQIECAAAECBAgQIECAAAECBAgQIECAAAECBAgQ%0AIECAAAECBAgsKyCxfVkp7QgQIECAAAECBAgQIECAAAECBAgQIECAAAECBAgQIECAAAECBAgQIECA%0AAAECBAgQIEBgLQIS29fCqlMCBAgQIECAAAECBAgQIECAAAECBAgQIECAAAECBAgQIECAAAECBAgQ%0AIECAAAECBAgQWFZAYvuyUtoRIECAAAECBAgQIECAAAECBAgQIECAAAECBAgQIECAAAECBAgQIECA%0AAAECBAgQIECAwFoEJLavhVWnBAgQIECAAAECBAgQIECAAAECBAgQIECAAAECBAgQIECAAAECBAgQ%0AIECAAAECBAgQILCsgMT2ZaW0I0CAAAECBAgQIECAAAECBAgQIECAAAECBAgQIECAAAECBAgQIECA%0AAAECBAgQIECAAIG1CEhsXwurTgkQIECAAAECBAgQIECAAAECBAgQIECAAAECBAgQIECAAAECBAgQ%0AIECAAAECBAgQIEBgWQGJ7ctKaUeAAAECBAgQIECAAAECBAgQIECAAAECBAgQIECAAAECBAgQIECA%0AAAECBAgQIECAAAECaxGQ2L4WVp0SIECAAAECBAgQIECAAAECBAgQIECAAAECBAgQIECAAAECBAgQ%0AIECAAAECBAgQIECAwLICEtuXldKOAAECBAgQIECAAAECBAgQIECAAAECBAgQIECAAAECBAgQIECA%0AAAECBAgQIECAAAECBNYiILF9Law6JUCAAAECBAgQIECAAAECBAgQIECAAAECBAgQIECAAAECBAgQ%0AIECAAAECBAgQIECAAIFlBSS2LyulHQECBAgQIECAAAECBAgQIECAAAECBAgQIECAAAECBAgQIECA%0AAAECBAgQIECAAAECBAisRUBi+1pYdUqAAAECBAgQIECAAAECBAgQIECAAAECBAgQIECAAAECBAgQ%0AIECAAAECBAgQIECAAAECywpIbF9WSjsCBAgQIECAAAECBAgQIECAAAECBAgQIECAAAECBAgQIECA%0AAAECBAgQIECAAAECBAgQWIuAxPa1sOqUAAECBAgQIECAAAECBAgQIECAAAECBAgQIECAAAECBAgQ%0AIECAAAECBAgQIECAAAECBJYVkNi+rJR2BAgQIECAAAECBAgQIECAAAECBAgQIECAAAECBAgQIECA%0AAAECBAgQIECAAAECBAgQILAWAYnta2HVKQECBAgQIECAAAECBAgQIECAAAECBAgQIECAAAECBAgQ%0AIECAAAECBAgQIECAAAECBAgsKyCxfVkp7QgQIECAAAECBAgQIECAAAECBAgQIECAAAECBAgQIECA%0AAAECBAgQIECAAAECBAgQIEBgLQKX1tI/5XonAABAAElEQVSrTgkQIECAAAECBAgQIECAAAECBOYK%0AHB4eTvdXOes1t4MFO8f6rENy3hy+s7OTqpIAgS0QyM94W/bx4KSX2feXc7X9ii2thjoBAgROTyAx%0AeSxWt9uOO6K2j9Srr6q3i/tAq6FOgACB0xPoY3PW2/Iko2n7aettn+4BrYY6AQIECBAgQIAAAQJH%0AFZDYflQx7QkQIECAAAECBAgQIECAAAECxxCoCd+jLrMmiWf1c9T21U8/LhPQs3RtJ7CZAv3P8DKj%0AbGPFMscftX2Noe9XbFnmndGGAAECRxfo4+2yPbSxfdExR2mbvvpxuQ9ERkmAAIHVCfSxdtmejxrX%0Aj9O+H4v7QC9inQABAgQIECBAgACBWQIS22fJ2E6AAAECBAgQIECAAAECBAgQOKHArEnmdns7QTyr%0AftRhzOunPXf6bSeYs7/dlnZKAgQ2RyA/q+2I2m2pVznr1R67TH1WPzlX30cbR9o27fb+GOsECBAg%0AsFigjalt63Z71Re92mOXqc/qr45tz52+2nif/e22tFMSIECAwNEEElPbo9ptqVc579Uev6g+r5+c%0Ar++jjflp027r21snQIAAAQIECBAgQIBACUhs9/8BAQIECBAgQIAAAQIECBAgQGANApm0Tdftel8/%0AODiYTjZXmXq16V/pa1bZt8969VmTx5lATjnWT/bVsbVkfaytbQQInL5AfjZz5na9r9d6YkrK2ta/%0A0tessm+f9eozS8WK3d3drH6tbGNJHd+uf62xDQQIECAwU6BiaLu06309sb/K1KtN/2r7m1Xvj6n1%0A6rPieWJ6yrE+sq+OqyXrY21tI0CAAIHZAomj1WJRPbE/ZbXvX7PP9GJP375dr36zzPtdoNok7tfx%0AqedYJQECBAgQIECAAAECBFoBie2thjoBAgQIECBAgAABAgQIECBAYAUCNVGbJfV/+Id/GL744otX%0AJp6rTTspnHpNDtfr+fPnw/7+/rS8f/9+upxZ/vu///vws5/9bLh06dL0tbe3N000rQnmTDKn7CeS%0Aa/21114bvve97037z/4aU+ozT2wHAQKnIpB4UidL/V/+5V+GX/ziFy/XM5DsT7JJ4kqVFVfq9ezZ%0As+HJkyc5ZGb5n//5n8PDhw9fxpWKMYkrFR/6V9tR7bt58+bwwx/+cLo58URsaZXUCRAgsJxAYnu1%0ATv0f//EfhwcPHrxcT0+1v3/lXpDPl/VZs45dtJz0M+a9e/eGTz/9dHoa94FF2vYTIEBgXCBxv/am%0AXp/R//7v//7leo7M/vY+kHtAlRX/86rvKeYtdY5//ud/fvk9Q/u7QP1O0P4uUP0kzqfPWv/BD34w%0A3L59e7qp1jO+vm2OURIgQIAAAQIECBAgcLEFJLZf7Pff1RMgQIAAAQIECBAgQIAAAQIrFsgEbXWb%0ASeSqP378ePjrv/7rqq5t+ad/+qcT9f2nf/qnLyeYq6NMMtd1pH6iEziYAIFjC8yKLfWzue7Y8m//%0A9m/HHncd+Id/+Idiy4kEHUyAAIFfJzGWxXn7jPknf/In7gP+JyZAgMCKBPJ7QZXXrl0b/vZv/3b4%0A+c9/vqLev97N559/Pvzd3/3d13csueWNN94YfvKTn0zvA/W7S43b9wtL4mlGgAABAgQIECBA4IIK%0AzP63YS8oiMsmQIAAAQIECBAgQIAAAQIECBxXIBPMdXzV86onov3oRz8a6mmVm7q8/fbbw3e/+93p%0Ak+Iz7v56NnXsxkVg2wX6n8X8jFZs+eijj4b3339/Ywnqae0//vGPxZaNfYcMjACB8yAw7z5Q/yLG%0AJn/GfOutt6b/IlDds3L/6q/nPLwHxkiAAIGzFEjcbMvU/+AP/uAsh7bw3L//+78/bVPjzZj7cmEn%0AGhAgQIAAAQIECBAgcKEEJLZfqLfbxRIgQIAAAQIECBAgQIAAAQKnIZAJ25SVyFPLT3/609M4/bHO%0AUZPhNc4+6SgTzsfq1EEECKxUIDElZX5mkyyy0pOtqLOKe7u7u2LLijx1Q4DAxRZI/E+Zz5i/93u/%0At7EwPmNu7FtjYAQInBOBivm1tGXV87vAp59+OtRT0Tdxef3114ff+I3feDnW3L/669nEsRsTAQIE%0ACBAgQIAAAQJnJyCx/ezsnZkAAQIECBAgQIAAAQIECBDYIoF2krkuKxO2mWze398ffvCDHwx37tzZ%0AuKuuJ2l+/PHHQ40x48315FracuMuwIAIbLFA+7OYy6xt+Vmtn9sPPvhgeO+997J7Y8obN24M9STh%0APrYkPubaUm7MwA2EAAECGySQGNmWVW/vA5U0uImfMd98883hk08++dp9ILztNWWbkgABAgRmC1Tc%0A7O8BdT/Y1D+ir3HV+MZ+H5h9lfYQIECAAAECBAgQIHDRBSS2X/T/A1w/AQIECBAgQIAAAQIECBAg%0AsHKBNkknk86ZyP2d3/mdlZ/vpB3+7u/+7vD8+fOXk82ZLE950v4dT4DAyQXy89iWSRKp+FI/x5u2%0A/PZv//aws7PzMrbUeGv8FgIECBA4nkBiaO4FuQ9U+ZOf/OR4na7xKJ8x14irawIELpRAH/9rvWJ/%0A7gP1R0SvvfbaRpncu3dv+M53vvO13wVyD6vB5ro2auAGQ4AAAQIECBAgQIDAmQtIbD/zt8AACBAg%0AQIAAAQIECBAgQIAAgfMu0E/GZqI2E82ZbK7k8e9+97vD7du3N+aS658G//DDD6eTzUm+r/HmGjZm%0AoAZCgMBUID+bbXyp2PLuu+8O77zzzsYoXb9+ffj+97//tT+a6eNL4mfKjbkAAyFAgMAGCPSxcewe%0AUJ/f6lXJg5v01Pb6jPnRRx/5jLkB/x8ZAgEC51egvQ+kXmU+U1f8zx+p1x+VbtLy4x//eHoPyPjy%0A+0t7HRlvtmVdSYAAAQIECBAgQIDAxRaQ2H6x339XT4AAAQIECBAgQIAAAQIECKxQoCZjMyGbeiZv%0Ak3RU6z/60Y9WeNaTdfVbv/Vb04nwmmzOWDP2vjzZmRxNgMBJBfqfyfqZTWypn+Hf/M3fPOkpVnb8%0AD3/4w2k8zPj6+FInquuxECBAgMBigcT/apl64mqSGmu9Yu+mLHVPqnuTz5ib8o4YBwEC2yCQe0CV%0A/X3ggw8+GO7evbsRl1l/aFV/3FT3gLpP1VjbsVfdQoAAAQIECBAgQIAAgVkCEttnydhOgAABAgQI%0AECBAgAABAgQIEDiBQDtp20841wTvzZs3T9D7ag6tfxq8nvLcTjZnrLMmmmdtX82I9EKAQCuQn7fE%0Ak+yr9fysVpmkxrfeemt488030+zMymvXrg2ffPLJy6T7jDXXkfLMBujEBAgQOMcCFUNrae8FuQ/U%0AZ8xbt26d+dVVYuV7773nM+aZvxMGQIDANgrks3Q+Y+f3gboX/OAHP9iIS65x1Hjq1Y4zY9+IQRoE%0AAQIECBAgQIAAAQIbKyCxfWPfGgMjQIAAAQIECBAgQIAAAQIEzqtAEo5q/Jm4zWRuJnY//fTTM7+8%0A73//+1+bbM7YM+4zH6QBECDwikD7s1n1xJYktNTP9Vkv3/3ud6exL/GuxtaO+6zH5/wECBA4rwIV%0AS2tJTG3vA4m53/ve98788nzGPPO3wAAIENhCgcT+urTU87tA3QPqVX9UdPv27TO9+voDq29+85uj%0A3zXUuNvxn+lAnZwAAQIECBAgQIAAgY0VkNi+sW+NgREgQIAAAQIECBAgQIAAAQLbItBPOtfkc004%0A37hx48wusSa733nnnelkc8bXTjJnYNmW9Z2dnVSVBAisWWDez1t+NqtsE1reeOON4bXXXlvzyGZ3%0Af+XKleHDDz+cxpaMq8aY8c4+0h4CBAgQOKpA4mvi7aZ8xvzGN77hM+ZR30ztCRAgcEyB9l5Q9foj%0A07NcvvOd70w/++fe5PeAs3w3nJsAAQIECBAgQIDA+RSQ2H4+3zejJkCAAAECBAgQIECAAAECBM6p%0AQE3q1gRvLd/61rem5Vn8pyabaxyZBJ812TwvsfYsxu2cBC66wKyfyfws18/1J598cmZM3/72t4ca%0AY8ZzZgNxYgIECGyhwKx7QF1qxd26B1SbisVntdQ9yGfMs9J3XgIEtllg0T0g94H6A/abN2+eCUX9%0A8f6777778j5Qg5j1e8G86zmTwTspAQIECBAgQIAAAQIbIyCxfWPeCgMhQIAAAQIECBAgQIAAAQIE%0AzqtAPyHbr9d1jW2rp7Zfu3bt1C+7/mnwt956azrBnJO346t6Xhl7uz/HKAkQOB2B9uexztiuj/1s%0Avv7668Pdu3dPZ3DNWepp7e+//36z5UV1bIz9tn79a53YQIAAgQsoMBYbs63KvFqaSiCsJ6Zfv369%0A3Xwq9UqkfPvtt33GPBVtJyFA4CIKtPeAedf/rTP6I/qx87b3qmXHP+/a7CNAgAABAgQIECBAYPsF%0AJLZv/3vsCgkQIECAAAECBAgQIECAAIFTEugnbLO+u7v7MvEo22pIVf/www9PaXS/Ps1HH300XclY%0Axspft1YjQGBTBMZ+VvttGWt+zrN+GuUHH3wwVLyrpR9Xv57x1HYLAQIECMwXSAxNq8TObO8/a9Z6%0AxeTTXpLQmHGNlac9JucjQIDAeRZIvG+vYSy2Zlva1R8Z1dPTT3OpP6iqp8VnyZjGyrRJWW0sBAgQ%0AIECAAAECBAgQiIDE9kgoCRAgQIAAAQIECBAgQIAAAQIrEhibuK1tlWTUvmpbPVHzNJ/aXk/SrKe1%0AZzwpM65a718rYtENAQIrEsjPaP3c9j/D2VZPbb99+/aKzri4m8uXLw/1r1BkPCkznpQZe/VYdQsB%0AAgQILC+QGJoY25eJtVW+++67p/oZsxIofcZc/r3UkgABAkcRyOfm/j5Q8X7W67T/iD5/5DprPLW9%0AHX9df67rKBbaEiBAgAABAgQIECCw/QIS27f/PXaFBAgQIECAAAECBAgQIECAwBkJ1CRtP6m7t7f3%0AclvV6/X++++f2gj7yeZ2PBlrP9mcwZl0joSSwOkJ9D937c9n1fNz2/4sp36aySwVxy5dujQ6noyx%0AylxPytOTdCYCBAhsj0DuBYmvFfcT+7OtytP8jFn3nPbcY+PJuPt7QL++Pe+UKyFAgMDqBNpYmXia%0AuJuYm7K21x8b1VPUT2PJ09r78WQ94+2v4TTG5hwECBAgQIAAAQIECJw/AYnt5+89M2ICBAgQIECA%0AAAECBAgQIEBgAwUyQdtO2Lb1mmDOJHNfr6e2X716de1XlSdp5vxtmQnnKjPuGlBbX/sAnYAAgZkC%0A+Vmsspb2Z7aPLfnZfuONN07lqe31tPZ6MnDO25dtXMl11DXkWlLWNgsBAgQIvCqQGJn42Zf9/aCN%0Awaf1LwP5jPnqe2aNAAEC6xJo7wH5jJ37QBv/q15/dFp/2H4aS/7INWOoMbX1jLEd/2mMyzkIECBA%0AgAABAgQIEDifAhLbz+f7ZtQECBAgQIAAAQIECBAgQIDAhgu0E7aZxG0nd2uSuV6ZcD6NJ2rWpHYm%0Al8fKGl+NO2XVLQQIbJ5A4sus2JKf79p/GrHlvffeGyq5PfEs56+yxpAy4065ebJGRIAAgc0XSAwd%0Auwf0cbg+a37zm99c+0X5jLl2YicgQOACC1TcryXxvy3zWbv9/N3WT+Op7deuXRvefvvtV75ryHcd%0A+T2gxtmOO/Vc1/QC/YcAAQIECBAgQIAAAQJfCUhs978CAQIECBAgQIAAAQIECBAgQGBFAjU52y61%0APivpqJ1srvq6n9reP0mzTaxvJ5vHJpzrmvpra69TnQCB9Qrk56/K/jUrmSU/4/XU9lu3bq1tgJXQ%0AXontbfJKWx+LL+1gcm3tNnUCBAgQeFWgj5W5F/SfM9v4m/q6n9p+/fr1oRIn89m2zptzj90DMvZc%0AU8pXr9gaAQIECMwSaONo7gOJwVW2cbg+q6/7D13bp7W35849IGU77lnXZjsBAgQIECBAgAABAgRK%0AQGK7/w8IECBAgAABAgQIECBAgAABAisWaCdsU28nnDPZmzKTz+t8omY9STPnS1nnbV81xoy3SgsB%0AApspkJ/TxJUqE0f6n+9ar5//dS2V1H7lypWvnb/OW2PKGDPmtlzXmPRLgACBbRVoY2jqibP5TNfe%0AB1KvWL2u5cMPP/QZc124+iVAgMBXAhXza2nLxP+U+X0gZT6P19PU64+Q1rHU09rfeeedl/eB9l6U%0AesZXZTv+9nrWMTZ9EiBAgAABAgQIECBwfgUktp/f987ICRAgQIAAAQIECBAgQIAAgQ0UyERthlbr%0AeWViN2WSjVKu66nt7dPac66UNZZ2otlkc945JYHNEkhsSTxJ2f78jsWW2raup7bnae11jsSUKjOO%0AKhNTMt5WNdfUblMnQIAAgXGBPmbWeu4BbdxtY3Lq63pqe/u09vY+kHtBxpcy19CX41dsKwECBAiM%0ACVQMbV8VY9v7QGJwG5fX9dT2+uP8nCf3nJw/Y6rxtePNPWDs2mwjQIAAAQIECBAgQIBACUhs9/8B%0AAQIECBAgQIAAAQIECBAgQGANAu3EbZJ5UrYTvu0kcCWJruOp7fW05v6cmWROabJ5Df8T6JLAGgUS%0AY9q40v+cJ75UuY6ntudp7e15ElOqrLGlrHotGfcaaXRNgACBrRZIHG3L9l7QxuSqVxzOHyKtGqae%0A1l79t+es9fZVY2vHWnULAQIECBxdoI+ftZ74X2Vib2JyG5/X8dT2elp7/eFU7jXteTOWdnxj4z+6%0AgiMIECBAgAABAgQIELgIAhLbL8K77BoJECBAgAABAgQIECBAgACBUxUYm7CtbfXKBG/KTP5mMnjV%0AT23P09rb86SeMZhsPtX/PZyMwLEFElsST1K2P8P5uc7PeWLLqp/aniTJOl97rtRre40rY0yZi691%0ACwECBAgcTaCPnbWee0Dif8rE45Srfmp7ntae/tsyY8jYcj9or7a/lnafOgECBAjMFqj42b8qzib2%0AVtnG5NRX/dT29mntOUfKjCXxvx/v7KuzhwABAgQIECBAgAABAp7Y7v8BAgQIECBAgAABAgQIECBA%0AgMDaBNrJ2zaxJ5POmfRty1U/tf24T2uvsVsIENhsgcSYxJckkLQxpa2v8qntnta+2f9vGB0BAtst%0AkPjflu29oI39Va/7Q/4gaVUyx31au8+Yq3oH9EOAwEUU6GNorSf+53uGWYntq3xqu6e1X8T/+1wz%0AAQIECBAgQIAAgdMT8MT207N2JgIECBAgQIAAAQIECBAgQOACCYxNONe2eiX5NGWbfFTbVvXUdk9r%0Av0D/w7nUCyOQ2JJ4knJRQkvFllU9tT3JkdVnG79Sr+01nowtZd6kWrcQIECAwPEE+hha67kHVPxt%0AX4nLKVf11HZPaz/ee+coAgQIrEogn6/bsk1sz+f0lLkPrOqp7Z7Wvqp3Uj8ECBAgQIAAAQIECIwJ%0ASGwfU7GNAAECBAgQIECAAAECBAgQILAigX6iOYlHmXTOBHNbruqp7Z7WvqI3UTcENlggMSaxJQmN%0AbUxp66t4aruntW/w/xCGRoDAhRFI/G/L9l7Qxv6q1/0hf5h0UiRPaz+poOMJECBwfIGK++1S64n/%0A+Z6hT2jPPWEVT233tPZWX50AAQIECBAgQIAAgXUISGxfh6o+CRAgQIAAAQIECBAgQIAAAQITgbEJ%0A5yQfJfk0ZSaak3h00qe2e1q7/wUJbK9AYkviScpFCS0Vb0761PYkRc5KlqntNY6MKWXejVq3ECBA%0AgMDJBPpYWuu5B+SzZcr2M2bVT/rUdk9rP9l752gCBAisSiCfs9uyTWzP5/WUuR+c9Kntnta+qndQ%0APwQIECBAgAABAgQIzBKQ2D5LxnYCBAgQIECAAAECBAgQIECAwIoE+onmJB5l0jkTzG150qe2e1r7%0Ait483RA4BwKJMYkts5IZE2NO8tR2T2s/B/9DGCIBAhdGIPG/Ldt7QeJ+yro/5A+Ujovkae3HlXMc%0AAQIEVidQcb9daj3xP98z9AntuRec5KntntbeqqsTIECAAAECBAgQILAuAYnt65LVLwECBAgQIECA%0AAAECBAgQIEBgIjA24ZzkoySfpsxEc5W17bhPbfe0dv/rEdh+gcSWxJOUixJaKrYc96ntSYasPtp4%0AlXptr/NnLCnzbtS6hQABAgRWI9DH1FrPPaDicftKnE553Ke2e1r7at47vRAgQGBVAvm83ZZtYns+%0At6fMfeC4T233tPZVvXP6IUCAAAECBAgQIEBgnoDE9nk69hEgQIAAAQIECBAgQIAAAQIEViTQTzQn%0A8SiTzplgbsvjPrXd09pX9KbphsA5EkiMSWxJQmMbU9r6cZ7a7mnt5+h/CEMlQODCCCT+t2V7L2hj%0Af9Xr/pA/VDoqkqe1H1VMewIECKxPoOJ+u9R64n++Z+gT2nNPOM5T29untaeflPndoz3/2Pja8aoT%0AIECAAAECBAgQIEBgloDE9lkythMgQIAAAQIECBAgQIAAAQIEViQwNqFb2+qVCeCUmRiusrYd9ant%0Anta+ojdNNwTOgUBiS+JJyjahZFZsOepT25MEWf21cSr12l7nzRhShrHWLQQIECCwWoE+ttZ67gGJ%0A/ykTr1Me9antnta+2vdObwQIEFiVQD53t2XdCxL/q0zsb8ujPrW9fVp722d7nrHfB/p71aquWz8E%0ACBAgQIAAAQIECGyvgMT27X1vXRkBAgQIECBAgAABAgQIECCwYQL9RHMSjzLp3E4yp37Up7bXU5hz%0AbMp2ornqJps37H8MwyGwIoHEmMSW/OwnFvTlUZ7a7mntK3qTdEOAAIE1CCT+t2V7L+jjf90f8gdL%0Ayw6nntY+1k/uNT5jLiupHQECBFYnUHG/XWo98b/KxOiK31Vv4/hRntrePq297yfnaM87Nq52nOoE%0ACBAgQIAAAQIECBCYJyCxfZ6OfQQIECBAgAABAgQIECBAgACBFQmMTezWtnplIjhlO9lc9Xqi5pUr%0AVxaOJE/S7CeaM4ld2002L2TUgMC5EkhsSTxJ2f6sj8WW2lZPbb958+bC660YUontY7El8aXOl3On%0ATMe1biFAgACB9Qj0MbbWcw9I/E9ZMbt9vfvuu0t9xqyExrfeemv0PpC+c87cD9qr7cfY7lMnQIAA%0AgZMLVJztXxWPE6OrbON/6ss+tb3a5Zi2bPtP/O/HcfKr0wMBAgQIECBAgAABAhdNQGL7RXvHXS8B%0AAgQIECBAgAABAgQIECBwpgLtJG+bAJRJ53aSuOo1UVxP1HznnXcWjruSk8aON9m8kE4DAlsjkBiT%0A+JKf/z42ZH2ZZJY333xzmviYY6pMv1UmfuWchZlxbA2sCyFAgMCGCyTutmXicsXqNoa39WU+Y9Yf%0AN7XH9PeB3Avac6e+4WyGR4AAgXMvUPG2XWo98T+f03MfSJmYXk9tr/q8pfbXvSLHtGX1l3tAzjk2%0Annn920eAAAECBAgQIECAAIFeQGJ7L2KdAAECBAgQIECAAAECBAgQILAmgbEJ3tpWr0wIp2wni6v+%0A4YcfDlevXp05shs3bgzf/OY3TTbPFLKDwPYKJLYknqRMckmf0NLGl0pmuX379kyc+tciPv7449HY%0AUv0kkSXnTJkOa91CgAABAusV6GNtrecekM+WKXMPqPV8xqwnss9a6l8EmvWvdqTPnKvKsbHM6tt2%0AAgQIEFidQMXf/tX+HpC4n/tAlfVH9N/+9rfnDuJb3/rWtF17XNVzD6gy8b8//9yO7SRAgAABAgQI%0AECBAgMAMAYntM2BsJkCAAAECBAgQIECAAAECBAisS6Cd7G0TgTLp3E8YZ8J53pOVK/G9n6huJ5pN%0ANq/r3dQvgc0TSIxJfEksGIstte2DDz6YeRGVzFgJL+2x6S9xJWWdr5acf2andhAgQIDAWgQSf9uy%0AvRe0sTz1ivH1x5GzlvqMmbYp2/tA7gHtOVOf1aftBAgQILBagYq77VLrif9VJm5XHK964nmV9TT2%0A+iOmsaW2f+Mb33ilfY5Nn+15xsYx1q9tBAgQIECAAAECBAgQmCcgsX2ejn0ECBAgQIAAAQIECBAg%0AQIAAgRULjE301rZMPGdyuJ9srsnjSjAde6JmPa09/4R4JplTpj+TzSt+I3VHYMMEElsST1K2P/uJ%0AB4kPKd98883Rp7bX09pn/UsQdWz1V/3nXClDU+sWAgQIEDgdgT7m1nruAYn/KSuGt3+0NO8zZiU8%0A5n7Rlukr58j9oL3afkztPnUCBAgQWL1Axd3+VfE5MbvKNpbnflB/xDS21B/Xt/eLHNv2l/jfn3es%0AP9sIECBAgAABAgQIECCwjIDE9mWUtCFAgAABAgQIECBAgAABAgQIrFignfRNQlBNDmfSORPG7SRy%0A1ceerPytyT8NngnpHNdONKff9pypr/iydEeAwIYI5Ge8jS8VCxIj+vKjjz762sgrkaWS29s4lOMS%0AV1LWeWrJeb/WmQ0ECBAgcCoCicNt2d4LEsfbctZnzLo3pF3uBRX321f13Z4r9VO5WCchQIAAgZcC%0AFX/bpdYT/6tM7E5cb8v6I6b6g/l2qae1v/vuuy/vA2379NX2P3b+tj91AgQIECBAgAABAgQILCsg%0AsX1ZKe0IECBAgAABAgQIECBAgAABAisSGJvwrW31ygRxle3Ecer19OT2qe03b96c/tPhSTZKu5TV%0Aj8nmFb1xuiGw4QKJLYknKRMDZsWXih9vvfXWcOfOnZdXWAnt9Yc0fWxp+6h+c46U6aDWLQQIECBw%0AugJ97E1srnjdxu98TmzLemp7JTFmqc+Y3/jGN6afR/t7QR3nM2aklAQIENgsgcT+tsx9IPG7jf9V%0Ar8/+/R+61npt79u295Ox3wf6e9Fm6RgNAQIECBAgQIAAAQLnQUBi+3l4l4yRAAECBAgQIECAAAEC%0ABAgQ2EqBfqK5JoXzymRxTSJXMlFeNbH8rckT2rN8/PHHX0s8zcRz+jDZHC0lgYslkBiTuFJlxYXE%0AiMSVxJmKJ1naRJY+obH6aPusei05X/pQEiBAgMDZCCQeV1kxOmXuA7kX5D5Q5dWrV19JasxnzP4e%0AUPcMnzHP5n11VgIECCwSqHjfLm38z+f3xPH2HlDb6g+c6o+aaqmnt9cf1ef3hNwLcv/ofx8YO287%0ADnUCBAgQIECAAAECBAgcRUBi+1G0tCVAgAABAgQIECBAgAABAgQIrEhgbOI3k85JFsqEczuZXBPK%0AH3744fSJmrdv355OPrcT0u2Es8nmFb1ZuiFwjgQSW6psX0lkaeNLxZY2vrzzzjvDvXv3psmN9Qc0%0AiS1pU2WOT3xpzxGmjCHrSgIECBA4PYE+Btf6MveAivn1L3VUMuOtW7e+9hkz94zcB9JnlWPnPL0r%0AdiYCBAgQ6AUqLveviteJ4Ynp+Zxf94D6I/pPPvlk2lX9cVOtz/t9IPG/P08/FusECBAgQIAAAQIE%0ACBA4qsClox6gPQECBAgQIECAAAECBAgQIECAwOoE2kSgmhg+PDycJh/VhPPBwcE06bTKetW+WuqY%0A73znO9OJ5ppsrrbthHOST6u/vEw2r+490xOB8ySQn/3EgiorZlSc6GNL7fv000+HBw8eTJPbk/BS%0A8SX1sfhSHjnPebIxVgIECGyzQMXlLInRuQdU/G/vBf1nzCQ4tp8xcy+obe09JX2nzDmVBAgQIHA2%0AAhWPE9drBLVecbv9rqG9B+S7hmr3/vvvD//1X/81/WP69vN/6nXc2H2gvdLqx0KAAAECBAgQIECA%0AAIGTCEhsP4meYwkQIECAAAECBAgQIECAAAECJxBYZsK5JpAz0ZxT1aT0t7/97ZdJRZlkTpnJ5kw4%0A13n6yeV+PX0rCRA4/wKJLfk5r7JebUJjxZU2vtT+58+fD+++++5QT26vfRVDqkwyY7YloTH9Vpml%0ArWebkgABAgROV6Bi8aKkxvYekNFVfP/W5F/sSJyvNu3LZ8xIKQkQILD5Au3n8qrXq43vdZ+o3wnq%0AlX0V53/6059Ofw9IzK/fBeqV3w3SR/psy81XMUICBAgQIECAAAECBM6DgMT28/AuGSMBAgQIECBA%0AgAABAgQIECCw1QI1EZwlk8I1WVwTx0k+TXJS7d/f358mGdUxaVdJR0k+zQT0rAnnnEtJgMDFEGjj%0ASsWSihFV5lUK1aZiRsWcWhJbksBSMabqbVypevqu0kKAAAECmyXQxubE68R3nzE3670yGgIECKxS%0AoGJ+vkOofmu94n/7u0B7H8g9Ir8npH37x035faD/naAddx1nIUCAAAECBAgQIECAwEkFJLafVNDx%0ABAgQIECAAAECBAgQIECAAIETCNTE76wJ53bSuU7RTja3yac1Qd1PONe2euWYdoK5rZ9g6A4lQGCD%0ABernvGJIft6rrFdiQ5JWEn9qX21LbMl6bZv3RzMtQR1jIUCAAIHNEKiYnBhfI6r1ugfUtnrlPpB9%0Aifu5D+R+4TPmZryfRkGAAIHjCLSfz9v7QO4BuU9kX90DalvWq117H6j13B+qTfs6zvgcQ4AAAQIE%0ACBAgQIAAgTEBie1jKrYRIECAAAECBAgQIECAAAECBE5ZoCaEs2QSOUlH2V5l7ctkc9Zrcrl91URz%0ArfeTzO052j7VCRDYfoE2HlR8SHxpE1fqX4Oo9VqqfWJJklnqOIks2///iiskQGC7BNrPf4ntuQe0%0AV1r7lvmMWfeBaptX9VF1CwECBAhslkDF5vazfeJ2xfHcB9r9tT1/3FRXUuv5nqF+H5j1u0Cu2r0g%0AEkoCBAgQIECAAAECBE4qILH9pIKOJ0CAAAECBAgQIECAAAECBAicUGBswjmTzW3X1S6TzZmArvXa%0AngnnlLU9+2p/vWpJ2farToDAdgrUz3vFivzcV1lxoZaKFVlqe71qW5JZ0jYxJWUbV3J8ldXeQoAA%0AAQKbJVCxOZ8Zq57Ynm0Zbbb3ie0V8xP/U9a29l5Qx9aSMn0qCRAgQGAzBCo+53eCit+19PeBxPba%0Anra5NyT+V5l2uQ9UX+J/KVgIECBAgAABAgQIEFilgMT2VWrqiwABAgQIECBAgAABAgQIECBwAoF2%0Awrm6yaRzuszE8ljSUSaYM9lcbfPK8UoCBC62QMWEWhJLopH1ZWJLYk3iS/pMX0oCBAgQ2DyBitVJ%0AVKzRneQzZh2be8DmXakRESBAgEAr0Mf/2lfb+vtA/R5Q28YS22t7+8o9IGX6bM+rToAAAQIECBAg%0AQIAAgZMISGw/iZ5jCRAgQIAAAQIECBAgQIAAAQIrEhibcO4nmzMBXZPOWTKZnH2zJpyrfbWxECBw%0AsQTq575NZqyrnxVbksgSoWrXx5Zab1/VttYtBAgQILCZAhWjl70PtJ8x62rG7gPZlntBtXMfKAUL%0AAQIEzodAxex5vw/kKhLnq237EvMjpCRAgAABAgQIECBAYF0CEtvXJatfAgQIECBAgAABAgQIECBA%0AgMAxBdqJ4kw4Z1K5EpNqW5W1ZHuVtb0ts++Yw3AYAQJbIlCxYFZSY+JE7c+rLjvbq0xs6etbwuMy%0ACBAgcGEEKo5n8RkzEkoCBAhst0DF/v53gbri/jN+fhdI2zqufbXts736qbqFAAECBAgQIECAAAEC%0AqxSQ2L5KTX0RIECAAAECBAgQIECAAAECBE4gUBPCNYmcJRPENYGcyeVMNqdNlZlU7su+TbuuToDA%0AxRUQWy7ue+/KCRC4mAIV933GvJjvvasmQIBACeQ+kN8DWpV839DeJ7K/2s96pd+0VRIgQIAAAQIE%0ACBAgQGBVAjuTX1B+PVu6ql71Q4AAAQIECBAgQIAAAQIECBAgcGyBfF3TlmP1nCATzbXe17MtbZUE%0ACFxcgTaOlEKtt9tSj1AfT2q9lr5MeyUBAgQIbLZA4nxbjtVzFe4DkVASIEDg/Ask3teVpF5lXu32%0Aqref+fv7Qe2vJW1erPkvAQIECBAgQIAAAQIEViMgsX01jnohQIAAAQIECBAgQIAAAQIECKxUIBPN%0A1Wk70Zz19mSZTO7LapNtbXt1AgQurkAfW0oi21JGp40fVe/X005JgAABAudHoI31Ve/X2ytJ3O/L%0AapNtbXt1AgQIENhsgbGYn20p2ytIrO/LapNtbXt1AgQIECBAgAABAgQIrEJAYvsqFPVBgAABAgQI%0AECBAgAABAgQIEFiDQDux3NbrVFnvJ5Pb9ba+huHpkgCBcyqQ+FHDb+vteh8/2vW2fk4JDJsAAQIX%0AWqCN/W29ULLex/p2va1faEgXT4AAgXMokDifoY+t93F+0Xr6UhIgQIAAAQIECBAgQGAVAhLbV6Go%0ADwIECBAgQIAAAQIECBAgQIDAmgT6SeY6Tbutn2DOMGZtz34lAQIXW6CNI61Eu30sjoxta49XJ0CA%0AAIHzIdDG+4y43TYr3s/anj6UBAgQIHA+BNqYnxG328bi/di2HKskQIAAAQIECBAgQIDAqgQktq9K%0AUj8ECBAgQIAAAQIECBAgQIAAgTUKtBPM805jonmejn0ECPQCYksvYp0AAQIXS8B94GK9366WAAEC%0AvYD7QC9inQABAgQIECBAgACBsxaQ2H7W74DzEyBAgAABAgQIECBAgAABAgSOIZDJZ4nsx8BzCAEC%0AMwUSW6qB+DKTyQ4CBAhsrUDuA+4BW/sWuzACBAjMFMg9oBq4D8xksoMAAQIECBAgQIAAgTULSGxf%0AM7DuCRAgQIAAAQIECBAgQIAAAQIECBAgQIAAAQIECBAgQIAAAQIECBAgQIAAAQIECBAgQGC+wO78%0A3fYSIECAAAECBAgQIECAAAECBAgQIECAAAECBAgQIECAAAECBAgQIECAAAECBAgQIECAAIH1Ckhs%0AX6+v3gkQIECAAAECBAgQIECAAAECBAgQIECAAAECBAgQIECAAAECBAgQIECAAAECBAgQIEBggYDE%0A9gVAdhMgQIAAAQIECBAgQIAAAQIECBAgQIAAAQIECBAgQIAAAQIECBAgQIAAAQIECBAgQIDAegUu%0Arbd7vRMgQIAAAQIECBAgQIAAAQLbJHB4eLhNl+NaCBAgQIAAAQIECBAgQIAAAQIECGyUwM7OzkaN%0Ax2AIECBAgAABAgQInKaAxPbT1HYuAgQIECBAgAABAgQIECBwDgWOk8x+nGPOIY0hEyBAgAABAgQI%0AECBAgAABAgQIEFhaYJmk9fZ7tWXaL31yDQkQIECAAAECBAicA4GdyQdij1o7B2+UIRIgQIAAAQIE%0ACBAgQIAAgdMWGPvKYGxbxjVvX9ooCRAgQIAAAQIECBAgQIAAAQIECFx0gXkJ62P7xrZddEPXT4AA%0AAQIECBAgsJ0Cnti+ne+rqyJAgAABAgQIECBAgAABAicSaJPUq/7wycHwN//zs+H+l/sn6tfBBAgQ%0AIECAAAECBAgQIECAAAECBAjMFrh1bW/4P354b7h7Y29IQnt9P5f67CPtIUCAAAECBAgQIHD+BSS2%0An//30BUQIECAAAECBAgQIECAAIGVCvRJ7dX5//m/vhj+138/Wel5dEaAAAECBAgQIECAAAECBAgQ%0AIECAwKsCnz18PvyP/+vB8L//b/eGNqG9rb96hDUCBAgQIECAAAEC2yMgsX173ktXQoAAAQIECBAg%0AQIAAAQIETizQJ7Vn/e07l0/ctw4IECBAgAABAgQIECBAgAABAgQIEFgsUN/F5Xu5ap2ntUtuX2yn%0ABQECBAgQIECAwPkW2Jl86D0835dg9AQIECBAgAABAgQIECBAgMAqBNqvCKrev/77/rPhf/7fj4b/%0A+MXT4eGTg7mn3JnsvXVtZ7h9dRgu79WahQABAgQIECBAgAABAgQIECBAgMDFEnh2cDh88XgYHjyp%0A79rmX/u1y7vDR29eHn74/vXhG/euTJPZK6G9faWHJLpnXUmAAAECBAgQIEBgWwQktm/LO+k6CBAg%0AQIAAAQIECBAgQIDACQWS2J7y4ODgZXJ76ik//3J/+NefPR3+45fPh198sT9M5uhmLpf3huHuJMm9%0AEt2vTx78vivPfaaVHQQIECBAgAABAgQIECBAgAABAudXoJLXHz87HO4/GYb7jw6Hp/uzr6W+Inv9%0A5u7wwRuXhu+8fWV47ealaRL77u7uK2Ulsde2WpLQnnK60X8IECBAgAABAgQIbJGAxPYtejNdCgEC%0ABAgQIECAAAECBAgQOK5Aktnr+PZJ7ZXInmT21Nuy2j57fjD8x2cHw3/+6mD4rwcHk8m72aOYzMMN%0Ad65NnuZ+dXe4M3ma+1dzcrMPsIcAAQIECBAgQIAAAQIECBAgQIDABgs8nySvP3w6eTL7JJn988fz%0An8x+9dLO8NatYXj/3t7w0Rt7w5XJehLX24T2qrevapNk9r7cYBpDI0CAAAECBAgQIHBkAYntRyZz%0AAAECBAgQIECAAAECBAgQ2D6BJLanHEtm39+fPJn9q0T31Kt92la9Xj/74nD4f+8Pw//3YHfyzyzP%0At7o6eYL7venT3Ifh2mQiz0KAAAECBAgQIECAAAECBAgQIEBg0wWePB+GB5Mk9kpmr6T2ecvNK4fD%0Au7eH4d07w/DOpEySepV9Mvve3t50W8okt7fHSGyfp20fAQIECBAgQIDAeReQ2H7e30HjJ0CAAAEC%0ABAgQIECAAAECKxBIQnuS06tMEnuVlcieZPa23rZpj029Jvn+nweXhp893B0+e7w3TB7uPnPZm/yL%0AyncryX3yJPcbV3eGPXnuM63sIECAAAECBAgQIECAAAECBAgQOD2Bg0nu+pdPh0ki+8Hwq0fDsD/v%0AO67Jd1r3rh8Mb994Prx3e3+4PnmwQ5+YnqT2JK5XmWT2Ktt62rR91JUnwf30FJyJAAECBAgQIECA%0AwPoFJLav39gZCBAgQIAAAQIECBAgQIDAxgtUInotSUjPU9j7ZPYktadsE9tTTx99eTCZAfz54yvD%0Azx9dHn7x+PLwZH+SyT5nuTVJbr8zSXK/NUl2v7w3p6FdBAgQIECAAAECBAgQIECAAAECBFYs8Gy/%0AEtnrqeyHw/36VwnnPJj98u7h8Oa1p8ObN54Nb11/NuxOktvbRPS2nkT1tkwye18m4b2Or3r6qUut%0AuoUAAQIECBAgQIDAtglc2rYLcj0ECBAgQIAAAQIECBAgQIDAagT6ZPc+Ub3Wk8xeie7tehLj+2Pu%0AXXo23L11OHx883B49Hxv+PmT68Mvn14bvnh2aTI3+Opk3IuJw8m13D+cJrbX09xvT17XJk+5qslB%0ACwECBAgQIECAAAECBAgQIECAAIFVCdRzHx4/e5HEfv/x4fB08i8Rzlrqq6mbk++5Xrv6eHjr6qPh%0AxqX9l0nn+893hklO/CuJ6G1ievt9WfVf+9ptbb3217ok9pKwECBAgAABAgQIXAQBie0X4V12jQQI%0AECBAgAABAgQIECBA4BgCmTCrMq+xbmpyrZYqk+je17NeZV6XDp8N71x+NLx9aXLc4c7wy2c3hl9N%0AXl/sXxueHb76iPZ6QtbPH06e+D551cOo7lwbhttXdyevmiQcG5VtBAgQIECAAAECBAgQIECAAAEC%0ABOYLPD8Yhi8nT2R/MHki++eTZPavvuYaPejSzsFwa+/RcO/So+H1K18Oe5P16Xdmk++1nk+S2fP9%0AWcr6DqzqedJ6dVr12t4u/Xrtq+OytPVsUxIgQIAAAQIECBDYVgGJ7dv6zrouAgQIECBAgAABAgQI%0AECBwAoGaMMvkW3VT64tebbt2Qq7qeYJ7ynZb1et1d+dXw53Lnw3D5InsDybJ7ff3bw0PDm4NTw6v%0AvHIlNff3+aN6TWYeJ8u1SzvD3euV6L4zXJ0cayFAgAABAgQIECBAgAABAgQIECAwS+DJ5Ens9S8F%0APng8DA+fvppk3h9zZefpcHv34XB37+Fwe+/L6e7p92b7k6eyd9+XJYG9ylrq+65qW0v/vVq7Lce1%0Abdr9qVdpIUCAAAECBAgQILDtAhLbt/0ddn0ECBAgQIAAAQIECBAgQOCIAtPJua8m3toJtarnqVJJ%0ARq9y1pLJu/RR7dJ3jmv7aes3hofD9d0vhrd3Dofnk6e33z+8O01yfzTcHA6GVx/R/vj54fD4wTD8%0A14PDYW+y6+61neHW5EnuNyaJ7nu/frjVrGHaToAAAQIECBAgQIAAAQIECBAgsMUCB5Ovr758OnmQ%0AwiSZ/fNHh8P+i2cljF7xzuSbp+s7j4bbOw+GOzufD5d3nr9ISh8mew5efNGUxPV0UN93Zcn3YGNl%0AHVevvb29V8ps78u2j/SvJECAAAECBAgQILDtAjuTSePZM9DbfvWujwABAgQIECBAgAABAgQIEJgK%0AtF8PtAnm9YT1vPb396f1Ksfq1a7dnuPa7e22Ok/WU2/LdhypT1LjhweHtydp77eHL3fuDs/r8e5z%0AlluT5Pbb1148zf3y3pyGdhEgQIAAAQIECBAgQIAAAQIECGyNwLP9eip7vQ6G+5NymJMZs3v4fLg1%0A3J88TuH+cGvn/uTbpxdPWm8Ty1Ov5POqj5V9YnqtJ4k9+7I+Vta2fnuOy/mrzNLWs01JgAABAgQI%0AECBA4LwLSGw/7++g8RMgQIAAAQIECBAgQIAAgRUJVPJ4LUkiT1nJ51VPEvpY8nq2VZu2vsx6+m3P%0AkXrG0K63Y3w2XB0e7Lw2TXJ/unOjph2n1zD2n0psv3e9nua+M1yb5MPvzm46drhtBAgQIECAAAEC%0ABAgQIECAAAECGypQX2s9fnY4eSr7MH0q+9NJYvuspb4SunL45XDj8PPh5sEvh6s7T148lf2rpPE2%0AcT0J5ZVgnu19PcnnKZOcXuttvV9v97X1tMv5MoaUdV1VtxAgQIAAAQIECBDYRgGJ7dv4rromAgQI%0AECBAgAABAgQIECBwDIFKHs/SJpS3SeVJQl+2bJPc2/pYwnvfZ85b21Pvx9WuHwy7w8PdSZL7cHd4%0Asnt72N+Z/TT3mvu7M32S++5w++okyX03V64kQIAAAQIECBAgQIAAAQIECBA4DwLPD4bhyycvktnv%0AP548lOHXX219bfj1VPZrhw+G6wefD7cOP5t8i7T/Mpk9CeNtWcnltd6WVZ/3apPT23od06/P66f2%0Atedux5ULq20WAgQIECBAgAABAtsoILF9G99V10SAAAECBAgQIECAAAECBI4pUIniWdqk8bbeJpr3%0A9SSnV/s+kT372u1tfWx/33/1225rx9XXH+/cHr7cvTc8mrye717PZY2W1y7tDHcmTe5MnuZ+dXY+%0A/OixNhIgQIAAAQIECBAgQIAAAQIECJyOwJPnw/DFV8nsDyflvOXS4eNpIvv1g19NyzZBvK/3yeRJ%0APK92qafsk9QXree4sbLtP/V+bFnPtda6hQABAgQIECBAgMC2Ckhs39Z31nURIECAAAECBAgQIECA%0AAIFjClSCeJYki9d66imTYF7rqbdl1Re9+sT2Ret9/+25x8aVce8PlyZPc399muT+dO/OUE93n7Xs%0A7e4MdydPc781eZL7zSs1eTmrpe0ECBAgQIAAAQIECBAgQIAAAQLrFKinsH/5dBgeTJLY7z86HOop%0A7bOWnck3PlcOvhiu73823Dz45eTboGfTJ59X+ySHV1kJ5llPPUnn2Z/1lPOS1/t9OWasTP9t2ddr%0AvV7tuKcrX11H6koCBAgQIECAAAEC2yggsX0b31XXRIAAAQIECBAgQIAAAQIETihQSeJZUk/ieG1P%0Afaxsk89rf5Lb23q29Ynstb3d1tZzzKwy/WdM1S71lDX2mhCtp7g/3nvxNPf9nSu1eXSpKcRb13am%0ASe63J09zv7w32sxGAgQIECBAgAABAgQIECBAgACBFQk826+nstfrYJLQXt9Dze549/D5NJH9xVPZ%0AfzXs7rxonOTwlJVk3tfbxPPaV+uzktTb7W09ffTb0l/OmzLbM5a+rCvNttRz9bXdQoAAAQIECBAg%0AQGDbBSS2b/s77PoIECBAgAABAgQIECBAgMAxBSoZvF2y3pZ9vdbbV5tcnoT02p/6rLJPaG/X2/rY%0A8em/LTOmap96XVvVnw1Xhy8vvfniae67NydbZ08SXpkktt+9XonuO8O1y8NksrQVUidAgAABAgQI%0AECBAgAABAgQIEDiyQD2E4NnhNIn980fD8HT/1e+k2v7qq5jLBw+Ha5Onst/Y/8VwZXj8taebVwL4%0AWCJ5tlU569UnqLfrbX3W8Tl3zpX1KsdedW3ZnnpbVr2WamMhQIAAAQIECBAgcBEEJLZfhHfZNRIg%0AQIAAAQIECBAgQIAAgRMIVPJ3u2R9Xln7xl5tYnmS0qtd6n3ZJrG39WrXr/fHZj39t+XY2Grb/uHO%0A8OjSG8OjnXvDk707w8HOJHt9xlLziXeuDcPtq7uT1yTJfXdGQ5sJECBAgAABAgQIECBAgAABAgRe%0AEdg/GIaHT14ks99/PPlu6NWvn15puzs8H67u358ks/9qmsy+t3PwMhk8SeFtmaTytpyViJ7tfdL6%0AovW+7zp/u60dT1+vi6tt88rpzqZd1pUECBAgQIAAAQIEtl1AYvu2v8OujwABAgQIECBAgAABAgQI%0ArECgkr77pd02Vq9t7auOz3olnff1JKKnrP2pjyWxZ1vKtE2Z7W0/tS/rbVn1/lXjfbxze/hyd5Lk%0Afun14dnOJIt9znLt8s400f3O5GnuV2fnw8/pwS4CBAgQIECAAAECBAgQIECAwPYKPHl+OHzxZJg+%0Amb2S2uctlw4eD9cOfjVcn74+nzbtE8Sz3ieUJ1m99qdeZZ+s3m8b298e39f787frNeCsV9muT1e+%0A2j9Wn7ct+5QECBAgQIAAAQIEtlVAYvu2vrOuiwABAgQIECBAgAABAgQIrEmgEsDHlnZ76m3Z12s9%0ArySc13rqSVBfVCaBvdq19Rw3ti3nqTapj42lttVS5fPh0iTJ/fXh8d5rw5Pd28Phzt4Yw3Tb3u7O%0AcHeSB39r8iT3m1dqEnVmUzsIECBAgAABAgQIECBAgAABAlspUE9h//JpJbIfDvcfTb5bmTylfeZy%0AuD9cPXg4SWT/bPpU9kvDs2nTNjm86pVcnm2pJ+E8+7Oesk9YX7Se49qy7bs/f9ZT1sD7erZNL+qr%0A/am3ZR1nIUCAAAECBAgQIHCRBSS2X+R337UTIECAAAECBAgQIECAAIETCiTxu++m3Z76WFnbZr36%0ApPMkqs8q+wT2RettPzWGrGc8tZ56X9bEbCW4P9q9OzyePM19f5j9iPaajrx1bWea5H57kuh+ec8E%0AZf//i3UCBAgQIECAAAECBAgQIEBgOwSe7794IvsXTw6mT2b/6pkBoxe3e/h8uL7/2fSp7Ncm5e7O%0A4cuE8CSGt2Ulmtd6W7bJ5219UfJ6v789NvX+XO1Yxup1kbV9rGy3TRs0/8kxzSZVAgQIECBAgAAB%0AAhdWQGL7hX3rXTgBAgQIECBAgAABAgQIEFi9QCWA90u/Lett2ddrvV5tcnnqbVn1sde8pPZ+39jx%0AOXfOlfWMqy3rep/tXB0e7r4xTXZ/untzsmV28vqVyYPe716vRPed4fqVeS17SesECBAgQIAAAQIE%0ACBAgQIAAgQ0TmHwV9Oj5JJn98eHw+aNheLr/9e+G2hFfrqeyT5LYb+z/YrgyPJ7uGksSr+TybO8T%0AzbM+VvYJ64vW00edq6+350+9ylrG1rN92uCr/6R9u22sXb/fOgECBAgQIECAAIGLKiCx/aK+866b%0AAAECBAgQIECAAAECBAisWaCSv8eWdnvqY2VtG3sl2bwt+3qt59Umsrf12t+v55i+rHHUtrYcG9t0%0A/7A7fLn3+vB497XJ6/ZwsDP7ae67k7nQ29cmr6u70ye67+2OidlGgAABAgQIECBAgAABAgQIENgc%0Agf2DYXj49HCSzD4M9ycJ7fUv281adg6fDdcOHgzX9n813Dj45bA3+XfvkhRex1S9Esqzra8n2XxR%0A2Sawt/Uc12/LeXO+vsx4+jJjHivbbVVvl+rHQoAAAQIECBAgQIDAYgGJ7YuNtCBAgAABAgQIECBA%0AgAABAgROKFAJ32NLu32sXtvaV/WR9SSa13rqsxLSa/tYEnu2pWyPb7flHNmf9basev+q8T7euT08%0A2pskuU9ez3YmWexzlmuXd4Y7kyZ3ru0MVy/NaWgXAQIECBAgQIAAAQIECBAgQOAUBZ48Pxy+eDJ5%0AMvvkD47VuAAAQABJREFU9fDJ+Pc8Gc6lg8eTZPbPhusHn09ftb1PEM96n1CeRPTan3qVfWJ6v21s%0Af3t8X+/P3673423Xq15Ltc/S1rOtylnb2zbqBAgQIECAAAECBAi8KiCx/VUPawQIECBAgAABAgQI%0AECBAgMApCFQC+NjSbk+9Lft6redVSed9PYnoi8o2ib2t57ixbXWu7E+9P3/W61qr/vzw0ounuV96%0AfXgyeZr74eTp7rOWenr73UmCez3R/fok4d3T3GdJ2U6AAAECBAgQIECAAAECBAisWqC+unn4tBLZ%0AD6dPZX++P+cMh/vD1YOHk6eyfzbcPPjFcGl4Nm2cZPGUlVze17OtTzzPep+wvmg9x7VlnTPr/fmz%0AnrIG3tezbXpRX+1PvS3rOAsBAgQIECBAgAABAicTkNh+Mj9HEyBAgAABAgQIECBAgAABAicUqITv%0AsaXdnvpYWdtmvSrxvPa1ZZLRx8o+gX3RettHztOea9a4pm0nl11PcX+0d29a7g+Xxxim22pa9NYk%0Ayf3W1WG4PXld3jNROhPLDgIECBAgQIAAAQIECBAgQOBYApW8/uKp7AfTJ7PP+Mpm2vfu4fNpIvuN%0Ag19Ny92dw5cJ4UkMb8tKLK/1tkyyeV8uSl7v9/fHt+doz9mOp6///+y9CZxkZXX3f6qq922mh1VR%0AREBBFBFBwQUFogJGBIwxLnmNMTGriTGLxuhrEl9j1PiPMXHL6xJj8qIxGgVRFBAZkEVZBQwaV8AB%0AZut9qaquqvt/zu0+zeln7r01Pd096/f5fG6f5Vnvt6enq7p+dUpvSnNZ1ufSAe6LzXEpXAhAAAIQ%0AgAAEIAABCEBgBQQQtq8AHlMhAAEIQAACEIAABCAAAQhAAAIQWH0CKvqOW5yz2NvY11gvE5p733Je%0AmB77RaL2uC+eG6+fdRbLqdU2J92hmvvBqdC9Xu4PmXzxemclVHPvDdXcu0vS21U0Ml2aLxCAAAQg%0AAAEIQAACEIAABCAAAQhAYEcC4U8Ss435quzjsyL1xo5/k/GTOherso9IVxImhBYLxDU2Ybn5FmcJ%0A0OOcF617X8fFsc3N2sfOpWPMVxuf2WJv00Hhi4232Gxe3vqxEIAABCAAAQhAAAIQgMCuE0DYvuvs%0AmAkBCEAAAhCAAAQgAAEIQAACEIDAGhMw0Xe8jc+bn2U1l3V54bn2mzDd+5ZT64Xs3o/7/JzYt7W9%0AVT/raklZZsob0kru1fKgtEr51dzL4TXZwR6t5F6WviByV9E7DQIQgAAEIAABCEAAAhCAAAQgAAEI%0AZBFotERm6klakX1iNvxNpEDLXkrmpKc1Kb2hKntvY0QqpeaiSFzXVoG3F47HvgnP21kvWPe+zYtz%0Atq/tF1vtz7rszFnW59T3TdeiQQACEIAABCAAAQhAAAK7hwDC9t3DmV0gAAEIQAACEIAABCAAAQhA%0AAAIQWCEBFYBnNZ/P8mPhuK5hORWfx36eIF3zRaL2uC9rvO5l65vvrZ3FWz3vbGlwXuReGZa5UlCx%0AFzQVt2sl98GeknR3FAykCwIQgAAEIAABCEAAAhCAAAQgAIEDgkAtVGKfqmlldpHpWvbfVwxER6sa%0AxOyjQcw+Lj3NsUyBuInGY0G5CdG133y1sTA9K5c1xq/h/Xh/H+t9WKzWx2mw0J/lW06tzfU5fAhA%0AAAIQgAAEIAABCEBg7QkgbF97xuwAAQhAAAIQgAAEIAABCEAAAhCAwBoQUPF3VvN5872NfY3tUtF5%0A7JsQvZ31wnbv67w4trV0r9iP97dY71X9RtIhMx0HpUL3WqjmnoTq7nmtErqGeksy1C3S21kSjWkQ%0AgAAEIAABCEAAAhCAAAQgAAEI7N8E9E8m03UJYvZEJqqJzDXz77ckLelqTgUR+6j0t7ZLh8ylg704%0AXH0VllvOfG+98Nz8WKzeLrZ53tremov3t9isHjz2LZfe1EK/+d7qPBoEIAABCEAAAhCAAAQgsOcJ%0AIGzf898DTgABCEAAAhCAAAQgAAEIQAACEIDACgmo4Dur+bz5WVZzeZcKz7XPWxOjZ9lYxN4u9mvY%0APn6vvHOlY8NtV0MV99nK+tQ2pTMLw3wuvD6rldwHgsh9MFydFV6wzYdFDwQgAAEIQAACEIAABCAA%0AAQhAYN8i0Ajida3KPlFryVQ1vDm+4PjlpJEK2XtbY9IbBO3lUrIoCDdhuLcmKvfWi8+93068Hvf7%0Auebr3up7688T+3qrmsuyPpcOcF9sjkvhQgACEIAABCAAAQhAAAJ7mADC9j38DWB7CEAAAhCAAAQg%0AAAEIQAACEIAABFafgIq+4xbnLPY29jXWy4Tm3recF6bHvhe1e1/HxXE8V2Pbz3yL1caX3m9duoPI%0A/eBU6F4v94dMvni9qzJfzV3F7r1dRSNjksQQgAAEIAABCEAAAhCAAAQgAAEI7HEC4U8fsw2RSa3K%0APitSa+z4txB/xs7W9EJV9hHpSsKE0GKBuMYmKDffYhOdF1kvWve+zoljWydrHzuXjjFfbXxmi71N%0AB4UvNt5is3l568dCAAIQgAAEIAABCEAAAnuWAML2Pcuf3SEAAQhAAAIQgAAEIAABCEAAAhBYYwIq%0AAM9qPm9+ltVc1mVic29jX2O9YhF7u9jmxVbPoTlvs86muWZSDgL3DWkl92p5UFql/Gru+trwuh4J%0A1dzL0hdE7p1B9E6DAAQgAAEIQAACEIAABCAAAQhAYO8i0GiJzNSTIGYPgvZqeO4f4rymVdm7WxOS%0AVmVvjEil1FwUiescFXh74Xjsm/C8nfWCde/bvDhn+9p+sdX+rMvOnGV9Tn3fdC0aBCAAAQhAAAIQ%0AgAAEILDvEEDYvu98rzgpBCAAAQhAAAIQgAAEIAABCEAAAiskoILvrObzWb7m/KVraGwic+uzOEuQ%0AHovZbYzPez+rP17fn8H67Cze6nlnS4PzIvfKsMyVgoq9oPUHcftAqOQ+2FOS7o6CgXRBAAIQgAAE%0AIAABCEAAAhCAAAQgsKYEtBL7lArZwzUdqrMXtY6kFqqyjwQx+3iwY5kCcRONx4JyE6Jrv/lqY2F6%0AVi5rjF/D+/H+PtZ7s1itj9NgoT/Lt5xam+tz+BCAAAQgAAEIQAACEIDAvkEAYfu+8X3ilBCAAAQg%0AAAEIQAACEIAABCAAAQisAQEVf2c1nzff29jX2C4vMDdf7c5cXtjufZ0bx7ae7hv7WWfRnDa1DemU%0AmYVq7rVQzT2RchaGNNcRugZ7SzLULdLbWZJK/tDcNeiAAAQgAAEIQAACEIAABCAAAQhAYOcI6NP3%0A6boEMXsiE6Eq+1wzf15JWtLVnAoi9lHpb22XDplLB3txuPoqLLec+d564bn5sVi9XWzzvLW9NRfv%0Ab7FZPXjsWy69qYV+873VeTQIQAACEIAABCAAAQhAYP8ggLB9//g+chcQgAAEIAABCEAAAhCAAAQg%0AAAEIrJCACb/jZXze/CyrubxLhefa562J0bNsLGJvF/s1bB+/V9650rHhBfNqqOI+W1kv1fKwNEud%0AMYKH4/A68WCo5D4QRO6D4eqs8MLxw3DwIAABCEAAAhCAAAQgAAEIQAACu0ag0QpC9qrIRK2V2uy3%0A4c+vXQ5vV+9pjIaq7GPSGwTt5VKyKAg3Ybi3Jir31ovPY7+dgD3uj+fr3n4vf5YsX+9K81nW59IB%0A7ovNcSlcCEAAAhCAAAQgAAEIQGA/IICwfT/4JnILEIAABCAAAQhAAAIQgAAEIAABCKw+ARV9xy3O%0AWext7GuslwnNvW85L0yPfS9q976Oi+N4rsa2n/kWq40vvd+6dAeR+8Gp0L1e7g+ZfPF6V0VkKFRz%0AV7F7b1fRyJgkMQQgAAEIQAACEIAABCAAAQhA4AAmEP7kMNsQmdSq7LOJ1IJf1LqSGelujEh/c0S6%0AZDYdmiUSN0G59png3PuWy7JesO59HRvHNt+vbb7a2NdYm/X5OO1Y6MvyLafW5vkcPgQgAAEIQAAC%0AEIAABCCwfxFA2L5/fT+5GwhAAAIQgAAEIAABCEAAAhCAAATWgIAKwLOaz5ufZTWXdZnY3NvY1zhL%0AwB7n4ljnZV16Dr+HP5fmtVmumZSDwH1DuIalVh6SVqkjC0Oa09eo1/VIqOZelv4gcu8IoncaBCAA%0AAQhAAAIQgAAEIAABCEAAAvMEmuEp93Q9CWL2IGivJqJxXisnDeluTYaq7KEyexC0V0rNRVG4zlGB%0At4rLTSge+yY8b2e9YN37Ni/O2b62X2ztPLG1M2dZn1PfN12HBgEIQAACEIAABCAAAQgcWAQQth9Y%0A32/uFgIQgAAEIAABCEAAAhCAAAQgAIEVElDRd1bz+di3WK1duob6JjK3vMVq/aX9eeJ1n/e+zY9z%0Atq/fy3J2jtjqeWdLg1INIncVujdKQcVe0FTcPhAquQ/0lKQnXw9fsAJdEIAABCAAAQhAAAIQgAAE%0AIACBfZtAvbEgZA9i9ulQnb2odSQ16WkGIXtrLNixRdF6LBLXOBaUmxDd+iyOhemaj3NxbHOzrJ1F%0A+8zPs3qv1mf3rbE171tObV7ej8GHAAQgAAEIQAACEIAABPZfAgjb99/vLXcGAQhAAAIQgAAEIAAB%0ACEAAAhCAwG4goALwrObz5nsb+xrbZYJzjU2c7n3LZVkvYve+jo1jm+/XNl9t7GusTW1DOmUmVHOv%0AlrWa+6AkpXIWhjRXCV1DvSUZ6hbp6wovwD/8OnbuHDogAAEIQAACEIAABCAAAQhAAAL7GoFWeNo8%0AE6qyTwUh+/hseO5cUJW9JC3pak1JT2NU+lrbw7PsufR2TQxu1ovIzTfRuY4xP7ZesO59HRfH8VyN%0A/dpZZ7GcWm0Wm+9t7GtszeZbjIUABCAAAQhAAAIQgAAEDmwCCNsP7O8/dw8BCEAAAhCAAAQgAAEI%0AQAACEIDAKhIw4Xe8pM+bn2U1l3epCF37vDVhepaNRezt4niNeK+8c6Xjwgv3aSX38vrUNkudMYKH%0A4/B692Co5D4YRO4D4eqsoHJ/GA4eBCAAAQhAAAIQgAAEIAABCOxrBFS8PhmqsU9Wg6C9Gt4MXnAD%0A5fA28d5QjT2tzB6qs5dLyaIg3ITh3nqBueazBOg+FwvW28V+btZe/ixZvt6q5rOsz6UD3Beb41K4%0AEIAABCAAAQhAAAIQgAAEUgII2/mHAAEIQAACEIAABCAAAQhAAAIQgAAE1oiAir7jFucs9jb2NdbL%0ARO3et1wsTPexF7V7X8fEsZ9nvu2ncdZZLKdW21ypR6bLBwWR+3qpl/r1Ve4Yw2Lc1RGquffMC917%0AO0tFQxfn4EAAAhCAAAQgAAEIQAACEIAABPYUAX3mWw3F1aeCmF2rstcaxSfpSmZSIXtfc7t0JbPp%0A4CyRuAnLtc/8WHieF3sBu/d1fBzbGraPxubbuSxnsR7afLUWp85CX5ZvObU2z+fwIQABCEAAAhCA%0AAAQgAAEIxAQQtsdEiCEAAQhAAAIQgAAEIAABCEAAAhCAwBoQMNF3vLTPm59lNZd1mdjc29jXOEvA%0AHufiWOdlXXoOv4c/l+a1Wa6ZlGW2siFcw1IrD0mrFJTsOa0cXhsf6gkV3YPQvS+I3DsqOQNJQwAC%0AEIAABCAAAQhAAAIQgAAEdiOBZniqO13XquwiE0HQvvDUN/ME5aQh3a3JBTH7iFRKzUVRuE5QgXcs%0AHLdY7c5eXrDufZsf52xfv5fl1GZddl7tM9/b2E8HLXyxOT6HDwEIQAACEIAABCAAAQhAoB0BhO3t%0ACNEPAQhAAAIQgAAEIAABCEAAAhCAAARWmYCKvrOaz8e+xWrt0jXUN5G55S1W6y/tzxOv+7z3bX6c%0As339Xpazc8RWzztbGgyV3IdToXsjVHYvav1dIgM9ZRnoFunJ18MXLUEfBCAAAQhAAAIQgAAEIAAB%0ACEBglwjUG0HIXpP0mg5i9qLWkdRSIXtvcyyI2seknCMUV7F3lrDc50yYrjYWp/vY+35Onm/Cde03%0AP8/qvVqf3bfG1rxvObV5eT8GHwIQgAAEIAABCEAAAhCAQBEBhO1FdOiDAAQgAAEIQAACEIAABCAA%0AAQhAAAK7gYAKwLOaz5vvbexrbJcJzjU2cbr3LZdlvYjd+zo2jm2+X9t8tbGvsTa1DemUmVDNvVrW%0Aau6DkpTKWRjSXCV0restyWAQufd1BSHAw6+n586hAwIQgAAEIAABCEAAAhCAAAQgsLMEWuHp6kyo%0Ayj4VxOzjs+E56/wHkmVOL0lLulpTokL2vuZ26ZB6Os7E4Ga9iNx8b9XPurxo3fs6No6z5uv+ls86%0Ai+XUarPYfG9jX2NrNt9iLAQgAAEIQAACEIAABCAAgZUSQNi+UoLMhwAEIAABCEAAAhCAAAQgAAEI%0AQAACq0jAhN/xkj5vfpbVXN6lInTt89aE6Vk2FrG3i+M14r3yzpWOS0qhkvt6mS2vTyu6N0udMYLF%0AWF93Hwji9sFQ8F2ruXdWULkvwsGBAAQgAAEIQAACEIAABCAAgZ0moOL1yVCNfaoqQdAeni9nv+88%0AXa8c3p6tQvae5miwo+EN18miINyE4d6qsFxjb01snmVjwXq7OF4j3sufJcvXm9J8lvW5dID7YnNc%0AChcCEIAABCAAAQhAAAIQgMCqEUDYvmooWQgCEIAABCAAAQhAAAIQgAAEIAABCKw+ARV9xy3OWext%0A7Gusl4navW+5WJjuYy9q976OiWM/z3zbT+Oss1hOrba69IRq7gelYvd6qV9fbY8xLMZdlflq7ipy%0A7+0sFQ1dnIMDAQhAAAIQgAAEIAABCEAAAgceAX3GWZ2bF7FrVfZao5hBVzKTCtm1KntXMpsOzhKJ%0Am3hd+8yPhed5sRewe1/Hx7GtYftobL6dy3IW66HNV2tx6iz0ZfmWU2vzfA4fAhCAAAQgAAEIQAAC%0AEIDAWhBA2L4WVFkTAhCAAAQgAAEIQAACEIAABCAAAQisAQETfcdL+7z5WVZzWZeJzb2NfY2zBOxx%0ALo51Xtal5/B7+HNpXpvlmklZZisbwjUstfKQtEodMYLFuBxeox/sKclQqObeF6q6d5QXu3AgAAEI%0AQAACEIAABCAAAQhA4AAk0Axl2KfroTJ7qMo+oVXZ559yZpIoJw3pbk3Oi9lbI1KR5qIoXCeowDsW%0Ajlus1l86Nk+Y7vPet/lxzvb1e1lObdZl59U+872N/XTQwheb43P4EIAABCAAAQhAAAIQgAAEdgcB%0AhO27gzJ7QAACEIAABCAAAQhAAAIQgAAEIACBVSagou+s5vOxb7Fau3QN9U1knuVnCdOzcl7U7n0b%0AG+dsL9s7tnZGb/W81SBuny2vT4XujVJQsBe0vi4VupdFq7n35OvhC1agCwIQgAAEIAABT0B/n2+8%0A4lL53ndvlu1bHpTq7KwcdMhhcvgRR8oLX/Kq4B/uh+NDAAIQgAAE9giBeiORydq8mH26nv382Q7W%0AkdRSIXtvcyyI2seknCMUV7F3lrDc50yYrjYWp7eL/VzvZ+2rubxL78v67B41tuZ9y6nNy/sx+BCA%0AAAQgAAEIQAACEIAABNaaAML2tSbM+hCAAAQgAAEIQAACEIAABCAAAQhAYDcQUPF3VvN5872NfY3t%0AMqG5xiZO977lsqwXsXtfx8axzfdrm6829jXWprYhnTITqrlXy1rNfVCSUn6Jdq3ePtRbksEgctdq%0A7lrdnQYBCEDgQCAwPTkhd9xyg0yOj0qtVpVWECZ3dXfL0PoNcsKTT9krhcgj27bI9+++XcZGtkm9%0AHlRpofX29cn64YPl5NPOkK6u8J85bbcTaDYa8obXvEh+eM9dmXt3hu/L337oM3LiU0/L7CcJAQhA%0AAAIQWCsCoSi7zAQB+1R42DA+G54rFlRlL0lLulpTokL2vuZ26ZBQzj00E4ObVXF57FvOC89j3wvY%0Ava/j4jieq7Huafl4f4vN+nOb723sa2xN16BBAAIQgAAEIAABCEAAAhDY2wggbN/bviOcBwIQgAAE%0AIAABCEAAAhCAAAQgAAEIrJCACb/jZXze/CyrubxLReja560J07NsLGJvF8drxHvlnSsdl5SkWgmV%0A3BequbdKnTGCxVhfvx8I4vbBUPBdq7l3VnhBfxEODgQgsF8RUIH4q88/XeYWxOHxzc0LkS8OQuTT%0A4649Ft9z563ypt95mdSDCD+rHf34J8pHPnNFVhe5NSZw+Rcvln94558V7nLCk0+V9//LJYVj6IQA%0ABCAAAQisBoFmEK9P1IKYPTxkmApWxe15rZLUpac1sVCZfTS80TlZFK2bSNxbLzDXvAnN82wsWG8X%0A+3X8+ub7s2T5ep+az7I+lw5wX2yOS+FCAAIQgAAEIAABCEAAAhDYqwjwAcx71beDw0AAAhCAAAQg%0AAAEIQAACEIAABCAAgZUTiF+oVtG3tjjvczbG29jXWC8TtXvfcrEw3cde1O59HRPHfp75tp/GWWcp%0Ah7P1J6HiXmNUpPHTUHOvJ1RzPygVu9dL/Qog5aBfFMlkED7oR9Nr66qIrOudF7n3dupHus/n+QoB%0ACEBgXyew5aFNuaJ2vTcVvP/7/32/vOej/7HX3Oqln/uXXFG7HlIrz9P2DIHvfffmthv/z39/N/09%0AnfW4o+1kBkAAAhCAAAQKCOgz2+rcvIhdq7LXGgWDQ1dna0Z6W6OpmL0nmU4H6++nUnhjcyl82lfq%0Ah9hE7Bqb74XnRb4XsHtf58SxrWP7aGx+1lk0p836fGz5dMDCF+v3uaxxcT8xBCAAAQhAAAIQgAAE%0AIACBvYkAwva96bvBWSAAAQhAAAIQgAAEIAABCEAAAhCAwBoQ8C9uqyBcm8/5LTWvY8xqn80xMbm+%0A+G6+WRObexv7GmcJ2ONcHOu8rEv39nvYWSzfE6Tt3a0HJGlukqZUQiX3YZmtDEutPCSt0tI/i9Wb%0AiWydkvTSyn2DPSUZCtXc+0JV946yJ4QPAQhAYN8icOxxT5Lunl6pVWdzD37nrTeIVnbfcPChuWN2%0AV4dWab9xY3E19pOffsbuOg77RAS2PvRAlNkxbDTmZHT71r3i39OOpyMDAQhAAAL7GoFmKMM+XQ9v%0AbAtV2SeriYSnbrmtlDRCVfbJVMje1xoJzwKbi6JwWRCym5hcn/PqZbFaf2lfnjDd571v8+Oc7eP3%0AspzarEtv0vLmexv7GlvTeTQIQAACEIAABCAAAQhAAAL7KoGlr+Dtq3fBuSEAAQhAAAIQgAAEIAAB%0ACEAAAhCAAAR2ioB/gVsF4NZ83ud0jPWZcFz7zbc1TGBueR9nidLzcl7U7n0bH+d0P+sz31s7j1Zz%0A70i2y8DctvT2qkHcPlten4rdG+WgYHdNP75eq/+NpxrQJIjbJQjdyzLYLdLNX9McKVwIQGBfINDR%0A2Smnn/F82XjlpbnH1f9Hr/vGV+SCX/n13DG7q+OWGzfK7Mx8RdW8PZ919nl5XeTXmECjEZSFO9H0%0A9y8NAhCAAAQgsKsE9I3H80J2CaL24t8pHUktFbL3NsfCG5vHpGxC8bIKxiuL4nB9XpslLPc5E6ar%0AjcXp7WI/1/tZ+2ou71Jm1mf8NLbmfcupzcv7MfgQgAAEIAABCEAAAhCAAAT2BQK8FLcvfJc4IwQg%0AAAEIQAACEIAABCAAAQhAAAIQWAMC8QvfJkLzefV93nxv1dcX7tXGl4olLRcL0C3OsrGAvV1sa+he%0Ase/3N783mZTe5qQkjfukIZ0yU9mQitxr5YGgCKgsoT0TNHwz9ZZsDlmt3j7UWwoi91IqeA9aCRoE%0AIACBvZ7AWeddWChs1xvYeMUle4Ww/bqrvlzIc3BovZz6jDMLxxwonVoV/Z67bpOpiTGp14Oor7dP%0AhjccIiecdKr09vWvCYaDD31E23UrHR0yfNAhbccxAAIQgAAEIGAE9P1QM3PzYvaJUJl9rqAse0la%0A0tWaCs/nxsK1PTybm3/TlT53LVUeFrLrc9Q0F/Lme6t+1uUF7N7XsXGcNV/3tHy8v8Vm9f5j33LG%0ARvuzWl4+ayw5CEAAAhCAAAQgAAEIQAAC+xIBhO370neLs0IAAhCAAAQgAAEIQAACEIAABCAAgTUk%0A4F8YVwG4NZ/3OR2jfTbWW/X10hf0zTerwnP1vTUxepZtJ2qP++M14r3sHGbLSVM6W1tkqLlZWklJ%0AqpX1MhOquVcrw9Iqddotp7bREhmZTtJL9QUDXUHkHgq+D/aUUtH7ksEEEIAABPYSAqc+8ywZGFwn%0AU5PjuSf63h03y9bND8ghhz0yd8xad6g4+6Zrryzc5ozn/aJoFfoDvV0T3ojw7r/4/cXfwZ5H/8CQ%0A/P0nvihHHXu8T6+K/9jHnSDXfP2SwrWODmP09z8NAhCAAAQgUESgGZ5bTdbmxexTweonZ+W1SlIP%0A1dgngpB9VHpboxKeZc4LwjOqsutzVP09FFsTm2fZWLDeLvZr2D62p8Vq8y69T+3Lsj6XDnBfbI5L%0A4UIAAhCAAAQgAAEIQAACENjvCCBs3+++pdwQBCAAAQhAAAIQgAAEIAABCEAAAhBYOYH4BXMVgWuL%0A8z5nY7yNfY31MlG79y0XC9N97EXs3tcxceznmW/7aZx1lnI4W38yJn2NUZHGT0Ptv560mruK3Oul%0AUP12QXyg961IUiFGLQTjiXRVSrKuN4jdg9C9t0NFDDqKBgEIQGDPE+js7BIVhF/+xYsLD3PtlV+W%0AX/rV3y4cs5adt954jcxMTxVucda5FxX2HyidN1//zUxRu97/9NSEfPfWG9dE2P7il71Gvnjxx2Rs%0AZFsu6tf83ptz++iAAAQgAIEDl4A+o6zOhedQVRWzJ1JtFLPobM2kQvaeIGTvSabTwfp8tJSK2Xes%0Axq59Ji73wvMi3wvYva9z4tjWsX00Nj89l9vfYj20+Wot9jZNhi/Wb7HZvLz1YyEAAQhAAAIQgAAE%0AIAABCOxvBBC272/fUe4HAhCAAAQgAAEIQAACEIAABCAAAQisAQH/YroKwrX5nN9S8zrGrPbZHBOT%0AqwjAfLMmNvc29jXOErD7nPd1fNGle/s97CyW7wnS9u7Wg5I0H5CmVGS2PCyzQeReKw+Fau5L/7RW%0AbyayNegx9SqXkrSKu1Zz16ruFQrX+n8i+BCAwB4goILwdsL2jVdcukeF7ddeeVkhmYMPfYSc+NTT%0AC8fQubYE+voH5GP/+U35r4s/Lj+4+zbZvnWzzNXrctChh8sRRz5WLnrFb66JoH5t74rVIQABCEBg%0ArQhoVfbp+nxVdhWzh6dMua2UNKSnNSk9oSp7X2skPPtqLorCg5o99U1Mrs819bJYrb+sT3OxQN3H%0A3rf5cc6vZb636seX3qTlzPc29jW2pvNoEIAABCAAAQhAAAIQgAAEDmQCS199O5BJcO8QgAAEIAAB%0ACEAAAhCAAAQgAAEIQAACO0XAv9CuAnBrPu9zOsb6TDiu/ebbGiYwt7yPi8TpcZ8XtnvfxsU53c/6%0AzPfWzqPV3DuS7TIwN1+lthrE7TOl9aLV3BvloGB3rRWwjM8m4dJkIn1dIkPdpVDNvSTd/EXOkcKF%0AAAR2FwEVhB90yOFBiPxQ7pY/+N4d8tCm++TwI47MHbNWHfV6TW669orC5c8854LF3yeFA+lcUwJD%0A6zfIa37vTWu6B4tDAAIQgMC+S0Df8DtZ1crs86L2ojvpSGqpkL23ORbeUDwW3iC8IBJPq7JXFsXh%0A+nxSheex9TkTppv1AnXva38c25zYxvtpXHTpvVq/3bfG1rxvObV5eT8GHwIQgAAEIAABCEAAAhCA%0AwIFCgJfRDpTvNPcJAQhAAAIQgAAEIAABCEAAAhCAAATWgED8AryKwLX5vPo+b7636quIQG18qejc%0AcrEA3eIsGwvY28W2hu4V+35/83uTSdErad4nDemU6fKGVOReKw8EAJUltGfqIjOhUqFMBnF86Brq%0AllDRvZwK3oNmgwYBCEBgzQno/7EqDP/Cv/9z4V4br/yy/Mprfr9wzFp03nbTRpmZDh95UdDOOvfC%0Agl66IAABCEAAAhDYEwT0KeDM3LyYfSKI2ecKyrKXpCVdrakgZh+Tvub28CwqPFEKTZ8zlioPC9n1%0AcUuaC3nzvVU/64oF6z72ftbceP14f4vNLp57QbiueculTvhiOYvN5uWtHwsBCEAAAhCAAAQgAAEI%0AQOBAJoCw/UD+7nPvEIAABCAAAQhAAAIQgAAEIAABCEBglQn4F+hVAG7N531Ox2ifjfVWfb1UYGC+%0AWRWeq++tidGzbDtRe9wfrxHvZecwW06a0plskWRus7SSUhC4r5eZ8nw191ap0245tY2myMiMXi1R%0A6cNAqOQ+GAq+D4Zq7h3lJUMJIAABCKwqgbPOvai9sP2KS/eIsP3aKy8rvNdHH3WMHHv8iYVj6IQA%0ABCAAAQhAYPcQaLbCe3ZrC5XZgw1PzXJbJamHauwT0tscld7WqIRnd/Oi9Yyq7Prc0AvMLc4Toms+%0AFqy3i/1afn31LTY/y+qNaj7L+lw6wH2xOS6FCwEIQAACEIAABCAAAQhAAAIZBBC2Z0AhBQEIQAAC%0AEIAABCAAAQhAAAIQgAAEILByAvEL9yoC1xbnfc7GeBv7GutlonbvmyDdchZ760Xs3tcxceznme/X%0AVt9i88sh15+ECoSNUZHGT6Ve6g0i9+G0mnu91K8AUg76RYmkgpBacMYT6eooybogch8IV1/wU+W7%0ADqRBAAIQWAUCj3vCiaIC8ft/9uPc1X78g7vl5/f+WB71mGNyx6x2R71ekxuvvaJwWRXl0yAAAQhA%0AAAIQ2DME9HlLdS48d6mqmD2RaqP4HJ2tmQUh+5h0J/OfyKLPA0upmH3Hauza5wXtXnye53sBu/dt%0AfFbO9vF7pedy+1usd2i+Wou9TZPhi/VbbDYvb/1YCEAAAhCAAAQgAAEIQAACENiRAML2HZmQgQAE%0AIAABCEAAAhCAAAQgAAEIQAACEFgDAv5FfRWBa/M5v6XmdYxZ7bM5iwLyZVRy1zkmTM8TsHtRu/f9%0AvCzf1vbWzqjje6QWKhQ+KEnzAWkmFZnt2CCzWs29PChJVM293khka9B96FUpJzIYqrmryH2gqxRi%0ATwgfAhCAwK4RUIH4pz/6vsLJG0PV9le97o2FY1az87abrpWZqcnCJc8898LCfjohAAEIQAACEFhd%0AAlqVfbqeyFRVZCKI2ZvzT+EyNyklDelpTUpPqMre1xqRijQXReFBzZ76JibX53h6WWxC9Kw4Fqf7%0A2Pu2hs/ZHtZnsbfqx5feoOXM9zb2Nbam82gQgAAEIAABCEAAAhCAAAQgsDICCNtXxo/ZEIAABCAA%0AAQhAAAIQgAAEIAABCEAAArtAwL/gryJwaz7vczrG+kw0rv3m2xoqJPc5H2eJ0vNyXtjufRsf53RP%0A6zPfWzuTVnPvaG2TgebW9JzV8rp5kXtlWBrloGB3TYUkY7NJuDSZSF+XyFAqdC9JN3/Vc6RwIQCB%0A5RA485wL2gvbr/zybhW2X3fVZYW38PgTTpIjHv3YwjF0QgACEIAABCCwcgL1oF6fDEJ2FbNPBVF7%0AUetIaqmQvbc1Fux4eL62IAhPq7JXFsXh+jzOROvmx2Jzi816gbr3tT+ObU5sbS9v1c+79F6tz+5b%0AY2vet5zavLwfgw8BCEAAAhCAAAQgAAEIQAACO0+Al8B2nhUjIQABCEAAAhCAAAQgAAEIQAACEIAA%0ABNaAQCwEUBG4Np9X3+fN91Z9FTOojS8VnVsuFqBbnGVjAXu72NbQvWLf729+XzIZKhpOhmru90lD%0AOmW6vEGqQeReKw8EAJUltGfqIjMqLplMpDN0DXaHq6cs/UHw7vQWS+YQQAACEIgJHHHk0XLcE58i%0AP/jeHXHXYnzvj38gPwvXUccct5hbK2duri43bPx64fJaZZ4GAQhAAAIQgMDqE9CnXjNz82L2iSBm%0Anysqy560pDuZCiL2Melrbg/PXsITlND0uVopfLxUaoOvz8li33Kx+NzHsWDdx973c7yve1oc72+x%0A2cVzLzyR0rzlUid8sZzFZvPy1o+FAAQgAAEIQAACEIAABCAAgZURQNi+Mn7MhgAEIAABCEAAAhCA%0AAAQgAAEIQAACEFhlAl4ooAJwaz7vczpG+2yst+rrpQIH882q8Fx9b02MnmXbidrj/niNeC87h9ly%0A0pTOZIskc5ullZSCwH29zJTXS61jgzRl6Z/x5poiIzN6tUQlGAOhkvtgKPg+2FOSjrLRwUIAAhDI%0AJqBC8SJhu87aeMWlctTv/ln2AquYve2ma2VmajJ3Rf3//bkveHFu/1p2TE9OyNjotnBtl7GR7dLV%0A1SVD6zfIuuGDZF2wvX39a7k9a6+QwMT4qGx+4H7ZuvlB6Qvfq+GDD5XhDQfL4LrhXLHiCrdc8fR6%0ArSp67vGxEalVZ6Wvf1D6B/QaCn540xsNAhCAwCoQaIRPhpqqzYvZJ4MNT4lyWyWpS3drQnqbo+lV%0ALs0/9yplVGXX39n6vCu2JjbPsrFgvV3s17B9bE+L1eZdeqPal2V9Lh3gvtgcl8KFAAQgAAEIQAAC%0AEIAABCAAgTUisPQVsTXahGUhAAEIQAACEIAABCAAAQhAAAIQgAAEILArBGIBgYrAtcV5n7Mx3pp4%0AXMeZr9ZE7d43QbrlLPbWi9i9r2Pi2M8z36+tvsXml0OuPwmVEBujIo2fSr3UG0Tuw2k193opCCkX%0AxBjp/YQvKkiZrAVnPJHujpIMBZH7QLj6gp8q33UgDQIQgMACgec8/3z557//q/T/njwo1175Zfm1%0A3SBsv/aqy/KOkOZPOvVZctAhhxWOWY3Oer0m373lBvn2dVfJrTdcE8TQD4hWky9qnV3d8vgTniyn%0AnP5cOeUZZwb/pFTQVzRnOX33/+xHcuetN0qrGd7NFDXtK2p33/5tKbvfFUVjV6OvFISM+n1SDl2B%0Ay640/R35za99Ue6567b0zQ6JVgbu6ZWjjn2CvOD8l7UVdqfV/7/5NfnaJZ+R7+sa01OZx+ju6ZFT%0An3GWPOf5L5LTznj+Hn2Dwn0//ZHc8Z3r5Lvh+3zXbTfJeHgTRV4bHFovRx/3RDnm8U+URxxxZOZj%0Aoby5mu8K9336GS8Ib8zYUDSMPghAYD8lMDsXnjNUE5kIV61RfJOdrZl5IXtrLK3QrqP1+VepooLx%0AHauxa5+Jy73wvMj3Anbv25ysnO3j90rP5fa3ePHMeu5wWextmgxfrN9is3l568dCAAIQgAAEIAAB%0ACEAAAhCAwNoQKIUXywreg702m7IqBCAAAQhAAAIQgAAEIAABCEAAAhCAAARWSiDvz1o+b36W1VzW%0ApcI6zXsb+xpnCdjjXBzrvLzLzmJ7+VhZWdxMKjIbqrjPhmru1fKgJKXOXJSVUL19MFRzV5F7fxfV%0A3HNB0QGBA5DAn//uy+X2IKgtah/6f1+TY48/sWjIivpUiPwrzztJpqcmctd549vfJ+de8Irc/pV2%0AKINLPvtJue3b16UVsleyngqPtbr8K3/zj1Ysxtdq3a8671SZnBhbyZF2+9xTnvFcedcHL96lfb/0%0AmU/IR9739sy5z/vFl8qfveMDmX0Tobr5Zz75T3LVV/5TJsbCG8KW0bq6e+SXXvVb8srX/dEuC/KX%0Asd3i0FtuuEb+89MfkTtu/tZibnc4Jz71dHnfx76wO7ZiDwhAYA8TaIaq7NP1RKaqkorZmwWKgHL4%0AfKju5oT0pFXZR6Sj1JwXsjtBuIq8TVDufROiW5+PY3G6j71vc3zO9rA+i71VP74Uu+XM9zb2Nbam%0A82gQgAAEIAABCEAAAhCAAAQgsOcJULF9z38POAEEIAABCEAAAhCAAAQgAAEIQAACEIDALhDwwgMV%0AfVvzeZ/TMdZnInHtN9/WyBKW25g8UXpW3ovavW9j45zuYX3me2tn0GruHa1tMtDcmp69Wl43L3Lv%0AGJZGKSjYXVNBy9hsEi5NJtLXJTKUCt1LobK7G4gLAQgccATOOu/CtsL2jVdcuqbC9tuDmLxI1N7Z%0A2SXPPvuFa/K90YrnH/uHd4YK7Veu2voqQr/s85+WKy/7nFz0ytfJy179e9I/OLRL699z5637nKhd%0Ab/T273wrfE8npX9gcNn3vX3rQ7lztm55MLPv+lCh/R/f9WYZG9mW2d8uWa9Vgyj+H+W6b3xF/uht%0AfycnPvW0dlNW1L/p/p/Ke976evnB9+5Y0Tq7Olmrwk9NjsvA4LpdXYJ5EIDAXkygHj7gQ6uyq5h9%0AKojai1olqS1WZe9pjofnSb4qe2VRHK7Pn0y0bn4sNrfYrBeoe1/749jmxNb28lb9vEvv1frsvjW2%0A5n3Lqc3L+zH4EIAABCAAAQhAAAIQgAAEILB7CfDy1e7lzW4QgAAEIAABCEAAAhCAAAQgAAEIQAAC%0Aa0AgFiSoCFybz6vv8+Z7q76KKtTGl4rOLRcL0C3OsrGAvV1sa+hese/3N78vmZS+1qQktfukIZ0y%0AXd4gtVDRvVYeCFL2ULLdtZm6yIyKXCYT6axoNfdw9ZRDNXdl5QbiQgAC+z2BZ5/1Qvmnd71FtGp6%0AXtt45ZflN/7wrXndK85fe9VlhWs87dlnr7oAt16vySf+8W/k0s99SlrNoABcg1arVuWzoYL4V77w%0A7/KWd31YTjn9OcveZWT71mXP2RsmKNP7fvI/8oQnn7Kmx9E3EXz4vW+Tqy//4qrs8/N7fyxv/t2X%0Aydv/7uNy+nOevyprxot846tfCCL8P5fq7EzctVvj8dHtq/5ztVtvgM0gAIFFAvqURx/bT9bmq7LP%0AFf1aS1rS3ZqSntaY9DVHwrOGMCk0fY5UCh/zlNrg63Oh2LdcLD73cSxY97H3/Rzv654Wx/tbbHbx%0A3AtPYDRvudRZ+GL5djnfjw8BCEAAAhCAAAQgAAEIQAACe54AwvY9/z3gBBCAAAQgAAEIQAACEIAA%0ABCAAAQhAAAKrTMCLGFQAbs3nfU7HaJ+N9VZ9vVRoYb5ZFZ6r762J0WPbTtAe98fz/R5+TzuL2nLS%0AlM5kiyT1zdJKSlKtrJfZynCww9KUpX8KVOHLSNDWjcy0RKUgA6GS+2Ao+D7YU5KOpXp4Q4WFAAT2%0AIwJaSfzpz/4Fuf6bl+fe1eYH7pfv3327HP+kk3PH7GpHY25Obrzm64XTzzrnwsL+5XZqJfG/+uNf%0AlztvvXG5U3dp/OT4qPzvN/wv+ZO/fL/8wgtfsqw1sn5fLWuBPTg4/NZc090f2nSfvOl3Xib673M1%0AW7PRkHe+6bfkHR/4V3nqact/M0LRWb70mU/IR9739qIhu62vI3wSAg0CENh3CTTCJzJNharsKmaf%0ArOnzlPx7qSR16Q7V2HuDmL23OSrl0vxznlJZK58vrcquv3f0+U5sTWyeZWPBervYr2H72J4Wq827%0A9E61L8v6XDrAfbE5LoULAQhAAAIQgAAEIAABCEAAAnsxgaWvZu3FB+VoEIAABCAAAQhAAAIQgAAE%0AIAABCEAAAhDYFQKxkEEF4NrivM/ZGG/Vz4pNcK595nurfnzFIvZ2cTw/Xt/OZnmNy+HqT0JFxrlR%0AkTmRuvTKTCpy3yD1cn/KwL4oERXGqEBGxhPpDn81HAoCd63o3tsZxCPz+hEbjoUABPYTAmedd1Gh%0AsF1vc+MVl66JsP3271wnU5PjuSR7+/rltDOel9u/3I6xUKX6ra9/pfzo+3cvd+qKxqtY+r3/+w9k%0AZNtm+eVX/+5Or3XwoY/Y6bEH0sBN9/1E3vw7vyJbNz+wJretn2Dwjj/9TfnEf10rBx1y+Krscf3V%0Al8tH/7+/XNZaKvRUAXq9Vl3WvHaDu3t6ZfigQ9oNox8CENjLCFTDY/mJIGafCI/Xa8Evap2tGekJ%0AIva+IGbvTqbSofq8p1RRwfiO1di1z8TlXnhe5HsBu/dtTlbO9vF7pedy+1ushzZfrcWps9CX5VtO%0Arc3zOXwIQAACEIAABCAAAQhAAAIQ2DcIIGzfN75PnBICEIAABCAAAQhAAAIQgAAEIAABCEBglQh4%0AkYMJ1X3Ob6N5HWNW+2yOWr1UnGG+WROYexv7GuvVTtQe99u8LBvv7+MeqUl360FJmg9IM6nIbMcG%0AmS2vl1p5SFqlpX8mrDVEtk4l4RKplJMgcC+Fiu4i/cFSzd3/C8GHwL5N4LRQsb2vf0BmpueFb1l3%0Ac91Vl8lvvfHtqy4Qu/bKy7K2W8w966zzREW4q9HGR0fkjb9+gTxw/093erl1wwfJk57ydNlwyGGy%0AIQiBB4fWy/jYSBCob5HtWzeHSva3ydjItp1e7+MfeKcc/shHyxnPe9FOzTnhyafIE048Re6569ad%0AGn8gDLrvpz8MovaXpd+Ddverbww46tjjpaOjM3y/HpL7f/Yjqc6GjynZiTY7My36/XrzOz+4E6OL%0Ahzxw/8/k3W97/eJjh7zR+nN4ZviEgmOPf5Icc9yT5LHh7F3dPbLloU1y/09/lJ7/um9cJt+74+a8%0AJdrmu3t65Lf/+C+lqyv8QqdBAAJ7NYFmqMo+Uw9vPF0Qs2uc18rhc5m6mhNpRfbe5oh0lJqLonBZ%0AhpBdn++YMF1tljjdcmbzxsdrWeyt+vGl92g5872NfY2t6TwaBCAAAQhAAAIQgAAEIAABCOwfBJa+%0AYrV/3BN3AQEIQAACEIAABCAAAQhAAAIQgAAEIACBnSLgBRAqArfm8z6nY6zPROPab76toaJzn/Nx%0AliA9L+dF7d638XFO97Q+8721M2k1947WNhlobpVW8GvldVIN1dxnK+ulUeqxW06tCmnGZpNwpXcq%0AfV2SCt0HQ0V3rexOgwAE9l0CKpx91tkvlCu//Lncm9DK2CqmfdLJT88ds9yOxtyc3HDN1wqnnXXu%0ARYX9y+n8wN+8aadE7fr/+/Ne9Mtydqhkf9Kpz0pFfXn76P+/t3/7OvnGVz8v13z9kvT/3ryxlv/A%0Au/5cnqhi+YMPtVSurXR0yN9/8kty5603pm+Aigd+/tMfltvC/nnt/Je9Rp7x3HPyuleUf08Qao+H%0ACvi7s2158Ofyp6/7pcJ9DznskfKrv/3Hom+K0Dci+Farzsp3vvUN+dePvDeIxH/suzL9qy//orzo%0Apb8Wvl9Py+zf2eQnP/i3bauuq5j9L979UTni0Y/dYdnDHvEo0evUZ54pF77iN+TyL16ciu6npyZ2%0AGGuJc178cvnNN7zVwkWrP+89vX2LMQ4EILB3Eag354XsU+GDGqbr4Q20BcerJLXFquw9zfHw/GRB%0AEJ5WZa8sisP195qKz9Wab7EXpXvfi9a9r2Pi2M/zvu3lrZ0hy+qtWt5uW2Nr3rec2ry8H4MPAQhA%0AAAIQgAAEIAABCEAAAvseAV562ve+Z5wYAhCAAAQgAAEIQAACEIAABCAAAQhAYA0IxMIIFYFr83n1%0Afd58b9VXYYfa+FLRueXMNyF6kY0F7O1iW0v3iv14fxW5V5JJ6WtOStK4V+akMwjcD0qF7rXyQBDV%0AlJfQ1uqRM0Fss3kyiOND11DQwQ/2lKU/CN6d/mTJHAIIQGDvJaAC8iJhu5584xWXrKqw/fabvyVT%0Ak+O5ULRa+smnnZHbv5yOb3z1C3L9Ny9vO+XIxz5O/uQv/16OP/GpbcfqABX3qdhYLxWRv+dtfyAP%0AbbqvcO7k+Kj8/Tv+RN75j/9WOM469XfJU572LAuX2Ksv/68lcRw8+qhj5ZTTnxOnVyXuDgLp3d0e%0A/Pm9uVv2DQzKr77ujen3Ia8auVb/12r5T3n6s+Wv/vjX5e7bv5O7nnVc8h//siJh+z133ir6iQdF%0A7UUvfbX89p/81U5VUdfHIC98yavk9Oc8X97y+6+Qn/3o+5lLf/3Sz8opz3iuPPcFL87sJwkBCOwd%0ABMJD8PQx9WRNZCJUZp8LwvbclrTCJy9NLYjZR8Oj9TApNP1/oVRZKlxPcyGvv0PU91b9rCsWrPvY%0A+1lz4/Xj/S02u3jucDbzvU2T4YuOj1tWLh5DDAEIQAACEIAABCAAAQhAAAL7PgGE7fv+95A7gAAE%0AIAABCEAAAhCAAAQgAAEIQAACEFgDAl44oWJwaz7vczpG+2yst+rrpcIP882q8Fx9b02MHtt2gva4%0AP57v9/B72lnUlpOmdLU2y1DzoVDNvZRWcddq7tVQ1b1ZCup11xqhmvvIjF4tKQftSX9XKYjcVehe%0ASkXvbiguBCCwlxJQ4fTwQYfI6PatuSe87htfkd/9s/+T/h+WO2gZHdddWSz2fe7zzy+slr6zW2m1%0A+Q+9521th592xvPlbe/9550SF2ctdsKTT5WPfOZKeeebf0tuvXFj1pDF3M3XXx0qvH9JzjznwsUc%0Azq4TOOyRj07fKKBvTNiZppXc//bDn5X3/eUb0zdsFM256dorpDo7G6qc9xYNy+370mc/kdunHY8/%0A4SR5/Z+/K1O8WTRRK/6/4a3vkTf++gW5wz7yvrfLM848Z5f/TecuTAcEILAiAnPNRKaDJl3F7JM1%0AfX6Qv1wlqUt3qMbe2xoPgvYRqZTmn2uUwoPuUmlpVXZ9DuIF5hbnCdE1HwvW28V+Lb+++habn2X1%0ATjWfZX0uHeC+2ByXwoUABCAAAQhAAAIQgAAEIACB/ZwAwvb9/BvM7UEAAhCAAAQgAAEIQAACEIAA%0ABCAAAQisnEAsqFABuLY473M2xtvY11gvE5x733JZ4nTNxSL2dnHWOraf7WWxWr20mvtAMib9c6Pp%0A/dZK/fNC9/Kw1Mv9ac6+tAISFeioUEfGE+kOf3lUgftQt0hvZxCxzOtYbDgWAhDYSwiokO05QUh+%0AyWc/mXsiFb3feeuNudXDcydmdDTm5uSGa76W0fNw6qzzLno4WIH3qQ+/V6anJgpXeNLJT5e3vvsj%0AKxYA9/UPhHX+Wf7oNefLfT/9YeGeX/rMJxG2FxLauc4nnHiK/NX7/0XWhwr/y2la1f0t7/qQ/Oj7%0Ad8mm+36SO7VWnZXvfOuq9Ocjd1BOR7PRkFtuuCandz79m294W+bjiMJJC536ZorzLnqlXP7FizOH%0A68/sVZf9Z6jw/quZ/SQhAIHdR6A6Fx4jh4rs+jh5NvhFrbM1k1Zl722NSU8ylQ7V5xuliorH21dm%0A9+LzPN8L2L1v47NyegbrNz8910LefLXasuK0Y6Evy7ecWlvH5/AhAAEIQAACEIAABCAAAQhA4MAh%0AsPRzhA+c++ZOIQABCEAAAhCAAAQgAAEIQAACEIAABCCwywRisYYu5HPeVxGIxiYG8VaFI3p1dHQs%0AXp2dnRJfXV1dQXQ5f3V3d4tePT096RXHmvf9Fts4b21NtbqnnsP29mdSX8/dW5qV4eYDcnj9bjli%0A9hbZUP+J9IYKkuWksQPLWkhtm0rkJ9sTuWdLSzaNJTI+m0gzVHmnQQACexeBs89tLyTfeMUlq3Lo%0AO26+XiYnxnLX0grcKtpdaZsYGwkVuS8tXGb9hoPlr9//Kenu2bWK3PHi/QOD8o5/+Ne2691z163y%0A4x/cHU8nXgaB0854nrz3nz+3bFG7baG/ly94+WstzLV33nZTbl9Rx/e+e7NMTY7nDnnas86Wk059%0AZm7/znS89vVvKRR/fvu6b+zMMoyBAARWmYA+1p2simwab8n3N7fkx9tasiU8Js4StZfCJyX1NEdl%0AfXhMfUT1VnlE/S7Z0NokfaWZ9LF33nMFe8zuH8t73z/eN9+eO3ib1efXsecIZrOeJ9gZ7TmOxubb%0AcyB7bqR589Va8zmft34sBCAAAQhAAAIQgAAEIAABCBxYBKjYfmB9v7lbCEAAAhCAAAQgAAEIQAAC%0AEIAABCAAgVUm4MUXWuXcms/7nI6xPquMrv3m2xq+irrmLPZW/XaXr+TufZsX52wvv4/l1Nql1dw7%0Akm0yMLdVWsGvlddJtTKcVnRvlHrsllMbjiljQdQ+NpveqfR3lWQgVHLXiu5a2Z0GAQjsWQLHn/hU%0AecSjHiMP/vze3IN86+qvyuvf/C6phDe6rKRde9WXC6efec4Fhf072/n1Sz4rc3X9CIn89prfe7MM%0ADK7LH7ALPcrxgl/5dfncv364cPZln/+0vOGt7y0cQ2c2Af33+tZ3f1S6upf+rskenZ99wfkvk099%0A6N0yMz1fFTlr5H0/+Z+sdNvc3Xd8p3DMc1/w4sL+nekcWr9BDn3Eo7AqNmgAAEAASURBVGTzA/dn%0ADr//Zz/KzJOEAARWn0C9OV+VfSpUZZ8Ov3oefkaw416VpJaK2ftCVfbu5riUg75bnxuUglMqVZYI%0Av70QPBaLW+ytF5V7X8fEsZ/nfT2Lxt6m59MzZlx6h5a3u9XYmvctpzYv78fgQwACEIAABCAAAQhA%0AAAIQgMCBSWBlf4E+MJlx1xCAAAQgAAEIQAACEIAABCAAAQhAAAIQyCQQCzRUBK7N59X3efO9VV8F%0AJWrjywTnmjdxuvctF9tYwN4utvl+bfPVel9F7pVkUnobEzLcuFca0iUzlQ2p0L1WHgjinqUfHDld%0AD6KfusjmySCOD13rQrHkge6y9HVJKu7JhEsSAhBYUwJnhartF3/8H3L3mBgbldu/8y059Zln5o5p%0A19FsNOSGa75eOGxnqscXLhA69f+vy77wb4XDHnvsE+ScC15eOGZXO1/6v35XLv3cp6Q6O5O7xDe+%0A+l/ye296Z/iUjPAfH22nCRxx5NHyjve3r4q/Mwv29vWn/wa+ePHHc4ffu4vC9tFtW3LX1I5HhftY%0AjfboxxyTK2x/cFP4fTw3Jx3hE1loEIDA6hIID31lJjyenQwi9olqInNB2J7bkpZ0t6YWxOyj0inz%0Ab7rS5wSlysMVzE1MrnnzvVU/64oF6z72ftbceP30TG5/i83qPca+5fz965i4ZeXiMcQQgAAEIAAB%0ACEAAAhCAAAQgAAElgLCdfwcQgAAEIAABCEAAAhCAAAQgAAEIQAACEFgjAl7AoUJwaz7vczpG+2ys%0At+rrpQIU882qiFN9b02YHtt2gva4P57v9/B72lnUlpOGdLY2y1DzoVDNvZRWcddq7tVQ1b1ZWiri%0AbIRq7tun9Wqlonat5D7QXUqruavonQYBCOweAmede2GhsF1PsfGKS1ckbL/j5utlcnw094aOOvZ4%0A0Wul7XuhWvZDm+4rXOYXf+lX0/9PCwftYue64Q2iPC//4sW5K9Sqs/LjH3xPjn/Syblj6FhKYP2G%0Ag+VdH/x/onxXq51+xvOlSNg+NrJNpibHl13ZfzTMK2qPOuqYou6d7nv0Y4+VW268JnN8q9mUB8Kn%0AMBwZxtAgAIGVE5hrzldjVzH7ZKjMHh7y5raKzEl3Y0x6W+NB0D4ildL8Y/ysquz62N8LzC3OE6Jr%0APhast4v9Wn599S02P8vqjWo+y/pcOsB9sTkuhQsBCEAAAhCAAAQgAAEIQAACEGhLAGF7W0QMgAAE%0AIAABCEAAAhCAAAQgAAEIQAACEIDAygl4YYeKv635fJyzcd7GvsZ6meDc+5bLEqdrLhaxt4vz1vF7%0Axr5Wcx9IxqR/bl7MWiv1zwvdy8NSL/fbLae2FbBMVOcrX8p4It3hr5eDPSUZCmL33s4gptmx+OOS%0A+QQQgMCuEzjysY+TY457UhBb3527yA3XfE3+cO7du1xl/Nqrvpy7tnZo1fjVaN+74+bCZVTgd8bz%0Azy8cs9LO0854XqGwXdf//t23I2xfBmitsH/4EUcuY0b7oUce/fi2gybHx5YtbB8f3Z677sDgOhkc%0AWp/bv5yOgw4+rHD4ti0PIGwvJEQnBIoJVOeCiD1UZFch+2zwi1pnayatyt7bGpOeZCodqo/zSxUV%0Aj7evzG7ic50TC9Wtz+e9n9VvOV0v9tNzLeTNV6stK047FvqyfMuptXV8Dh8CEIAABCAAAQhAAAIQ%0AgAAEILAcAgjbl0OLsRCAAAQgAAEIQAACEIAABCAAAQhAAAIQWAUCseBDxeDa4rxtpXkdY1bzGts8%0AtSpYsZxZL2zXnAnTvZ8lcM/KxaJ3WyvLxvv7uFdmg+hnRpLGJmlKRWbLG1Khe608JK3S0j9X1hoi%0AtalEtgVtULmcBIF7KVRzn6/oXqGau/3zwEJg1QholfEiYbtWrr71xmvk9Oe8YNl7NhsNuf6bXyuc%0Ap/uvRvvvO28tXOakU58l64cPKhyz0s6Tn35G+gaAubl67lI/uPu20Pfa3H46lhLI+x25dNTyog0H%0AHyr9A0MyPTWRO3F2NnysyDJbR2dn7oyZ6UnRfxednUs/wSR3QkHHQw/+vKA3vDlsaLiwn04IQGAp%0AgVCUXWZCRfaJWisI2kvS1Hdd5rRS0pTu1kQqZu9rjYaPSW8sisJlmUJ2E56rLRKsF/XpXP1/0q9l%0Asbfqx5feouXM9zb2Nbam82gQgAAEIAABCEAAAhCAAAQgAIHVJLD0laLVXJm1IAABCEAAAhCAAAQg%0AAAEIQAACEIAABCAAgZ0i4AUhKgK35vM+p2Osz0Tj2m++raGic5+z2NssYXqc86J27+u4OI7X1v19%0Azp9Hq7l3JNtkYG6rtIJfK6+TamU4Fbo3Sj12y6kNW8nYbBKu9E6lv2te5K4V3bWyOw0CEFg5gee+%0A4MXy8Q+8s3ChjVdcukvC9jtuuUEmx+c/uSFrgxNOOlUOe8SjsrqWnfv+XcXCdt1rrVtPb58cdezx%0A8sN77szd6p67VNhO29MEBtetLxa2zyxf2D60Ll9Qrr8TN933UznqmONWfOs//9mPC9dYv2Ft38BR%0AuDmdENhHCNTDGym1IvtUuKaDqP3hR+IPe3YrHUldupsj0heqsnc3x6UcNN36mLwUnFKpsigO15wJ%0Azc232AvPve9F697XMXHs53nf9vJW/bxL78v67B41tuZ9y6nNy/sx+BCAAAQgAAEIQAACEIAABCAA%0AgV0lwEs+u0qOeRCAAAQgAAEIQAACEIAABCAAAQhAAAIQWAMCsVDEROo+r77Pm++t+ip0URtfJjTX%0AvPoWm59nYxF7u9ivY3t5630VuVeSSeltTMhw495Q87JLZipazX1Y6uWBIDJaWqJ9uh7ER6EQ8ubJ%0AII4PXet6tZJ7WfpCAVwVGdEgAIHlEzj08CPkxKeeLnfddlPu5Bs3XiH1WlW6upe++SR3wkLHdVd9%0AuXDI2edeVNi/s50P3P8zGR8bKRx+9ONPKOxfrc6DDjm8UNj+4M/vFa1kX+ngpZrVYr4r6+ibEIpa%0AdWamqDuzb12bTwS4/6c/XBVh+/0/+1Hm/pZsdw4bh4XAgURAi7DPhseRk0HEPllNpN7Mv/vwiFu6%0AWlPS01Ax+6h0SpgUmj4WL4WPD0pt8PUxd+xbzgvPYz8WrPvY+/E8i3VP71tsZ/F28dxhjvnepsnw%0ARefELSsXjyGGAAQgAAEIQAACEIAABCAAAQisFgH+WrpaJFkHAhCAAAQgAAEIQAACEIAABCAAAQhA%0AAAJrQMALSVQIbs3nfU7HaJ+N9VZ9vVQAY75ZL27XnBelx347QXvcH8/P2svOYbacNKSztVmGmg9J%0AS0oyW16fVnOvhqruzVJQr7vWCNXct4eCutunW6mofaBbRe5a0b0knRU3EBcCEGhL4OzzLioUts+G%0A6tXfuf5qefbZL2y7lg1Q8fb137zcwh1suVKRM55//g75XUn8/N7iCta65tGP2z3C9g0HH9r2FqYm%0AJ2Td8Ia24xiwdgTaCdvn5sK7qJbZjnviUwpn/PD7d8kZz3tR4Zh2nd+/+3bZvvWh3GGPOfrx0tUV%0AfiHSIAABmWvOV2NXMbtWZldxe16rJHPS3RqX3uaY9ITq7JXS/GPrrKrs+phbH1fH1sTmWTYWrLeL%0A/Rq2j+1psdq8S+9T+7Ksz6UD3Beb41K4EIAABCAAAQhAAAIQgAAEIACB3UIAYftuwcwmEIAABCAA%0AAQhAAAIQgAAEIAABCEAAAhBYOQEvMFEBuDWfj3M2ztvY11gvE5x733JZ4nTNxSL2dnHeOn7P2Ndq%0A7gPJmPTPjaa3Vyv1h0ruQehe1mru/XbLqVWh0kRVL+WTSHf4C+hgT0mGgravpyuIfpaMJoAABGIC%0AKlj/4HvemlYSj/ss3njFpcsStn/31htkYmz+59fW8PapTz9D1repcO3HF/mTE+NF3WnfYY94VNsx%0AqzFgp4TtU+MI21cD9grW6OjoXMHs7KlPedqzszsWspd89pPyope+WvRTEna1fewf3lE49WnP/oXC%0AfjohsL8TmJ0LIvbweHAyCNnVL2qdyUyoyj4qva0gZk+m0qH6+LpUUcH4jtXYtc/E5bHwPBaqW7/P%0Aez+r33K2j8bmp+dy+1ushzZfrcWps9CX5VtOrc3zOXwIQAACEIAABCAAAQhAAAIQgMDuJoCwfXcT%0AZz8IQAACEIAABCAAAQhAAAIQgAAEIAABCKwCgVh4omJwbXHettK8jjGreY1tnloVzVjOrBe2a86E%0A6d7PErjHuVjwbuvk2Xh/H/fKbKigOSNJY5M0pRKquW9Ihe618pC0Skv/5FlriNSmEtkWNEpacVNF%0A7oNB5N4frkoZmbv9+8BCwAgMrd8gpz7jLPn2dVdaagerfdXZIALs7duhLytx3VWXZaUXc2eFKvGr%0A1aYmi4Xt3T09UulY+v/Eau0dr3PQIYfFqR3i6VCxnbb/EdDv/UmnPlO+e8sNmTenPz8fes/b5K/f%0A/y+Z/e2S13/za3L37d8pHPb0Z51d2E8nBPY3AqEou0yHiuyTtZZMVkvSLCjLXkqaQcA+Kd2NEelr%0AjUqHNBZF4bJMIbuJ0NUWCdaL+rxw3dbTx+w+r3HWpd9Hy5vvbexrbE3n0SAAAQhAAAIQgAAEIAAB%0ACEAAAnsbgd3z19u97a45DwQgAAEIQAACEIAABCAAAQhAAAIQgAAE9jMCXpiiInBrPu9zOsb6TDSu%0A/ebbGio89zmLvc0Tp1s+FrW3i+O1dX+f8+fRau4dyTYZmNsqreDXyuuCyH1YqqGie6PUY7ecWhU8%0Ajc0m4ZpP93eJDASBu4rdtbI7DQIQmCdw9nkXFgrba9Wq3HTtFXLmORe2RaY/79dffXnuuK7uHnnW%0AWefl9i+3Y2pirHBKX/9gYf9qdu5MxfadqTC/mmdird1H4Hf+9K/l9195Tvr7K2tX/Rn68uc+Jee/%0A7DVZ3bm5u267ST747rfk9mvHo486Rp508mmFY+iEwP5AoB7ewDgVKrJrVXYVtT/8CPhhz+6zI6mH%0AN0ZqVfZR6W6Oi76/UR8Ll4JTKlUWxeGaM0G5+Rab6Dy2XrTufR0Xx/Fci20vb9XPu/S+rM/uUWNr%0A3rec2ry8H4MPAQhAAAIQgAAEIAABCEAAAhDYkwR4uWZP0mdvCEAAAhCAAAQgAAEIQAACEIAABCAA%0AAQisAYFYsGIidZ9X3+fN91Z9FduojS8TmmveBOzet1xsi0TtcV8819b31vsqcq+E6pu9jVABuXGv%0AzElXELlrNfdhqZcHgtipvIT2dD2IoOoimycT6ayUZKgnCUL3svQFwTvF3JegIjjACJz+nHPSauxa%0AVTqvbbzi0p0Stt956w0yPjaSt4yc/pznS29ff27/cjsm2wjbe3tXb692Zxs+6NB2Q2SuXm07hgH7%0AJoGjH3eC/OJLX52K1/Pu4IPveavcsPHr8odvebc84lGPyRuW5vV35L//37+Xz3ziA4u/v/MmvPYP%0A3pqKafP6yUNgXyWgRdhnw+O3Sa3MXk2k3sy/k/BIV7paU6mYva81Ip1JmBSaPgYuVcqLonB9rJvm%0AQt58b9XPumLBuo+9nzU3Xj/e32Kzi+deEK5r3nKps/DF8u1yvh8fAhCAAAQgAAEIQAACEIAABCCw%0AtxFA2L63fUc4DwQgAAEIQAACEIAABCAAAQhAAAIQgAAEVpmAF7moENyaz/ucjtE+G+ut+nqpIMd8%0AsypEV9/bWJxucSxibxfbPG/jvewcZstJIwiaNstQ8yFpSUlmy+ulWtZq7uukWQrqddfmQjn37dMS%0ArjAyaIUGQyV3FblrRffOihuIC4EDgEBPb68888xz5OrLv5h7tzffcI1MT01K/0BxBfRrr7wsdw3t%0AOOvciwr7l9s5NzdXOGVqarywfzU767V5EWXRmv0DQ0Xd9O3jBF79O38q13z9EpkcH829k9tuulZ+%0A62VnyzkXvFxUDP/oo46VRz/22PRn676f/I/85H/+W37yw3vkju98K9j/zl3HOrRSu/780iCwvxBo%0AtBaqsof3AWl1dhW357VKMifdrXHpbY6lldnL+ggwPLBLr/LSquya8wJzi/OE6JqPBevtYr+WXz89%0Aj9vf4tjqfWouy/pcOsB9sTkuhQsBCEAAAhCAAAQgAAEIQAACENhnCCBs32e+VRwUAhCAAAQgAAEI%0AQAACEIAABCAAAQhAAAIrJ+CFLioAt+bzcc7GeRv7GuulwvPYNzG69Vtstp2oPe63ebG19eP9NdZq%0A7gPJmPQ3griwIVIr9c8L3dNq7ksrOIehMhHEUxPVoKQKrSf8FXWwp5SK3Xu6gjjKAGEhsB8TUMF5%0AkbB9rl6TG0Ol6ef94ktzKejP7vVXfzW3f2BwnTztWWfl9u9KRzuh/cTYqDSC+L2js3NXll/WnK2b%0AH2g7fnBofdsxDNh3CQytG5YTnnyKfPu6qwpvol6r7lDZXX8v6++v5bRDDz9C/uJvP7KcKYyFwF5J%0AYDa8R0lF7FqVXf2i1pnMpEL2nuao9CRT6VD9+SmFj98plR4Ws5uIXfvMj4XnsVDd+n3e+1n9lrN9%0ANDY/PZfb32I9tPlqLU6dhb4s33JqbZ7P4UMAAhCAAAQgAAEIQAACEIAABPZFAgjb98XvGmeGAAQg%0AAAEIQAACEIAABCAAAQhAAAIQgMAqEIgFMCagi/O2leZ1jFnNa2zz1Kp4x3JmVYCuvrexr3GWgN3n%0AvK/j213x/j7ulVnpac1I0twkTanITHlDqOS+XmrlIWmVlv7ZtBqE8NWpRLYGrVSllCyK3PtDNfdK%0AEE3RILA/Enjqac+RofXDokLwvLbxiksLhe133XqjjI+N5E2XZ//CC6Wzc+mnJ+QO3skOFcu3a6Mj%0AW+WQwx7ZbtiK+7dtebDtGgND7c/bdhEG7LUEvvm1L7UVtecdXn9nLafpmyT+5oMXy0GHHLacaYyF%0AwF5BIDysk6m6itlb6ZsLm/PvLcw8WylpBgH7pKiQvbcxIh2lxqIoPKjZF30TlOvjVvPV2mV5i9sJ%0A1uN+H8drWeyt+vGlN2g5872NfY2t6TwaBCAAAQhAAAIQgAAEIAABCEBgfySw9BWa/fEOuScIQAAC%0AEIAABCAAAQhAAAIQgAAEIAABCEBgpwh4gYwX1Pm8LaQ5HWN9JhrXfvNtDROxW95ib9uJ1GNRe7s4%0AXlv39jk7i1qt5j6UbJPBua3h7EHEXlm3UM19vTRKPXbLqW2G/rHZJFzz6f6gyR0MQwa6S9LNX1uX%0AsCLYtwloRfPnPO98uezzn869kdtuulYmJ8Ykr+r4tVddljtXO7Qq/Gq3gcGhtkuObNuyW4TtWx/a%0A1PYseezaTmTAXk/goU33yT++68275ZxHP+4EecvffliOfOyxu2U/NoHAahCohzcOplXZQ2V2FbVL%0AwXs5OpJ6KmRPq7K3xkXfV6iPQUuVpVXZNWcidvMtNgF7bL1A3fs6Lo7juRbbXt6qn3cpP+szlhpb%0A877l1Obl/Rh8CEAAAhCAAAQgAAEIQAACEIDAvk6Al1r29e8g54cABCAAAQhAAAIQgAAEIAABCEAA%0AAhCAwBoQiIUzKgDX5vPq+7z53qqvoh+18WVCc82bsN37lottkag97ovn2vrexn5fMhEqgI6LNO6V%0AOemS2cqGcA1LvTwQNFflJbSn64lMqxgr9HQGcZWK3AeDyF0F706ftGQOAQT2FQJnn/eSQmF7ozEn%0A1199uZx74St2uCX9WfzW1V/dIW+JDQcfJk8+5RkWrprtH9gZYfvmVduvaKGtmx8o6pbevn7p7ukt%0AHEPnvkmg2WjIu9/6epmZDh/1kdEG1w3L5Hj+pyFkTMlM6e/XC17+WnntH/yFdHWFjxGhQWAvJtAK%0ADyVnw+OmyZqEquyJzDXzDxseYUpXayoVs/c1R6RTwqTQ9LFnqdK+KruOM9F5lo0F6z72ftZczfn1%0A0zMt7Ge+t4vnXnhgqH2WS52FL5Zvl/P9+BCAAAQgAAEIQAACEIAABCAAgf2RAML2/fG7yj1BAAIQ%0AgAAEIAABCEAAAhCAAAQgAAEIQGCVCXixjQrBrfm8z+kY7bOx3qqvlwqDzDerQnT1vY3F6RbHIvZ2%0Asc3zNt7LzmG2nDSCsGqzDDUfkpaUpFoeXqjmvk6apaBed20ulHMfmZZw6b2rwF0ruZfDJUH07gbi%0AQmAfIXDCSafKoYcfIVsKKo9vvOKSTGH7XbfdJOOj23Pv9LkveHH6f0DugF3sWDd8UNuZWrF9d7Rt%0AWx4s3ObxT3xKYT+d+y6B//z0R+Seu27NvIFHH3WM/NO/XS5XfeXzcvHHPyAj25b/Rgt9Q8S5F7xc%0ALnrl6+QRj3pM5j4kIbA3EGi0FqqyVyUI2vXxX/6pysmc9IRq7L3NMeltjYa3EoZHXuEBVSmUZy+V%0AKvO+xguXF5hrLk+EbvlYsN4utnl+H/NtPztLltU71XyW9bl0gPtic1wKFwIQgAAEIAABCEAAAhCA%0AAAQgcEARQNh+QH27uVkIQAACEIAABCAAAQhAAAIQgAAEIAABCKycgBfcqADcms/HORvnbexrrJcK%0Az2PfxOjWb7HZdqL2uN/mxdbWj/fXuByu/mRU+hojoZq7SK3UvyBy12ru/XbLqQ1DQzVSvYKiK7Se%0A8JfYwZ5Q0T2I3Hu6gigrzfIFAns3Af2ZPuvcC+U/PvWh3IPeccsNMhYE7OsjQfl1V12WO0c7zj7v%0AosL+Xe085rgntp26+YH7245ZjQFbHtxUuMwJJ55S2E/nvklAf19c9oVPZx5ef6be8q4Pp9X6z//l%0AX5MXvuRX5bZvXys3f+sbsun+n8kD4dr84P2iFd99UzHtY44+Tk586mnpJx2cfNoZMjC4zg/Bh8Be%0AQ2B2bkHMHoqsa4X2otaZzKRC9p7mqPQk859woD8nsZg9S1CuObt0TixUtz6f935Wv+V0vdhPz7WQ%0AN1+ttqzY7tvG2DjLe+vH+Dw+BCAAAQhAAAIQgAAEIAABCEDgQCSAsP1A/K5zzxCAAAQgAAEIQAAC%0AEIAABCAAAQhAAAIQWCUCsRBHBX3a4rxtp3kdY1bzGts8tSokspxZFaCr723sa5wlYPc57+v4dle8%0Avz9Dr8yGyqIzkjQ3SVMqMlPeINXK+lDVfUiS0tI/vVaDRrE6lcjWoNmqlJJFkXt/dxBilY0OFgJ7%0AH4Ez2wjbW82mfOsbX5EXvfTVi4fXn7NvXf3VxTh2jjjyaHn8CSfF6VWJB4fWi66/6b6f5K53y40b%0A5bV/8Be5/avR8bMffV/Gx8KbYAqaVsRfq6b/V9H2DIHvhjd7bH3ogczNjzrmeDnmuCct9qnI9mnP%0APCu9LKk/P1vDpyTov5+BoXWi/6ZVxK6/G2kQ2BsJhIdTMlVXMXtLJsOb+rRKe14rJc0gYJ8UFbL3%0AhjcKdpQai6LwoGZf9PXfuz5W1Mt8tXZZ3uJ2gvWi/ngti71VP770Hi1nvrexr7E1nUeDAAQgAAEI%0AQAACEIAABCAAAQhAIJvA0ldXsseQhQAEIAABCEAAAhCAAAQgAAEIQAACEIAABCCwUwS8UMcLK33e%0AFtKcjrE+9W2O+RabiN3yFnvbTqQei9rbxfHaurfP2VnUajX3oWSbDM5tDfcQROyVdfPV3MvrpVHu%0AsVtObTP0j80m4dIwVIEP4nat5D4QbDd/sV3CimDPEzj6cSfIY445Tu798Q9yD3PN1y9ZImy/+/Zv%0Ay9jIttzxWgV+LdtxT3xKobD9xz+4W7ZvfUgOOuTwNTvGxiu/3Hbt4098atsxuzpgZmpiV6cyb4UE%0A7rrtptwVjj/x5Nw+61AB7uFHHJlelsNCYG8jUA9v2JuqJTIZLhW1h4czua2S1ENV9lCRXa/WuJSD%0Aplsf+5UqKhavLIrDNWcidvMtNgF7bL1g3fs6Lo7juRbbXt6qn3fpjVqf3bTG1rxvObV5eT8GHwIQ%0AgAAEIAABCEAAAhCAAAQgAAERXibhXwEEIAABCEAAAhCAAAQgAAEIQAACEIAABCCwJgRiAY8KwLX5%0AvPo+b7636qv4SG18mdBc8yZs977lYlskao/74rm2vrex35dMhEqk4+Fu75U56ZLZyoZwDUu9PBC0%0AX0ur7k4HUdh0Tckk0hlEXoNBBz8YRO79XcpK8zQI7FkCZ597kfzLh96dewgVsm/fujkIxQ9Lx1x7%0A1WW5Y7VjzYXtTzpZrr78vwrPcN1VX5ELX/EbhWN2tVP/P9h4xaWF048LZxxaN1w4pqizqyv8B1HQ%0Ait5YUDCNrlUgsG3Lg7mrHHLYI3P76IDA3kygFR7CzdZVyC6hKnsi9Wb+acMjO+lqTaVC9r7miHRK%0A+iBnXgwePqZGH/vppY/tYt9yJjrPsrFgvV0cr2F7214W21m81bu02Hxv1demY+KWlYvHEEMAAhCA%0AAAQgAAEIQAACEIAABCCwIwGE7TsyIQMBCEAAAhCAAAQgAAEIQAACEIAABCAAAQisAQEv8FHhpzWf%0A9zkdo3021lv19VJRkvlmVYiuvrexON3iWMTeLrZ53sZ72TnMlpNGEHhtlqHmQ9JKSqGa+/B8NfdQ%0A1b1ZWipOnQvl3EemJVx67ypw10ru5XBJEL0bHSwEdi+BM8+5oFDYrv/WrwtidhWK68/G9Vd/NfeA%0Aj3vCifKoxxyT278aHac+47ltl/ncv35YXviSV0lX99JPVGg7cScGfPNrXyqsGK9LnP/Lv7YTK+UP%0A6entz+8MPWOjI4X9dK4dgW1bHspd/HvfvTm3jw4I7G0EGq2FquzVIGYPb8IL/9XntnIyl1Zj722O%0ApYL2Sqk1LwgP5dnjquz62M5E5d6qn3e1E6/H/X4d28/2slht3qU3qn1Z1ufSAe6LzXEpXAhAAAIQ%0AgAAEIAABCEAAAhCAAASWSQBh+zKBMRwCEIAABCAAAQhAAAIQgAAEIAABCEAAAhBYOQEv/FFRrDWf%0Aj3M2ztvY11gvFdfGvonRrd9is0Wi9rjP5mRZWz/eX+NyuPqTUelrBNFpQ6RW6k9F7lrNfa68VKga%0AhspEEJNNVIOyLLTeThW5a0X3kvQEf8faoEYMC4HVJXD4EUfKCU8+Vf77zltyF9YK5Sps1+rto9u3%0A5o47K1R/X+umwvmTTn2mfPeWG3K32r71Ibns8/8mL3nV63LH7EpHdXZWPvGPf1M4dWj9sDz3BS8u%0AHNOus69/oHDI6PYthf10rh2Bou/NrTdulK996TNy7oWvWLsDsDIEVkCgOrdQlT0UWdcK7UWtszUj%0Ava15IXtPMpUO1cdxpfDpM17MniUoj4XnecJ0n/e+zY9zur/12b5mrS89o54zXNqy4rRjoS/Lt5xa%0AW8fn8CEAAQhAAAIQgAAEIAABCEAAAhDYdQII23edHTMhAAEIQAACEIAABCAAAQhAAAIQgAAEIACB%0AVSAQC4JUAK4tzttWmtcxZjVvInLzVcRkObMqQlff29jXOEvE7nPej8fb+pq3K97fxqjtldlQ4XRG%0A1jc3SSOpyGxlQ6jovl6q5SFJSkv/fDs7F0RmQXC2dSqRoBlLBe5a0b0/iN0rZaODhcDaEDjr3AsL%0Ahe0qet/y4Ca5NlRuz2v6M7tSQXfe2nH+RS99daGwXcd/+qN/Jyc//dny2Mc9IZ6+y/HHPvB/ZNuW%0ABwvnn3fhK6WrK/zwrqANDK4rnP3/s3cncJZuZX3vn713zUN3dZ/ZwyTIoIIDDhAR5KgggwiKiolD%0AUBPJzT1xwAFvohBnvTgSjcbcjybiGI1++CQEYxSciaKoKBpFAQ+DBzicqu6a9q49vHf936qnztPr%0ArHfv7q5d3dXdv9fPW+tZzzvub/Xp6g/+e/Vf/fmbbXtr05ZXVseex8HpC9zxkIePvekPfvvX2//5%0Aizfb533J/2V3PuyRY8/lIALHLZD+uGJbe1qZfWSb6S/TaZX2pq1VDW1+tJnC7Ou2OFy3GesfhsKt%0A1T6sS0Fy9bzvtY95OF392It1fo1+rnhPo8/jqDrf9Rm953Uc81pz33QdGwIIIIAAAggggAACCCCA%0AAAIIHJ/Ahf+fkeN7DndGAAEEEEAAAQQQQAABBBBAAAEEEEAAAQQuSiAGhhT+9i32Y0/n+DHVfo3X%0APlfQPPZ8HkcPozeN40LtuiY/nt9bz4+9+D5azX22us9W+x9I72kp4H46reZ+OoXcz9igveAfuR6H%0A6fjGbpX2FMyyypa0knvKya6kfX6GwNUFWEymIvC0ZzzPfvT7XmGj4bDxfr/5a6+x3/2N1zYef8IT%0An2w333pH4/FpHvikpz/Lztx0y9jV43d3tu3lX/1P7VU/9dr63KM+/6d//Pvtv//ifx57m4XFJXve%0A57947DkXc/Chj/iwsaf193r2+294nT3jeZ8/9jwOTl/gKXc9237hJ3+48cb6ff91v/Kz9X7bHQ+x%0AOx/+SLv19jttcWnZFhaWTL9GtM8vLB7UB+PBMZ2n/45mZtM/3cGGwGUI7KV/MWYzrciuMLtC7emP%0AEY1bp9qrQ+wLKci+MDpn7fRHDP2Zq5WKuCq7eh4s99rnMXge6xhYj7XOyefxulj7s+KoumnXB/Vj%0A/qE19y3W3tPY1I/nUCOAAAIIIIAAAggggAACCCCAwHQECLZPx5G7IIAAAggggAACCCCAAAIIIIAA%0AAggggMAxCORBIgUCtcW+6tj3Oo6qFYTSmO8eNFdftc+9bhpjiD3WOj+f5/fwZ8Uxr5eq87Y4OJc+%0A7T1pTdT5tJr7mRR0P2O99koCeGCJdols96q0S8ZstlMdrObesuU5We33+YrAUQTWzt5sT/zEp9of%0AvfE3G2/z8z/x79Iq4ecbj9/1rM9uPDbtAwr9vujFd9uPpTD+uO39977Hvu6fv9C+8Tt+xB794U8Y%0Ad2rjsX5/z179H75vbJjZL37JS19ht9z2IT697PFDH/24idf+6mt+zj71OS+sA6ITT+aEqQk89iM/%0Axh7/sU+yv/iTP5h4z/f9w7tN+6Vu7U7Hbr/jofaQRzyqXvX9oWl82Ic+Jj33Ey/4+Xip9+X861NA%0Af07Y2avqFdk3u5XtNf/9pHRmlVZl3zIF2ReH99uc7f/hQn/WaqV/HqYeU60/U+W192LwvFTH0Hqs%0AdW4+z6/XM73nz/denKvW5j2v46ham5+7P9v/WurF49QIIIAAAggggAACCCCAAAIIIHB8AgTbj8+W%0AOyOAAAIIIIAAAggggAACCCCAAAIIIIDAlAVi0EhBcN9iP/Z0jo75uXFUrV0BKa81KoTuc6/zYHqc%0A5yH2SfN4rdfxuer5831sV32bG73PTg3vtVHVSqu5n7Gd9pr10qruw1ZKr4etnwJr929X9a5cl1Zy%0AX51v23IaZzvhREoELlHgrmd/9thg+7hQ+8zMrD310597iU882ukv+Mdfbr//m79qb/njN4690bv/%0A/u/sq178mfbFX/G19tn/5J/Vq2SPvSAc/Is/+UP7oe/4BrvnHW8L3XL58Z90lz3nc76ofPASuzfd%0AcrudPnOTnVv/YOOVerfveNlL7Bu/80dsbi79BlDY9HuMzttLK7x/3JOfVjiD1uUIfP23/KB95Zc8%0A185t3H85l0+8Rv9ywnvf/c56N/uNw/Mf/sjH2Bd82Vfapzzzs/gLDYcqN2ahPwtse5g9/eW39J96%0A46Y/Y2g19sXhRh1o77RG+4Hwwqrs+jOV/tyUjx42L415WH3SPN7Dn+PP9LnGpl0fVMdKY+zVJ4Qv%0Afk1oUSKAAAIIIIAAAggggAACCCCAwFUQINh+FdB5JAIIIIAAAggggAACCCCAAAIIIIAAAggcXSAG%0AkBTO9C32856fF8e81lx7DJh7nQfRfe7juFB7fsyvKY1Nz1e/nfblat2WBikwOTDrtZbrkLvC7v32%0Asn/kekyn2vmu9lE9X5w1W1lopaB7yxZSvR/7uuASJgg0CnzS059lc/MLttdLv6gucVOoe/XU2iVe%0AdbTT9XvB16WA8b940afZzvbW2JsNBwP7T//+e+znfuJV9pS7nmVP/4wX2MMf9Vg7e9Mt9Wf2i8+f%0AW7f3pxW23/hbv2a//b/+20UF2nWtPvtLX/59fpupjE97xvPsv/2X/zT2Xr/3htfVK9J/8qc+p16R%0A/uGPfGy9qv773vtu+5M//B37nV//7/WK4bL6hf/1lhSWPzv2fhy8OIHb73yYfesP/mf7t1/7Zbb+%0AwQ9c3EVTOOvv3/439j3fdLe9+se+1170ZXfbpz/nc03/egHbjSHQ7Ve2lRZYP5/23RRqH7fNjnZS%0AiH3DFkfrtlDt//6o3wdaHQXGO4eh8VKgPA+e50F1Px77sS4d9+f4sTiv3yu9m/d8rs/ntUaf18XB%0AsVLtPY1+XexRI4AAAggggAACCCCAAAIIIIDA1RUg2H51/Xk6AggggAACCCCAAAIIIIAAAggggAAC%0ACExBIA8mKQCuLe/7o9TXOT6qr7lfp1EBKu/5qBC66jh6MN37mpdC7LEX6/z8eJ94b+9rjPWi7aaV%0AVnesGr7HBlXHujNnbfdgNfeRXbhE+24/hd1S8O0Dm5V12lrJPYXcF8yW51r13H0YESgJLC2v2JOf%0A9ow60F06Pq5317NfMO7wsR277Y6H2L/6f767DvtezEN63V17/et+pd79/JXV07a4tFwHlAeD9B/R%0AJW6rp8/Yt7/q1XbTLbdd4pXjT/+0Z3/OxGC77vDXf/En9T7ubvo9RavOP+HMk8adxrFLEHjcE55o%0AP/6Lb7AffeU3X/Dr6RJucdmnajX3H/jWr7PX/PxP2nf9yM/a2tmbL/teXHhyBYbp76xt71kKs1fp%0AL7BVpnnT1rKRzQ/Pp1XZ1+sw+4z1D/+M1DpYgV1/Jorhca815rX3JgXWS8f92nyMz/fnqZfv+oze%0A8zqOea25b7qODQEEEEAAAQQQQAABBBBAAAEETrYAwfaT/f3h7RBAAAEEEEAAAQQQQAABBBBAAAEE%0AEEDgMgRicEmBTd9iP/Z0jh9T7dd47XMFzWPP53H0MHrTOC7Urmvy4/m99fzYi++j1dxnR/fZyvAD%0AVqWwW7dzOoXcT1u3fcYG7ZRgD5sCcBu7VdpTQMwqW1LIfT6t6J72+RmCX4GKMgjc9azPvuRg+8Li%0Akj35qc8Md7my5ac++7Otnf4mxyu/+avscoLpW5vnTPvlbDffeod917//OXvYhz76ci4fe82Hf9TH%0A2Ud93D+yt/zxG8eed7EHd7Y3L/ZUzrtIgYWFRet1L/1fOLjI20887e1/81b7mi97gb3yx3/R9GuR%0A7doX2Ev/UstmWpF9qzeqQ+3px37j1kl/ENgPsm+kUPuGtdOPdv1Zp5WKuCq7ejFI7oFz7/s8jnlg%0APc5jHa/Ja79/HFU37fqgfsw/tOa+xdp7Gpv68RxqBBBAAAEEEEAAAQQQQAABBBA4OQIE20/O94I3%0AQQABBBBAAAEEEEAAAQQQQAABBBBAAIFjEMgDTR5Sj33Vse91HFUrlKUx3z1orr5qn3vdNMYQe6x1%0Afj7P7+HPimNeL1VpddaBArn3pLVZ520nBdy7nTPWa6+kpFdasv1gUy5uO634up3CctpmO5WdWmil%0AkHsrreauUNh+n68IfMJT7jKtYH4pQe9PevqzbGFx8ariPf2Zz7e1tZvsW77uy21ne+uKvMtDHv6o%0AtFr2z9mtd9x5bM/7mm/+XnvJiz7N9npHD0+vnDp9bO95I9548/yGveJrXmxv/dM3NX781VNrpn1v%0Ar2e99D3c6+2mvXf486jxwks48N53vcNe+fKvtu/+0Z8n4HsJbiflVP183tmrUpDd6lXZFWxv3iqb%0AH23ZQlqVfWm0brPV/u8L+jNOK/3lnnpMtf4s47VGD5zH2nv5GEPrsdZ5+Ty/1u8fx7zWXLu2vPZe%0AffDgi587qRePUyOAAAIIIIAAAggggAACCCCAwMkWINh+sr8/vB0CCCCAAAIIIIAAAggggAACCCCA%0AAAIITFkghqAUBPct9mNP5+iYnxtH1doV3vJao0LoPvc6D6bHeR5inzSP13odn6ueP9/HdtW3uep9%0AVvXvtWHVqgPuu+0166VV3YetlF4PW39o9sHtqt6VL9Mq7qfm27Y8n1aE75ByD1Q3XDk7O2dP/fTn%0A2ut+5Wcv+rPf9awXXPS5x3nix3ziJ9sP/MRr7Ie/59/Yn7/5fx/bo+bTKt1f8KV32wu/6CWm+ji3%0AD3noI+wbvu1V9j3/5m7r99M/03CE7aabbzvC1VwaBba3Nu1r/9nn2N//3V/H9gX1Iz7scfadP/wz%0AdtMtt1/Q10RB934KuO+H3bsHY8/Ob9xv9773Hrv3PffYu975t/am33vDRf0rBH/6pt+t/5t9zud8%0A4YOeRePkCehn8PZBmH2zm/5M8cAfVR70sh0b1KuxL6QV2bU6e6c1OgyEt9qdB+qDwLj+vKI/08Qx%0AD6DHeSmsHnuxjtfl99cz43N9no/6gOqVxtirTwhf/JrQokQAAQQQQAABBBBAAAEEEEAAgWtUgGD7%0ANfqN47URQAABBBBAAAEEEEAAAQQQQAABBBBA4OgCMQilALhvsZ/3/Lw4enhc53qtMQbMvc6D6D73%0AcVyoPT/m15TGpuer3077TLVuy4P7LWXirNdaTqu5r9Vh93572T9yPYplMy36utkd1fPF2cpW0mru%0Aq2k198XZC05lcoMIPOMzP/+ig+0K7X7ckz/lxMgoTPy9//G/pkDw6+0n/t132dvf9pdTezf9viGb%0AF//fL0th5SsXEn/qpz3XTp0+Y9/2DV9hm+fWL+vzfMRHfbzdfufDLuraVgrGjtva4V+DGHdefmzS%0AfVuXed/8OflcAdxx26TjpWu//1teOjbU/viPfZJ9yw/8ZP2vH5Sun5ubN+3Lq6dKhw9799/3fnvt%0Af321veYXfnLi9/6Xf+bHjWD7Id2JK7r9g1XZ08rsuynUPm6bHe2kVdlTkL3asIXRZn2qfv9ppb94%0A1mo9EGb3cLmOea3Rd++XwumxF2u/Nu/5vfy4zzXmtV7Y+z56r/4wB8dLtfc06lo2BBBAAAEEEEAA%0AAQQQQAABBBC4/gQ6/zZt19/H4hMhgAACCCCAAAIIIIAAAggggAACCCCAAAKXJuDhKh/9ap/7qH6p%0AVpjL+157wCsfPRDmox/X3Hf1vC6N+XG/h/fjXO/l87zWfLY1SAG5TVsZvt9WBu+zmdGuKS42as9Z%0AisE7RT0OUr59Jy0Mvb5T2f1p76WVZbXNtNMzyJjtY1znX2+9/U4bDgb2tr/6s3ps+rg67+u/9YdM%0Aq4qftO3Oh32oPfeFX2yPfMxH2sLikp1b/6DtbG9d8mu203+zT3jik+35X/BldvfLvtM+4/kvsqXl%0AlUu+z1EvuP1DHmqf+blfYvPzC/Z3f/3WesXvi7nnzMysPf0znm8vfcX32+LShX+ppen6ne1N+/M/%0A+YP6L/Hk5zzuCU+0z/uSf2kzs5f+t17m5hbs93/rf9peL/1Nmmw7vXbWvvhffJ3dfOsd2ZGjT0fD%0Aof3xG38z/UWkg9/Mwi0f/qjH2j/58q+6pJX3FSD/lZ/9/8JdLiwf9djH2/f++C8l76P/OtH37KM/%0A/pPsyU97hv3Wr73Get0H2/nTtdr7k5/2zCv6ly782YwPFhimn6VbKcSufx3lPef0L6Rolfb0d80e%0A/Msw/TwepSD7OVsd/IOd7b/DTg//wZZs02Zt7/Bnu//s9z8vzMzM1H+G0JjX3pubm7PZ9N9q3GMv%0A1vEc1X6PfNTz/Xn+Lhqb/gyivv+5RGNea+6bH/fR+4wIIIAAAggggAACCCCAAAIIIHB9CbTS6jzj%0A/9r/9fV5+TQIIIAAAggggAACCCCAAAIIIIAAAggggMAlCzT9z6ixn9c+1zhu12rrOh7H0grssZev%0A3D5p7tfmz4nz0juO0v963Ouctt32aeu2z9igvdBop+jZUlrFfXXebCXt8zMPhNEaL+LANS0w6Pft%0APe96h23cf5/19/bSr+NRHWieS+Fqhdpvue1DrqnP9/dv/xt78//+7foznV+/3zY2Pmgaz6VAsIKc%0AazfdYmtnbra1szfZmVQ/4lGPs094yl2Nq25frQ+//5cO3mJ/9sdvrFcNP59Wcd88v1F/j1bSCuCn%0AUkj84Y98jD3y0R9hH/ukp15WEL+7u2P3vONt9V8G0PMWlpbstjsecuTguX6v0n218rxC2vMLC/X7%0APvQRH1YHY4/LVGH6v3+7Ps9m7aTA+E233m76CwOXssn6C5/98cVwvu6jv/TwIz/zP4/lL3u87a/e%0AYl/94s+ywaDf+Mpf8TUvtxd+0Usaj3PgeAX20r+QspnC7Fu9UR1iH/f/oe1Ue7Y4XLfF0YbNp1B7%0Au1Ud/uU5D3b76OFwzUsBcu/5GIPm6sV5rP380ujPiqO/T2mUrPqlMfbqE8IXvya0KBFAAAEEEEAA%0AAQQQQAABBBBA4DoXINh+nX+D+XgIIIAAAggggAACCCCAAAIIIIAAAgggMH0BhcBLW+x7Hce81tx3%0ABTpj7XMPpTeNMdQea52fz/N76HnqxTGv/Z30efs2bzsp4N7tnLFeO6023LpwNfdoMtsxO7XQSiH3%0Ali3PKdAWj1IjgAAC15/AL736x+w//uC3NX6wf/kN327Pf9GXNh4/6oGXfvkL7K1/+qbG23zOF36F%0AveSlr2g8zoHpCuhPCjt7Vb0y+/ndyvYKq7E/8MTK5kdbaWX2FGZP+5ztr76fh8QVMo89D52r53XT%0AGEPrsdb5+Ty/h98/jnmtuXZtee29+uDBFz93Ui8ep0YAAQQQQAABBBBAAAEEEEAAgetfYOb6/4h8%0AQgQQQAABBBBAAAEEEEAAAQQQQAABBBBAYLoCMYyl4LdvsR97OkfH/Nw4qtauEJnXGj1wHus8mB7n%0AeYh90jxe63X+rPg+qttV3+aq91nVv9eGVasOuO+216w3s2ZDm/WPXI/9FOD74HZV78q5aRX3U/Nt%0AW56vbLZDyv0CLCYIIHDNC+j3yNf+0qsbP8fC4pJ9+nM/t/H4NA585Ed/wthg+/33vW8aj+EeYwQG%0A6Wff1kGYfbObfpY/8EeEB13VrtK/dpBWZF8YbtRh9k5rtB8Ibysg3jkMh+vPD9r154R8zAPocV4K%0Aq8derON18Tlex+f6++SjPqB6pTH26hPCF78mtCgRQAABBBBAAAEEEEAAAQQQQOAGFiDYfgN/8/no%0ACCCAAAIIIIAAAggggAACCCCAAAIIIHB0gRjIUrDRt9iPPZ3jx/x8jb7rXK81KnTuc6/zILrPfRwX%0Aas+P+TWlsen56rfTPlOt2/LgfrOBWa+1nFZzV8j9rO21lvwj12M61TbT4rOb3VE9X5ytbCWt5r6a%0AVnNfvDAPf8F1TBBAAIFrReD++95v7333Oxtf92M/8ZNteWW18fg0Dpy9+baxt1G4nm36At3+wars%0APbPdFGoft82OdvaD7FUKtI8261P1Z4JW+gtfeZjdQ+VxVO27riuF02Mv1n5d3tN9/JhGn9fvdXDM%0Aa72w1z56r/4wB8dLtfc06lo2BBBAAAEEEEAAAQQQQAABBBBAoCRAsL2kQg8BBBBAAAEEEEAAAQQQ%0AQAABBBBAAAEEELgMgTyopQC4tthXHfuqY09zP65RITPv+agQuuo4ejDd+5qXQuyxF+vS+fFe8Vn+%0AHn5c46LtppDejlW996Sc+4xpJfdu56z1OqdsZJ0LNHf7KfyXgoAf2Kysk1amXV2wFHI3W55LIb32%0ABacyQQABBK4Jgff9w7vGvuett9859vg0Dr7tr94y9jY333rH2OMcvDgBrcK+nQLs+39hq7LB/t/Z%0AKl7cSj8B54fn6xXZF0fr6adj//DPBK2DELn+DOCB8lh72Nx7PteYh9PzXul4vD7Wfv84qs53fUDv%0AeR3HvNbcN13HhgACCCCAAAIIIIAAAggggAACCFyMAMH2i1HiHAQQQAABBBBAAAEEEEAAAQQQQAAB%0ABBBA4DIEYpBL4W/fYj/2dI4fU+3XeO2jAmlea8xD55pP2seF2vNj8V5Nz4vv065GNlt90Fb799lo%0AL63m3jmdgu6n66D7oJUS7GEbpoTgxo7Ve4r821JaxV0hd+1zMwThAhUlAgicYIH3vffdY99ubj79%0ADZ5j3v7mL/907BNuuf1Dxh7nYLNAf2h2Pv3LI1u9UQq1619WaT63U+2lVdnXbWm0kULt56zd2v/Z%0A3kp/katpVXb97Peweay952MeWI/zWPv5pdHvH0fVTbs+qY6VxtirTwhf/JrQokQAAQQQQAABBBBA%0AAAEEEEAAAQQmChBsn0jECQgggAACCCCAAAIIIIAAAggggAACCCCAwNEF8oCXguDaYl917Hsdx7zW%0A3HcPuGvuYfRYey8fY5A91jovn+fX+v3jGOt2epdOlVarHZwzG9yT1qqdt532GevOnLFeayUBPLBE%0Au0S2e1Xaze5N9WynslMLLVs5WM39IFcnNjYEEEDgRAno98Zx23ve9Y5xh4987N733GPveuffjb3P%0AE5/0tLHHOfiAgH4e7aYA+2b6mXR+t7K9FGxv3iqbG23tr8qeAu1zlhLwadPP9FZHgfF2XStkXvfU%0AT7uHzmPtvXyMofWmOr/G537/OOa15toP3zvU3qsPHnzxcyf14nFqBBBAAAEEEEAAAQQQQAABBBBA%0A4GIECLZfjBLnIIAAAggggAACCCCAAAIIIIAAAggggAACUxaIoTAFwX2L/djTOTrm58ZRtXaF2LzW%0AqKClz73Og+lxnofYJ83jtV7H56rnz/exXfVtrnqfVXv32rBqpVXcU8i93k/b0Gb9I9ejVsj94HaV%0AdqtXvF3WSu4Kus8p9M5q7hdgMUEAgasqcMttd4x9/pt+9/V2/33vt7M33zr2vMs9+CP/7zeNvfQj%0APurj7dbb7xx7zo1+cJB+5mztVWlV9hRo76afoQ/8aH4QTbsapNXYN2wxrcquvZN+gulndGlVdvX1%0A8zkfPXjeNMYAu86J81jn1/tz1K/fKTzf5/moD6heaYy9+oTwxa8JLUoEEEAAAQQQQAABBBBAAAEE%0AEEDgSAIE24/Ex8UIIIAAAggggAACCCCAAAIIIIAAAggggMDRBWIwTAFw32I/9nSOH/PzPThemseA%0Audd5EN3nGvNAe94rHY/Xx1rvo7m/X6y1mvtMtW7L/fstLeWeVnBftt2DoPtea8k/cj0qYLiZFsFV%0A2FDb4mxlKynkvjrfSnXd4gsCCCBw1QTufNiHjn12v79nr3zFV9m3/eBP2czs9H7T0u+tr/rOb7Q/%0A/N3fGPv8Zzzv88Yev1EPdvtVWpVdK7NrhfYHfv6WPGZHO7aQVmRfrM7ZwmizPkU/i0thdg+Vx9ED%0A6LpGdSmcHnux9mtLPb9ffFb9XlmgXS/sfR+9V3+Yg+Ol2nsadS0bAggggAACCCCAAAIIIIAAAggg%0AcFwCrfQ/eI3/X2mO68ncFwEEEEAAAQQQQAABBBBAAAEEEEAAAQQQQGCiQNP/hBv7XscxrzWPuwfM%0A46g6n5dC7LEXa12bz/VMv2+8d+ldhOH9gc3YbvtgNff2KatanUarTjsF3BfSau5pRfflFHRnMfdG%0AKg4ggMAxCnzNlz7f/vItfzT2CY//2CfZS1/+vXbnwx459ryLOXjPO/7Wfvh7/rX92Zt+b+zpH/a4%0Ax9urfup/1EHqsSfeAAf1l6S2tSp7+otS59NflBqMmj90qxrZ/Oh8HWZfGq2nn0r9w1C3B8M1eqA8%0A1h5E957PNZbC6bEX63hdqfb7x1F1vutTes/rOOa15r7pOjYEEEAAAQQQQAABBBBAAAEEEEDgSgkQ%0AbL9S0jwHAQQQQAABBBBAAAEEEEAAAQQQQAABBBA4ooBC36Ut9vPa5xrH7XnoPIbRm+o8xB7nsc6v%0A13t4z99Jc6/zUUHEXud0CrqvWTet6D5opQR705byd8tzWsl9P+g+N0Mgr4mKPgIITFfgf/zyT9sP%0AfcfLJt60MzNjH/MJT7Gn3PVs+0ef8hl29uZbJ17jJwwHA/ujN/6m/fprf8l+7w2vM83HbQolv+qn%0AXmuP+YiPHnfadX2sP9xfkX2zO0qhdv0FquaPO1P1bH64YYujjRRoP2ft1v6/kOKh8DgqaO5zD51r%0A7nU+5oH1SfP8es39/nH0dyiN+qRZDsqTAABAAElEQVTql8bYq08IX/ya0KJEAAEEEEAAAQQQQAAB%0ABBBAAAEErogAwfYrwsxDEEAAAQQQQAABBBBAAAEEEEAAAQQQQACB6QsoAF7aYt/rOOa15r7HgHkM%0An3vdNMYge6x1fj7P76FnqxfHvPb30+ftp2D7bvus7XbWbK+9ail2WGKoe3NpoffVhZataDX3FHhn%0A4dlGKg4ggMARBfR73Uu//AX2f/78zRd9JwWIH/3hH2W33vEQO7121k6fuakeV0+fSaH1vu1sb9nO%0AzpZ94N732t/99V/Y29/2V9bf6130/e9+2XfY8z7/xRd9/vVwon407vbTiuy9yjZ3zfaG5Z+V+5+1%0AsrnR1sGq7Bs2V6UL0paHxD1U7n0PnWvuddMYA+yx1vn5PL+H3z+Oea259vjeXsexPiF98XN9Xjon%0AHqNGAAEEEEAAAQQQQAABBBBAAAEErqQAwfYrqc2zEEAAAQQQQAABBBBAAAEEEEAAAQQQQACBYxJQ%0A8Lu0xb7XpVG90u6Bcx3zQHqsvedjHmKfNPfr4uj3j6Pq0j6y9uFK7t32aRu2ZksMda+dcn8r8ynk%0AvqDV3Fs20248lQMIIIDAZQm8513vsH/1Rc+x7a3zl3X9NC/6yn/93fbcF37xNG95Yu81GJltpSD7%0AVlers6efV+UfifX7t6tBvSr7klZlT3vHhg8KsntYXKPC5vmYB9DzeR5Yj/NY59f5c/yZPtfYtOtD%0A6VhpjL36hPDFrwktSgQQQAABBBBAAAEEEEAAAQQQQOCqCxBsv+rfAl4AAQQQQAABBBBAAAEEEEAA%0AAQQQQAABBBCYroAC4KUt9kt1DI7r+jhX8NznXnsYXX2vfcwD7erHXqz9mqbR758/3+c+6p27rWXr%0Ads7U+15rSa3GbTFl4PdXc2+ZajYEEEBgGgL3vONv7RVf/U/tve9+5zRud8n3OLV2xu5+2Xfapzzz%0Asy752mvpgm4/rcieFq9XmH0n1eO22dFOvSr74uicLVSb9alNQXEPlcfRA+i6xutSQN17Pvq5GvNe%0AvJeO+9zfy3uaa/O+j96rDx4cL9Xe0+j3ij1qBBBAAAEEEEAAAQQQQAABBBBA4CQJEGw/Sd8N3gUB%0ABBBAAAEEEEAAAQQQQAABBBBAAAEEEDgGAQW/S1vsex3HvNY87gqiax5HD6d7X/NSiD32Yl06P94r%0APqv0Lvqc3h9UM7Z7EHLvtk9Z1eqUGOpeJ63erlXcV9Nq7stp7OznCBvP5wACCCAwTmDz/Ib96Ctf%0Abq9/3S/XvyeNO3eax575vBfZP//qb7JTa2enedsTcS+twr69t78q+/m0Kvtg2PxarWpk86PzdZh9%0AabRuM9Y/DHV7MFxjDI97rTGvvZeH09WPvVj7NU1j0/Pj+6nW5j2v45jXmvvm1/ucEQEEEEAAAQQQ%0AQAABBBBAAAEEEDjpAgTbT/p3iPdDAAEEEEAAAQQQQAABBBBAAAEEEEAAAQSmKKDQd2mL/bz2ucZx%0Aex4613zSPi7Unh+L99J7+NzfSXOv81GByF77dAq6r9WruQ9a8yWG/V7KES7P7ofcV9NpczOk3Jux%0AOIIAAuME7nnH2+yn/8P32++8/rU2Go5JYo+7yYRjC4tL9ersz33hF9tjP/JjJpx9bR3uJzKtyr7Z%0AHdl2Gss/wfY/00zVs/nhhi2ONlKg/Zy1W9VhINyD4T4qbJ7XTQF09fPA+qR56V56nj/XR3+H0qhP%0ApX5pjL36hPDFrwktSgQQQAABBBBAAAEEEEAAAQQQQOCaESDYfs18q3hRBBBAAAEEEEAAAQQQQAAB%0ABBBAAAEEEEBg+gIKgOdb3vN5HPNac99jwDyGz71uGmOQPdY6P5/n99Cz1YtjXvv76fP2bT6F3M/W%0AQfe99moKSzaH12fTQu+nFlq2kkLuS3MpmNh8ak7JHAEEEKgFtjbP2R/8zq/b77/hV+3Nf/DbtrO9%0AdSSZszffZo/5iI+2p9z1LHvaM55nCrdfD5t+JO32zbQi+2bXbG/w4J9Rh58znTxXbR2syr6R6t36%0AUB4Sz0PkHjrXeV43jTHAHmudn8/ze/j945jXmmvXltfeqw8efPFzJ/XicWoEEEAAAQQQQAABBBBA%0AAAEEEEDgWhIg2H4tfbd4VwQQQAABBBBAAAEEEEAAAQQQQAABBBBA4BgFFPwubbHvdWlUr7R74FzH%0APJAea+/5mIfYJ839ujj6/eOourSPrG277f2V3LtpVfdha7bEUPeUP1ydTyH3hf1xpt14KgcQQACB%0ARoH33/seu+ftb7N73vE39p53vdN2tjatu7ttuzs7adyxwWDPlpZXbXll9XA8tXbWPuxxj7dHf/hH%0A20233NZ472vtwGBktpWC7FspyL6ZRv0LG01buxrUq7Iv1auyb1inNTwMhHswPI4Km2sexzyAns/z%0AwHqcxzq/zp/jz/J5fJ+81udUrzTGXn1C+OLXhBYlAggggAACCCCAAAIIIIAAAgggcF0IEGy/Lr6N%0AfAgEEEAAAQQQQAABBBBAAAEEEEAAAQQQQGC6AgqAl7bYL9UxOK7r41zBc5977WF09b32MQ+0qx97%0AsfZrmka/f/58n/uod+62lq3bOZPC7mes3x6/CvJiysCv1qu5t0w1GwIIIIDAZIFuWoldK7IrzL7T%0AL/+88bvMppXYFwb32+LonC1Um3U7D4j73EPlcfQAus7xuhRQj71Y65p8Hu8Vn5W/h+bavO+j9+qD%0AB8dLtfc0+r1ijxoBBBBAAAEEEEAAAQQQQAABBBC43gQItl9v31E+DwIIIIAAAggggAACCCCAAAII%0AIIAAAgggcAwCCn6Xttj3Oo55rXncFUTXPI4eTve+5qUQe+zFunR+vFd8Vuld9Dm9P6hmbDeF3BV0%0A77ZPWdXqlBjqXiet3q7V3FfTau4rcwpQNp7KAQQQQOCGEtAq7Nt7+6uyn0+rsg+GzR+/VY1svjqf%0AwuzrtjRatxnrH4a6PRiu0QPlsfbguvd8rjEPp+e90vF4faz9/hrz2nsatfnc6zjmtea++fU+Z0QA%0AAQQQQAABBBBAAAEEEEAAAQRuBAGC7TfCd5nPiAACCCCAAAIIIIAAAggggAACCCCAAAIITFFAoe/S%0AFvt57XON4/Y8dK75pH1cqD0/Fu+l9/C5v5PmXuejgpm99ukUdF+rg+6D1nyJYb+X8ozLs/shdwXd%0A5zr7AcfmCziCAAIIXF8Ceym8vtWztDL7yLbTWP7Jsf+ZO1XPFoYbaVX2jTSes3arOgyEezDcRwXM%0A8zqGzvM6D6xPmufX+/Py0d+hNOpTqV8aY68+IXzxa0KLEgEEEEAAAQQQQAABBBBAAAEEELihBAi2%0A31Dfbj4sAggggAACCCCAAAIIIIAAAggggAACCCAwfQEFwPMt7/k8jnmtue8xYB7D5143jTHIHmud%0An8/ze+jZ6sUxr/399Hn7Np9C7mfroPteezWFNpvD67NpofdTC/tB98UUeG83n5pTMkcAAQSuCQH9%0AKNjtm2lF9s2u2d7gwT8bDj9IOnm+2rb54f1pVfYNm6t260OlkLgHynXMQ+ex9l4+xgB7rHVePs+v%0A9fvHMa81164tr71XHzz44udO6sXj1AgggAACCCCAAAIIIIAAAggggMCNJkCw/Ub7jvN5EUAAAQQQ%0AQAABBBBAAAEEEEAAAQQQQACBYxRQ8Lu0xb7XpVG90u6Bcx3zQHqsvedjHmKfNPfr4uj3j6Pq0j6s%0A2mkV97UUcj9j3bSq+6g1W2Koe8pBrs63bCWt5K5xpt14KgcQQACBEy0wHGlV9v0g+9ZeZZo3be1q%0AYAujc7Y4XK9XZ++0hoeBcA+Gx1Fhc83jmAfQ83keWI/zWOfX+XP8WT6P75PX+pzqlcbYq08IX/ya%0A0KJEAAEEEEAAAQQQQAABBBBAAAEEEDgQINjOLwUEEEAAAQQQQAABBBBAAAEEEEAAAQQQQACBYxFQ%0AALy0xX6pjsFxXR/nCp773GsPo6vvtY95oF392Iu1X9M0+v3z5/vcR71zt7WcAu5n6qB7v72kVuO2%0AmDLwq2k195UUclfNhgACCJxkgW5aiV0rsm+lfadf/n3e3382rcS+kILsi8ONtEL7Zv3vWuQBcZ97%0AqDyOHkDXOV6XAuqxF2tdk8/jvfxZ3svfRZ/Dez56zz+j+r7F2nsam/rxHGoEEEAAAQQQQAABBBBA%0AAAEEEEAAgfS/o6T/oX38/+KEEgIIIIAAAggggAACCCCAAAIIIIAAAggggAACUxBo+p+jY9/rOOa1%0A5nFXEF3zOHo4XX2F1330vo8x2B5rHc/n/gy/1ucafdcx1dq8N7BZ222vpRXdtZr7KatanUZNrd6u%0AgPtqWs19ZU5BzsZTOYAAAghcEYFR+i1tO63GriD7ZlqdvT8c89hqaAspwK4g++Lwfpux/mGo24Ph%0AGkuBcg+u+3Gfa8zD6XmvdDxeH2u/v7+PjnkdR31Kn3sdx7zW3Dddx4YAAggggAACCCCAAAIIIIAA%0AAgggcOkCBNsv3YwrEEAAAQQQQAABBBBAAAEEEEAAAQQQQAABBI4o4OHv/Daxn9c+1zhu93B5HD2M%0A3jTmIfY4j3V+vd7De/5OmnudjwqI9tqn00ru+0H3QWs+J3hgnnKRy7P7IXcF3ec6BCUfwKFCAIHj%0AFNhL4fWtblqZPQXZt3vpL+qMedhMtZdWZd+whdF6Gs9Zu1UdBsI9GO5jDJF7HUPneZ0H1ifN8+vj%0AM/QOPvf3KY36qOqXxtirTwhf/JrQokQAAQQQQAABBBBAAAEEEEAAAQQQuEQBgu2XCMbpCCCAAAII%0AIIAAAggggAACCCCAAAIIIIAAAtMXUAA83/Kez+OY15r77gHz0uhh9NIYg+yx1rn5PL9ez1Yvjnnt%0A76fPu2fzKeR+Nq3mvmZ77dUUHm0Or8+lhd5XF/aD7osp8N5uPjWnZI4AAgiMFdBvwbv9tCJ7d5TC%0A7C3rDR78e/LhDdLJ89V2CrGv22IKs89Vu/WhUkg8Bsk9dK7zvG4aY4A91jo/n+f38PvHMa81164t%0Ar71XHzz44udO6sXj1AgggAACCCCAAAIIIIAAAggggAACly5AsP3SzbgCAQQQQAABBBBAAAEEEEAA%0AAQQQQAABBBBA4BgFFPwubbHvdWlUr7R74FzHPJAea+/5mIfYJ839ujj6/eOourQPq3YdcN/tnLFu%0AWtV91JotMdQ95TFX5/dD7itpnGk3nsoBBBBAoCgwHKVV2dOK7Oe7Ztt7lWnetLWqfgqxn98Ps6fV%0A2Tut4WEg3IPhcVTYXPM45gH0fJ4H1uM81vl1/hx/ls/j++S1Pqd6pTH26hPCF78mtCgRQAABBBBA%0AAAEEEEAAAQQQQAABBKYoQLB9ipjcCgEEEEAAAQQQQAABBBBAAAEEEEAAAQQQQGC6AgqAl7bYL9V5%0AcFz38J6C53ntYXT1vfYxD7SrH3ux9muaRr9//nyf+6j37bVWbLe9llZ0P2P99pJajdtiysAr4K4V%0A3VWzIYAAAiWBblqJfTMF2bd6ZjspzD5um00rsdersqcg+3y1Wf97EnlA3OceKo+jB9B1jtelgHrs%0AxVrX5PN4L3+W9/J30Wfzno/e88+tvm+x9p7Gpn48hxoBBBBAAAEEEEAAAQQQQAABBBBAYDoCBNun%0A48hdEEAAAQQQQAABBBBAAAEEEEAAAQQQQAABBK6AgILfpS32vY5jXmsedwXRNY+jh9PVV3jdR+/7%0AGIPtsdbxfO7P8Gt9rtF3HVOtzXsDm61D7t16NfdTVrU6JYa610mrt59KIfeVhRR2n1OgtPFUDiCA%0AwHUuoN9KtlKAXWH2zW5lgzGrsls1tIUUYF9MQfaF4f3pd53+Yajbg+EaS4FyD677cZ9rzMPpea90%0APF4fa7+/v4+OeR1HfVt97nUc81pz33QdGwIIIIAAAggggAACCCCAAAIIIIDA1REg2H513HkqAggg%0AgAACCCCAAAIIIIAAAggggAACCCCAwBEFPPyd3yb289rnGsftHi6Po4fRm8Y8xB7nsc6v13t4z99J%0Ac6/zcZSCqr3O6cOg+6A1nxMczpXPXJ7dD7mvpqD7XIfA5iEOBQLXqcDeQCuypzD7wars+j2jaZup%0A9lKIPQXZR+tpPGftVnUYCPdguI8xRO51DJ3ndR5YnzTPr4/P0Dv43N+nNOpzql8aY68+IXzxa0KL%0AEgEEEEAAAQQQQAABBBBAAAEEEEDgKggQbL8K6DwSAQQQQAABBBBAAAEEEEAAAQQQQAABBBBAYPoC%0ACoDnW97zeRzzWnPfPWBeGj2MXhpjkD3WOjef59fr2erFMa/9/fR5+60F22mfsW5nzXrt1dRpDq/P%0AzZitptXcFXJfSqu5N5+ZSzJHAIETK5B+69vpa0X2UQq0m3VTsL1xS7+/zFfbKcSuIPu6zdtufWop%0AJB6D5B4613leN40xwB5rnZ/P83v4/eOY15pr15bX3qsPHnzxcyf14nFqBBBAAAEEEEAAAQQQQAAB%0ABBBAAIGrI0Cw/eq481QEEEAAAQQQQAABBBBAAAEEEEAAAQQQQACBYxRQ8Lu0xb7XpVG90u6Bcx3z%0AQHqsvedjHmKfNPfr4uj3j6Pq0j6s2nXAfbdzJq3qvmZDS0n2hq2dcqErByH35RRyn+00nEgbAQRO%0AnMBgZLadVmU/302rs+/p96PmV2xVfVscna+D7ItpdfZOa3gYCPdgeBwVNtc8jnkAPZ/ngfU4j3V+%0AnT/Hn+Xz+D55rU+qXmmMvfqE8MWvCS1KBBBAAAEEEEAAAQQQQAABBBBAAIETJkCw/YR9Q3gdBBBA%0AAAEEEEAAAQQQQAABBBBAAAEEEEAAgekKKABe2mK/VOfBcd3Dewqe57WH0dX32sc80K5+7MXar2ka%0A/f75833uo96311qx3faaKejeby+p1bgtznrQvWWq2RBA4GQJdAdVWpU9BdnTquw7Kcw+bputdg+D%0A7PPVZv2vM+QBcZ97qDyOHkDXOV6XAuqxF2tdE+fxPn6//Pl+jkZtftxH79UHD46Xau9p9HvFHjUC%0ACCCAAAIIIIAAAggggAACCCCAwMkVINh+cr83vBkCCCCAAAIIIIAAAggggAACCCCAAAIIIIDAMQgo%0A+F3aYt/rOOa15nFXEF3zOHo4Xf1x4fV4LNa6Pp/7M+K9/Zl+TKN2bV4PbLYOuXdTyL3bOW2VtUsM%0Ada+TDp1Kq7mvLJhpNXfN2RBA4MoK6D9hrcauMPtmtzKt0t64VUNbSAF2rci+MLw//dfePwx1ezBc%0Ao0LlPvc6Bs299jGG00u90nE/Lx+bnu/v46M+Y157zz+/jpe2pn7pXHoIIIAAAggggAACCCCAAAII%0AIIAAAidPgGD7yfue8EYIIIAAAggggAACCCCAAAIIIIAAAggggAACV0jAw9/542I/r32ucdzuYfM4%0Aehi9acxD7HEe6/x6vYf3/J009zofR1XLep1T+0H3tKL7oJ0S7A2b8qPLs/sh99WFls11Gk6kjQAC%0ARxbYG2hF9hRmP1iVfVT+ezj1czrV3n6QfbSewuznrN2qDgPhHgz3USHzvM6D53GeB9YnzeO1Xut5%0AquPo71Aa9aHUL42xV58Qvvg1oUWJAAIIIIAAAggggAACCCCAAAIIIHCNChBsv0a/cbw2AggggAAC%0ACCCAAAIIIIAAAggggAACCCCAwPQFFADPt7zn8zjmtea+e8C8NHoYvTTGIHusdW4+z6/Xs9WLY177%0A++nz7rUWD0Puvc5q6pRXQ9a5czNmq2k199WUhV9Kq7k3n6mz2RBAYKxA+i1nu5/C7N1RCrSbdVOw%0AvXFL/13PVdspzK4g+7rN2259aikk7oFyHcuD5j4vjTHAHmudm8/z6/1ZccxrzbVry2vv1QcPvvi5%0Ak3rxODUCCCCAAAIIIIAAAggggAACCCCAwLUrQLD92v3e8eYIIIAAAggggAACCCCAAAIIIIAAAggg%0AgAACxyig4Hdpi32vS6N6pd0D5zrmgfRYe8/HPMQ+ae7XxdHvH0fVpX1Yta3bWauD7r2ZMza0lGRv%0A2Nopn7pyEHJfTiH3WVZzb5CijcADAoORVmU32+xWtrWn3wceOJZX7WpgC6NzdZB9cbRhnfRfpAfC%0AS6PC5urHMQ+g5/M8sB7nsY7X+TO85++iudelUZ9P/dIYe/UJ4YtfE1qUCCCAAAIIIIAAAggggAAC%0ACCCAAALXoQDB9uvwm8pHQgABBBBAAAEEEEAAAQQQQAABBBBAAAEEEJiugALgpS32S3UeHNc9vKfg%0AeV57GF19r33MA+3qx16s/Zqm0e+fP9/nPup9e62VOuS+2zlj/faSWo3b4ux+0P3UQssWUs2GAAL7%0AAt1BlYLs+4H2nRRmH7fNVrv7Qfbhhs1Xm/W/ilAKiavnQfI4xrC516WAeuzFWtfEuT/H76XR36dU%0A67P5cR+9559bfd9i7T2NTf14DjUCCCCAAAIIIIAAAggggAACCCCAwPUlQLD9+vp+8mkQQAABBBBA%0AAAEEEEAAAQQQQAABBBBAAAEEroCAgt+lLfa9jmNeax53BdE1j6OH09UfF173Yz76dRrznj/Dz/G5%0AxrzW5/T+wGYPQ+69zmmrrF1iqHsz6dBqvZp7y5bmzDrNpzbegwMIXKsC6T+ltCp7CrMfrMyuVdqb%0AtpaNbH543rQi++JwPf0bCXuHoW4Phmsshcg9bO7Hfe5jDKirF+ex9vObRr+/v4/O8zqO+ow+9zqO%0Aea25b7qODQEEEEAAAQQQQAABBBBAAAEEEEDgxhYg2H5jf//59AgggAACCCCAAAIIIIAAAggggAAC%0ACCCAAAJHFFDou7TFfl77XOO4XcFzHY+jh9Gbxhhij7XOz+fxHv4c9fydYu09H0dVy3qdU7bTXkvj%0AGRu05ksMdU951eXZlq0spLB7Ws19rtN4KgcQuGYF+sMUZu9Wdj6F2bUq+6j8W0P9+TrVXlqVPQXZ%0AR+u2MDqX/opIdRgI92C4jzFE7nVTAF39PLA+aV66l54dn+Xv0jTqQ+lYaYy9+oTwxa8JLUoEEEAA%0AAQQQQAABBBBAAAEEEEAAgRtYgGD7DfzN56MjgAACCCCAAAIIIIAAAggggAACCCCAAAIITF9Awe98%0Ay3s+j2Nea+67B8xLo3pNewyyx1rn5/P8Hnq2enHMa38/fd691qLttk5bN4Xce53V1GlefVnBdgXc%0AV1MWfimt6t58Zi7JHIETJJD+U9/u74fZtTp7dzD+3eZGW/WK7AtpVfZ5261PLgXFPVCuYx46j7X3%0A8jEG2GOt8/J5fq3fP455rbl2bXntvfrgwRc/d1IvHqdGAAEEEEAAAQQQQAABBBBAAAEEELixBQi2%0A39jffz49AggggAACCCCAAAIIIIAAAggggAACCCCAwDEKKPhd2mLf69KoXmn3wLmOeSA91t7zMQ+x%0AT5r7dXH0+8dRdWkfWse6aSX33fZ+0H3Umikx1L12ysmupHC7Qu4aZ1jNvdGKA1dfYDgy20wrsm/1%0ARml1drNh+T/x/V/b1aBejV1B9sXRRvqvYngYCPdgeBwVNtc8jnkAPZ/ngfVJ8/ze+fPi++S1PpR6%0ApTH26hPCF78mtCgRQAABBBBAAAEEEEAAAQQQQAABBBAoChBsL7LQRAABBBBAAAEEEEAAAQQQQAAB%0ABBBAAAEEEEBgugIKgJe22C/VeXBc9/Cegud57WF09b32MQ+0qx97sfZrmka/f/58n/uo9+21Vmwn%0ABd21mnu/vaRW47Y4m1ZzV9A9rei+kGo2BK62QHdQ1SF2Bdp39sr/Hfs7zla75kH2+dFm/a8R5AFx%0An8eQuXoxtB7neVhd58VerPNj8T5+//z5fo5GbX7cR+/VBw+Ol2rvafR7xR41AggggAACCCCAAAII%0AIIAAAggggAACkwQItk8S4jgCCCCAAAIIIIAAAggggAACCCCAAAIIIIAAAscgoOB3aYt9r+OY15rH%0AXUF0zePo4XT1m8LrsR9rvzbv+TP8uM815rU+p/cHNnsYcu+lFd2rVrvEUPdm0qGVBbNT821bTiu6%0Aa3V3NgSOW2CU/tPc7qUwewqyn+9WNkirtDdtLRvZ/PB8CrNvpFXZ19Ov7r3DULcHwzUqVO5zr2PQ%0A3Os4jgus58fidXnd9Hx/Hx/1GfPae/75dby0NfVL59JDAAEEEEAAAQQQQAABBBBAAAEEEECgSYBg%0Ae5MMfQQQQAABBBBAAAEEEEAAAQQQQAABBBBAAAEErpCAQt+lLfbz2ucax+0x4K7zPIjeNOYB9knz%0AeJ94f38nf77P4ziqWtbrnKqD7r20mvugldLrDZvytMtzKeh+sJr7XKfhRNoIXIbA3jCF2VOI/XwK%0As2+nVdkb/pOs79yp9g6C7Bu2MNqwtlWHgXAPhvuokHle58HzOM8D65Pm8Vqv9TzVcfR3KI36UOqX%0AxtirTwhf/JrQokQAAQQQQAABBBBAAAEEEEAAAQQQQOBIAgTbj8THxQgggAACCCCAAAIIIIAAAggg%0AgAACCCCAAAIITF9A4e98y3s+j2Nea649hsu9jqPqpj0G22Ot8/N5fo/4bB0rvY/39Hn3Wou22zpt%0A3RRy73VWU6e8OrTOneu0bDWt5r6asvBLKezefKbOZkMgE9Cq7H2zrRRm30yrs/cG2fFsOjfassXh%0AelqVfcPmqp36aCkk7oFyHcuD5j4vjTHAHmudm8/z6/1ZccxrzbVry2vv1QcPvvi5k3rxODUCCCCA%0AAAIIIIAAAggggAACCCCAAAJHFSDYflRBrkcAAQQQQAABBBBAAAEEEEAAAQQQQAABBBBA4BgFFPwu%0AbbHvdWlUr7TnQXOf5+F0n+ch9klzvy6Oeg/N41h6N/WG1rFue8122/tB91FrpsRQ99opr1uv5J5C%0A7hpnWM290epGPjAcWQqxpzB7b5QC7WbD8n9a+7+mqkFajf1cWpl9P8zeSb8iYyBc4XKfa/R5HPMA%0Aej7PA+uT5vm9S8+N7xRrfSjNS2Ps1SeEL35NaFEigAACCCCAAAIIIIAAAggggAACCCBwbAIE24+N%0AlhsjgAACCCCAAAIIIIAAAggggAACCCCAAAIIIDBdAQW+S1vsl2r14q57+NyD5pp77WF07/lcYx5o%0Az3ul4/H6WPv9S+/iPY3auq2VFHJfq1dz77eX6l7Tl8VZreSuFd1btpBqthtXoDuo6hC7VmXf2Rvv%0AMFvtHgbZF9IK7em/kgvC6zEoHkPm6sfQepznYXWdF3uxzo/F+/j9/R00z2t9Ou9pjPN6cnC8VHtP%0Ao18be9QIIIAAAggggAACCCCAAAIIIIAAAghcCQGC7VdCmWcggAACCCCAAAIIIIAAAggggAACCCCA%0AAAIIIHAMAh76zm8d+17HMa81913B87zOw+hN4fXYj7Vfn/f0HD/mz/XRj/m76DN6PbBZ2zkIuffS%0Aiu5Vq50THM61evtKWsn91HzbltOo1d3Zrl+BUfp7ENspxL6VVmbX6uz9Mcuyt2xk88PzKcy+YYuj%0A9fSrau8w1B0D4qUQeQyaex3HcYH1/Fi8Lq/1Hur5+8Taexq1+dzrOOa15r759T5nRAABBBBAAAEE%0AEEAAAQQQQAABBBBA4GoJEGy/WvI8FwEEEEAAAQQQQAABBBBAAAEEEEAAAQQQQACBKQoo9F3aYj+v%0Afa5x3O5h8ziqbtrzAPukebyP3sPn/k6ae52Po6plvc6pOuje65yxQSul1xs2xX8Vbl85WM19LoXe%0A2a59gb1hCrN3Kzufguzbe/q13PyZOtXeQZB9wxZGG9a+iFXZFfz2QHkePI/zPLA+aR6v9Tp/lofV%0Am0Z9Uh0rjbFXnxC++DWhRYkAAggggAACCCCAAAIIIIAAAggggMBVFyDYftW/BbwAAggggAACCCCA%0AAAIIIIAAAggggAACCCCAAALTF1AAPN/yns/jmNeaa4/hcq/jqLppj8H2WOv8fJ7fIz5bx0rv4z19%0A3r3Wou22Tlt35qz12iup07xE+9xMy1ZT0F370lwrBYRzMeYnUUC/snf30orsKcy+mVZn7w3Gv+Xc%0AaMsWh+tpVfYNm6t26pNLQXGFy72fB819XhpjgD3WOjef59freerFMa/9nfTiee29+kMdfNE5+Vbq%0A5ecwRwABBBBAAAEEEEAAAQQQQAABBBBA4GoLEGy/2t8Bno8AAggggAACCCCAAAIIIIAAAggggAAC%0ACCCAwDELKPhd2mLf69KoXmnPg+Y+z8PpPs9D7JPmfl0c9R6ax7H0buoNrWPd9prttlPQPa3mPmrN%0AlBjqXjtlgeuV3LWi+0LLZtqNp3LgKggMRwqxt2yrN7Ktrtmw/Et6/3tZDWx+eC4F2ffD7J30KyEG%0Awj1I7j2fx1H1uD0PrE+a5/fWs2PP36U06kOpXxpjrz4hfPFrQosSAQQQQAABBBBAAAEEEEAAAQQQ%0AQACBEy1AsP1Ef3t4OQQQQAABBBBAAAEEEEAAAQQQQAABBBBAAAEEpiugwHdpi/1SrV7cdQ+fe9Bc%0Ac689jO49n2vMA+15r3Q8Xh9rv38cVee73rfbWkkh97W0mvsZ67eW1GrcFme1knurDrmrZrvyAr1+%0AWpU9rciufSet0D5umxntHgbZF9IK7elX52GYPQ+L54HyGGDXuT7Pw+rqx16s82PxPn4/fw/N81qf%0AzXsa47yeHBwv1d7T6NfGHjUCCCCAAAIIIIAAAggggAACCCCAAALXigDB9mvlO8V7IoAAAggggAAC%0ACCCAAAIIIIAAAggggAACCCBwDAIKgJe22Pc6jnmtue8Knud1HkZvCq/Hfqz9+lJPz/LjXufP97k+%0Aq+qBzdpOCrn3Zs6mwPspq1rNS7TPdLSau4Lu7XrU6u5s0xdIi7Lbdgqxb/UUaDfrj1mWvWWjtCr7%0AeVsYbtSB9lnbOwx1x4B4KUQeg+Zex3FcYD0/Fq/La72Hev4+sfaeRm0+9zqOea25b369zxkRQAAB%0ABBBAAAEEEEAAAQQQQAABBBC4lgUItl/L3z3eHQEEEEAAAQQQQAABBBBAAAEEEEAAAQQQQACBKQoo%0A8F3aYj+vfa5x3O5h9zh6GL005gH2SfN4D72Hz/2dNPc6H0dVy3qdU2k19zO221mzYSul2Bs2xZCX%0A0+GVtJr76kLL5lLone3yBfrDg1XZuynUvqdfQ8336lR7Kci+noLs5+pAe7s1eVV2Bb89UJ4Hz+M8%0AD6xPmsdrvc6f5WH1plGfVMdKY+zVJ4Qvfk1oUSKAAAIIIIAAAggggAACCCCAAAIIIHBdCBBsvy6+%0AjXwIBBBAAAEEEEAAAQQQQAABBBBAAAEEEEAAAQSmL6AAeL7lPZ/HMa811x7D5V7HUXXTHoPtTXXT%0Atf5sf1bpfbynz7vXWkwh9zXrds5Yr7Wi9HHOcDifn2kdrOZutjTXGnfq4TU3cqFfUbt7llZlr+x8%0At7LeYLzG3GirDrMvjTZsrtqpTy4FxRUu934eNPd5aYwB9ljr3HyeX6/nqRfHvPZ30ovntffqD3Xw%0ARefkW6mXn8McAQQQQAABBBBAAAEEEEAAAQQQQACB60GAYPv18F3kMyCAAAIIIIAAAggggAACCCCA%0AAAIIIIAAAgggcMwCCn6Xttj3ujSqV9pj2NyD6TrP63wcF2qPx/Lr4tzvH8fSu6k3rDop4L5Wr+Te%0ATWH3UWumxFD3Ou20mnsKt68u7K/oPpPmbGbDUZWC7C3b7I1sK63MPiz/UqqpWtUgBdnP2WK1YQuD%0AdZtpDS8IhHuQ3EPiPo+j6nF7HlifNM/vrWfHnr9LadSHUr80xl59Qvji14QWJQIIIIAAAggggAAC%0ACCCAAAIIIIAAAte9AMH26/5bzAdEAAEEEEAAAQQQQAABBBBAAAEEEEAAAQQQQGC6Agp8l7bYL9Xq%0AxV338LmC53ntYXT1vfaxFGKPvVjHa0r38l4cVee73rebVnDXSu67Kezeby2p1bgtzloKuWtF95ap%0AvpG2Xt/sfFqVXSuza4X28q+YfZGZ0e7+quwKs6cV2nV2KSSuXh4ojwF2P65eHlbPe/nxOI/38fv7%0A+2jutZ+nTxF7ca5am477FmvvaWzqx3OoEUAAAQQQQAABBBBAAAEEEEAAAQQQuJ4FCLZfz99dPhsC%0ACCCAAAIIIIAAAggggAACCCCAAAIIIIAAAldAQAHw0hb7XscxrzX3XWH0vPaA+qQxhtpj7deVenqW%0AH/c6f77P9VlVD2w2BdzP7AfdW6spmdwpMdS92XRoZV57ux7bD+ScG6+5lg7ol4BC7Fs9Syuzm/XH%0ALMvespHND8/XYfbF0bmk2DsMdceAeAyRex2D5l7HMQbU1Z80j9fGWu+hub9PrL2nUZvPvY5jXmvu%0Am1/vc0YEEEAAAQQQQAABBBBAAAEEEEAAAQRudAGC7Tf6rwA+PwIIIIAAAggggAACCCCAAAIIIIAA%0AAggggAACUxRQ4Lu0xX5e+1zjuF3Bcx2Po4fRS2MeYJ80j/fw5/izfN70fqOqZd32qcPV3IetlGJv%0A2BSHXk6HV9NK7lrNfW6m4cQT3u4PFWLfD7Mr1N7wra8/RafaOwyyLww3rN2avCq7gt8eKI+h87ye%0AFF7Pj+fXx2fEZ3pgvTTqQ6lfGmOvPiF88WtCixIBBBBAAAEEEEAAAQQQQAABBBBAAAEEDgQItvNL%0AAQEEEEAAAQQQQAABBBBAAAEEEEAAAQQQQAABBI5NQEHwfMt7Po9jXmuuvRQ0914MppfqGGxvqkvX%0A5ff3d8nfx/v6vHu2mFZzX6uD7r3WilLQOcPhfH5GAXcF3c2W5lrjTj285moU+k7u7u2vzH4+Bdl7%0A/fFvMTfaOgizb9h8tVOfXAqJe7Bcxzx0Hmvv5WMMrMda5+Xz/Fq/fxzzWnPt2vLae/XBgy9+7qRe%0APE6NAAIIIIAAAggggAACCCCAAAIIIIAAAg8IEGx/wIIKAQQQQAABBBBAAAEEEEAAAQQQQAABBBBA%0AAAEEjlFAwe/SFvtel0b1SrsHz3XMg+mx9p6P40Lt8ZifXxr9/nFUXdqHVScF3NfqoPtu+7RVrdkS%0AQ93rtNNq7incvrqwv6K75ldzG44UZNfK7KN61Lxpa1WDFGQ/Z4vVhi0M1m2mNbwgEK5wuQfENfo8%0AjnkAPZ/ngfVJ8/zepefGd4q1PqfmpTH26hPCF78mtCgRQAABBBBAAAEEEEAAAQQQQAABBBBA4CIE%0ACLZfBBKnIIAAAggggAACCCCAAAIIIIAAAggggAACCCCAwHQFFAAvbbFfqvPguO7hPQXQ89pD6ep7%0A7WMpxB57sc6vye/n8ziqftCe3lcruHc7Z+qge7+1VGI47C0q5J5Wcl+Zb9licx7+8PxpFFqJXSuy%0Ab6VdK7SXv1P7T5oZ7darsi+NUpi92krN6oLwegyKx5C5+jG0Hud5WF3nxV6s47F4j/zefkyj7zpH%0Am881xnk9OTheqr2n0a+NPWoEEEAAAQQQQAABBBBAAAEEEEAAAQQQuDQBgu2X5sXZCCCAAAIIIIAA%0AAggggAACCCCAAAIIIIAAAgggcAwCCoCXttj3Oo55rbnvCqPntQfUJ40x1B5rv67U07P8uNf5832u%0Az6q6b7N1yL0OurdWU0K6U2Koe7Pp0Eodcm/XY3s/h914/sUeEL1C7Psrs6d3GjZf2bKRzQ/P12H2%0AxdG59PZpOfe0xXC4aoXGvee1h839uM99bAqsNx33fj76/fPn+9zH+N5exzGvNfdN92BDAAEEEEAA%0AAQQQQAABBBBAAAEEEEAAgekKEGyfrid3QwABBBBAAAEEEEAAAQQQQAABBBBAAAEEEEAAgSMKKPBd%0A2mLf69KoXtOu4LmOxdHD6KUxD7BPmsd7+HP8WT5vfLeqZd32qcOg+6A1V2Koe4pVL6eQ+2payV2r%0Auc/NNJ5aPKDw+uZBmF2h9gby+tpOtXcYZF8Ybli71bwquwLfCprnYx4+9/k0wuz5szQft+tD6Xhp%0AjL36hPDFrwktSgQQQAABBBBAAAEEEEAAAQQQQAABBBCYogDB9ilicisEEEAAAQQQQAABBBBAAAEE%0AEEAAAQQQQAABBBCYvoCC4PmW93wex7zWXHspaO69GEzP63Gh9vxYfm1+f3+X/H28r8+7Z4u221mr%0Ag+691orS2DnD4Xw+BdsVcF9NYfelOQW7Dw/VhQR39/ZXZj+fguy9/oXH89ncaOsgzL5h89VOfbgU%0AFvcQu455WD3W3svHGGiPtc7L5/m1fv845rXm2rXltffqgwdf/NxJvXicGgEEEEAAAQQQQAABBBBA%0AAAEEEEAAAQSmK0Cwfbqe3A0BBBBAAAEEEEAAAQQQQAABBBBAAAEEEEAAAQSOUUDB79IW+16XRvVK%0AuwfPdcxD6bH2no8xyB5rHc/nfk0++v3jqLq0D6tOCriv1UH33fZpq1qzJYa6l7LhtpLC7asLKdSd%0A/m+zN7Ktntlw1HiJtapBCrKfs8VqwxbTquwdG1wQCFe43APiGuM8D543zfPA+qS5P8PvF5/rx+I7%0AxVqfVPPSGHv1CeGLXxNalAgggAACCCCAAAIIIIAAAggggAACCCBwhQQItl8haB6DAAIIIIAAAggg%0AgAACCCCAAAIIIIAAAggggAAC0xVQALy0xX6pzoPjuof3FD7P6xhI17E4L4XYYy/Wfp338nv5PI6q%0AH7Sn99UK7t3OGdttr1m/vVRimNibrbo2P7jflkZalX0rReCrC8LrMSjuQfI45rXmeVg97+XHfa5n%0A6dx893dQ32s/Vx8w9uLcP7yO+xZr72ls6sdzqBFAAAEEEEAAAQQQQAABBBBAAAEEEEDg+AUIth+/%0AMU9AAAEEEEAAAQQQQAABBBBAAAEEEEAAAQQQQACBKyCgAHhpi32v45jXmvs+KejuYfXS6AF2HYu1%0An1vq6bl+3OvSu6inTWPfZg9C7mes1zmV4ulpyfbCpuD6/Oh8WpF9Pa3OvpGu6h2GumNAPIbIvfbA%0Auc7zOo4eUPfepLmfl49+f38fHfc6jvp4Pvc6jnmtuW+6jg0BBBBAAAEEEEAAAQQQQAABBBBAAAEE%0ATp4AwfaT9z3hjRBAAAEEEEAAAQQQQAABBBBAAAEEEEAAAQQQQOCIAh78zm8T+16XRvWadgXPdSyO%0AHkYvjXmAfdI83sOf48/yedO7KdS+21qtg+7dzprWYLeFtCL7YgqyL4zOpaOjw0C4B8Pj6EHyOObh%0Ac59PCq/nx/26OOrZmscxvk9e6/upXmmMvfqE8MWvCS1KBBBAAAEEEEAAAQQQQAABBBBAAAEEEDhh%0AAgTbT9g3hNdBAAEEEEAAAQQQQAABBBBAAAEEEEAAAQQQQACB6QsoCJ5vec/nccxrzbWXgubei8H0%0AvB4Xas+P5dfm9/d3KY35Z9XcQ+KqPUzuPQ+ba+5105gH1uM81qXr/f5xzGvNtWvLa+/VBw+++LmT%0AevE4NQIIIIAAAggggAACCCCAAAIIIIAAAgicPAGC7Sfve8IbIYAAAggggAACCCCAAAIIIIAAAggg%0AgAACCCCAwDEKKAhe2mLf69KoXmn34LmOeSg91t7zMQbZY63j+dyvyUe/f/4++nzqafPgt4fEfVTw%0AXHUpgJ738sD6pHl+b39OHP098jF/5zjPa819033YEEAAAQQQQAABBBBAAAEEEEAAAQQQQODaFSDY%0Afu1+73hzBBBAAAEEEEAAAQQQQAABBBBAAAEEEEAAAQQQOKKAh7/z28R+qVYv7rre5wqf53UMpOtY%0AnOch9knzeK3Xfk9/rsa45eFxD66r73UeVlc/9mLt14wb/Zk6x2t/nt4t9uLc31vHfYu19zQ29eM5%0A1AgggAACCCCAAAIIIIAAAggggAACCCBwbQgQbL82vk+8JQIIIIAAAggggAACCCCAAAIIIIAAAggg%0AgAACCFwBgTwQ7o+Mfa/jmNea+67weV57IH3SGEPusW66zp+jMW4xRO5hdPVU54H1SXO/Ph/9fv4s%0AHfc6jnovn3sdx7zW3Dddx4YAAggggAACCCCAAAIIIIAAAggggAAC16cAwfbr8/vKp0IAAQQQQAAB%0ABBBAAAEEEEAAAQQQQAABBBBAAIEjCuThcL9d7HtdGtVr2j3sHsemsLr6eag9n/u18Xn+vho9SK4x%0AD6Rrfjlhdr9XHONz8trfozTGnuq46T5sCCCAAAIIIIAAAggggAACCCCAAAIIIHD9CxBsv/6/x3xC%0ABBBAAAEEEEAAAQQQQAABBBBAAAEEEEAAAQQQmIKAh9fjrfKez+OY15pr91B7rL3nQfXS2BRqj9fq%0AHf25Hgz3FdRLwfZSuD0/T/eJ9/Dguvd87s/zud4l9jT3zfs+11jqxePUCCCAAAIIIIAAAggggAAC%0ACCCAAAIIIHB9ChBsvz6/r3wqBBBAAAEEEEAAAQQQQAABBBBAAAEEEEAAAQQQOEYBD43nj4h9r0uj%0AeqXdw+k65qH2WHuvafRz9V6qtXlQXGMMq2uer9Tux+O5XsdRdWnPnxfnea25b7oXGwIIIIAAAggg%0AgAACCCCAAAIIIIAAAgjc2AIE22/s7z+fHgEEEEAAAQQQQAABBBBAAAEEEEAAAQQQQAABBI4o4AHy%0A/DaxX6rVi7uu1zyG2+M8htm9X+r5PeP7eAjdV1f3ALuPOu61n+M9v9bnum/sxbk/U8d9i7X3NDb1%0A4znUCCCAAAIIIIAAAggggAACCCCAAAIIIHDjCBBsv3G+13xSBBBAAAEEEEAAAQQQQAABBBBAAAEE%0AEEAAAQQQuAICCpaXttj3Oo55rbnvMezutYfadY73/HyNcYtBdNUeXvcwe+zldbxW9/S513HMa819%0A03VsCCCAAAIIIIAAAggggAACCCCAAAIIIIBAkwDB9iYZ+ggggAACCCCAAAIIIIAAAggggAACCCCA%0AAAIIIIDAEQXygLnfLva9Lo3qjdtjoD3Weo7fzwPlHkjX6MH2vI7nxFr307w0xl59Qvji14QWJQII%0AIIAAAggggAACCCCAAAIIIIAAAgggUBQg2F5koYkAAggggAACCCCAAAIIIIAAAggggAACCCCAAAII%0ATF/Aw+bxznnP53HMa83H7bq/X+Ph8hhUH1frWj/udRxVa/P77s/2v5Z68Tg1AggggAACCCCAAAII%0AIIAAAggggAACCCDQJECwvUmGPgIIIIAAAggggAACCCCAAAIIIIAAAggggAACCCBwjAIePM8fEfte%0Al0b1Yj+fx/t64NwD6+Pmui4e9/t4z+c+NvX9OCMCCCCAAAIIIIAAAggggAACCCCAAAIIIHAxAgTb%0AL0aJcxBAAAEEEEAAAQQQQAABBBBAAAEEEEAAAQQQQACBYxTwgHr+iNgv1aUwezwv3s8D6HGMtZ/r%0APc1j7cfH9eM51AgggAACCCCAAAIIIIAAAggggAACCCCAwKUIEGy/FC3ORQABBBBAAAEEEEAAAQQQ%0AQAABBBBAAAEEEEAAAQSugEBTOD32S3XslV4zBtW99lHnxzpe39SP51AjgAACCCCAAAIIIIAAAggg%0AgAACCCCAAAJHESDYfhQ9rkUAAQQQQAABBBBAAAEEEEAAAQQQQAABBBBAAAEEjlmgKaye9/N502vl%0AIfV87tc19f04IwIIIIAAAggggAACCCCAAAIIIIAAAgggME0Bgu3T1OReCCCAAAIIIIAAAggggAAC%0ACCCAAAIIIIAAAggggMAxC4wLsI87ptcaF1Yfd+yYPxK3RwABBBBAAAEEEEAAAQQQQAABBBBAAAEE%0AjGA7vwgQQAABBBBAAAEEEEAAAQQQQAABBBBAAAEEEEAAgWtUYFKQfdLHIsw+SYjjCCCAAAIIIIAA%0AAggggAACCCCAAAIIIHClBGau1IN4DgIIIIAAAggggAACCCCAAAIIIIAAAggggAACCCCAwHQFmoLp%0AeeC96bzpvg13QwABBBBAAAEEEEAAAQQQQAABBBBAAAEELl+AYPvl23ElAggggAACCCCAAAIIIIAA%0AAggggAACCCCAAAIIIHAiBQiyn8hvCy+FAAIIIIAAAggggAACCCCAAAIIIIAAAmME2mOOcQgBBBBA%0AAAEEEEAAAQQQQAABBBBAAAEEEEAAAQQQQAABBBBAAAEEEEAAAQQQQAABBBBAAAEEEEAAgWMXINh+%0A7MQ8AAEEEEAAAQQQQAABBBBAAAEEEEAAAQQQQAABBBBAAAEEEEAAAQQQQAABBBBAAAEEEEAAAQQQ%0AQGCcAMH2cTocQwABBBBAAAEEEEAAAQQQQAABBBBAAAEEEEAAAQQQQAABBBBAAAEEEEAAAQQQQAAB%0ABBBAAAEEEDh2gZljfwIPQAABBBBAAAEEEEAAAQQQQAABBBBAAAEEEEAAAQQQuGoCVVVNfHar1Zp4%0ADicggAACCCCAAAIIIIAAAggggAACCCCAAALHKUCw/Th1uTcCCCCAAAIIIIAAAggggAACCCCAAAII%0AIIAAAgggcBUELibMHl8rnk/IPcpQI4AAAggggAACCCCAAAIIIIAAAggggMCVEiDYfqWkeQ4CCCCA%0AAAIIIIAAAggggAACCCCAAAIIIIAAAgggcAUEYkhdj8vnTa/ggXY/3+dN59NHAAEEEEAAAQQQQAAB%0ABBBAAAEEEEAAAQSmKdBK/+Pk5H9/cppP5F4IIIAAAggggAACCCCAAAIIIIAAAggggAACCCCAAALH%0AIhD/3z5er6+v23333df4vNnZWXvEIx5xeDwG2mN9eAIFAggggAACCCCAAAIIIIAAAggggAACCCBw%0ADAKs2H4MqNwSAQQQQAABBBBAAAEEEEAAAQQQQAABBBBAAAEEELjSAh5kj6Pqt771rfb617++8XXW%0A1tbs7rvvNoXYtesaD7THuvEGHEAAAQQQQAABBBBAAAEEEEAAAQQQQAABBKYgQLB9CojcAgEEEEAA%0AAQQQQAABBBBAAAEEEEAAAQQQQAABBBC4mgIxzK730Dzuk95tNBodBts91O4j4fZJehxHAAEEEEAA%0AAQQQQAABBBBAAAEEEEAAgWkIEGyfhiL3QAABBBBAAAEEEEAAAQQQQAABBBBAAAEEEEAAAQSukkBT%0AqF1hdQ+3j3s1naNz2+32g07zcPuDDtBAAAEEEEAAAQQQQAABBBBAAAEEEEAAAQSmLECwfcqg3A4B%0ABBBAAAEEEEAAAQQQQAABBBBAAAEEEEAAAQQQuFoCHmRXUD3uk95nOBzWIXiF2/OAu8Ltui8h90mK%0AHEcAAQQQQAABBBBAAAEEEEAAAQQQQACBowgQbD+KHtcigAACCCCAAAIIIIAAAggggAACCCCAAAII%0AIIAAAldRQIFzbR5o1xgD7Qqsaz5u0zU6L24KtxNkjyLUCCCAAAIIIIAAAggggAACCCCAAAIIIHDc%0AAgTbj1uY+yOAAAIIIIAAAggggAACCCCAAAIIIIAAAggggAACV0jAA+4KsyusfjHBdr3aYDA4fENf%0AoV338o2Qu0swIoAAAggggAACCCCAAAIIIIAAAggggMBxCRBsPy5Z7osAAggggAACCCCAAAIIIIAA%0AAggggAACCCCAAAIIHKOAB889zO6jr9iuULsC6xe7YruH1zV6uN17+hi6f5wf40fj1ggggAACCCCA%0AAAIIIIAAAggggAACCCBwAwoQbL8Bv+l8ZAQQQAABBBBAAAEEEEAAAQQQQAABBBBAAAEEELj+BDzY%0ArjGG2ycF2yWhALwH2nW+13mYPZ9ff4p8IgQQQAABBBBAAAEEEEAAAQQQQAABBBC4WgLtq/VgnosA%0AAggggAACCCCAAAIIIIAAAggggAACCCCAAAIIIDAdgaZQu1ZtnxRs17U6z8+N99Lbac6GAAIIIIAA%0AAggggAACCCCAAAIIIIAAAggctwDB9uMW5v4IIIAAAggggAACCCCAAAIIIIAAAggggAACCCCAwDEJ%0A5KFzD6Vfzortfo1Gv4/f38dj+hjcFgEEEEAAAQQQQAABBBBAAAEEEEAAAQQQMILt/CJAAAEEEEAA%0AAQQQQAABBBBAAAEEEEAAAQQQQAABBK4DgRhGV62Auq/CPu7j+bkebPf7jLuGYwgggAACCCCAAAII%0AIIAAAggggAACCCCAwLQFCLZPW5T7IYAAAggggAACCCCAAAIIIIAAAggggAACCCCAAAJXUEBBdN88%0AYaLr7wAAQABJREFUlB7D6vG4n5ePpVC7X+djfg1zBBBAAAEEEEAAAQQQQAABBBBAAAEEEEBgmgIE%0A26epyb0QQAABBBBAAAEEEEAAAQQQQAABBBBAAAEEEEAAgasgEMPnqvN90isp2F66Jt530j04jgAC%0ACCCAAAIIIIAAAggggAACCCCAAAIIHEWAYPtR9LgWAQQQQAABBBBAAAEEEEAAAQQQQAABBBBAAAEE%0AEDghAjGEXgqpj3vNeL6fF+/nPUYEEEAAAQQQQAABBBBAAAEEEEAAAQQQQOC4BAi2H5cs90UAAQQQ%0AQAABBBBAAAEEEEAAAQQQQAABBBBAAAEErrBAHkbP56XXIdReUqGHAAIIIIAAAggggAACCCCAAAII%0AIIAAAldagGD7lRbneQgggAACCCCAAAIIIIAAAggggAACCCCAAAIIIIDAMQp4UP1yHnGUay/neVyD%0AAAIIIIAAAggggAACCCCAAAL/P3t3Am1XVd8PfGcOIQlDAhlIAiGABBEBWwHrUMSBQVGpiiy1YsWh%0A4Igidqn9q3Ve6rIDday2VOtsqVpFrQu1CFqQQYQCZR7CkABhzPDyXv73d2E/T27u9N678/uctS7n%0A3DPsvc/n3HvDe+97fpcAAQIECGQBwfYsYU6AAAECBAgQIECAAAECBAgQIECAAAECBAgQGCCBHFKP%0AeaMp79toP9sJECBAgAABAgQIECBAgAABAgQIECDQLgHB9nbJapcAAQIECBAgQIAAAQIECBAgQIAA%0AAQIECBAgQIAAAQIECBAgQIAAAQIECBAgQIAAAQIEmhIQbG+KyU4ECBAgQIAAAQIECBAgQIAAAQIE%0ACBAgQIAAAQIECBAgQIAAAQIECBAgQIAAAQIECBAg0C4BwfZ2yWqXAAECBAgQIECAAAECBAgQIECA%0AAAECBAgQIECAAAECBAgQIECAAAECBAgQIECAAAECBJoSEGxvislOBAgQIECAAAECBAgQIECAAAEC%0ABAgQIECAAAECBAgQIECAAAECBAgQIECAAAECBAgQINAuAcH2dslqlwABAgQIECBAgAABAgQIECBA%0AgAABAgQIECBAgAABAgQIECBAgAABAgQIECBAgAABAgSaEhBsb4rJTgQIECBAgAABAgQIECBAgAAB%0AAgQIECBAgAABAgQIECBAgAABAgQIECBAgAABAgQIECDQLgHB9nbJapcAAQIECBAgQIAAAQIECBAg%0AQIAAAQIECBAgQIAAAQIECBAgQIAAAQIECBAgQIAAAQIEmhIQbG+KyU4ECBAgQIAAAQIECBAgQIAA%0AAQIECBAgQIAAAQIECBAgQIAAAQIECBAgQIAAAQIECBAg0C4BwfZ2yWqXAAECBAgQIECAAAECBAgQ%0AIECAAAECBAgQIECAAAECBAgQIECAAAECBAgQIECAAAECBJoSEGxvislOBAgQIECAAAECBAgQIECA%0AAAECBAgQIECAAAECBAgQIECAAAECBAgQIECAAAECBAgQINAuAcH2dslqlwABAgQIECBAgAABAgQI%0AECBAgAABAgQIECBAgAABAgQIECBAgAABAgQIECBAgAABAgSaEhBsb4rJTgQIECBAgAABAgQIECBA%0AgAABAgQIECBAgAABAgQIECBAgAABAgQIECBAgAABAgQIECDQLgHB9nbJapcAAQIECBAgQIAAAQIE%0ACBAgQIAAAQIECBAgQIAAAQIECBAgQIAAAQIECBAgQIAAAQIEmhIQbG+KyU4ECBAgQIAAAQIECBAg%0AQIAAAQIECBAgQIAAAQIECBAgQIAAAQIECBAgQIAAAQIECBAg0C4BwfZ2yWqXAAECBAgQIECAAAEC%0ABAgQIECAAAECBAgQIECAAAECBAgQIECAAAECBAgQIECAAAECBJoSEGxvislOBAgQIECAAAECBAgQ%0AIECAAAECBAgQIECAAAECBAgQIECAAAECBAgQIECAAAECBAgQINAuAcH2dslqlwABAgQIECBAgAAB%0AAgQIECBAgAABAgQIECBAgAABAgQIECBAgAABAgQIECBAgAABAgSaEhBsb4rJTgQIECBAgAABAgQI%0AECBAgAABAgQIECBAgAABAgQIECBAgAABAgQIECBAgAABAgQIECDQLgHB9nbJapcAAQIECBAgQIAA%0AAQIECBAgQIAAAQIECBAgQIAAAQIECBAgQIAAAQIECBAgQIAAAQIEmhIQbG+KyU4ECBAgQIAAAQIE%0ACBAgQIAAAQIECBAgQIAAAQIECBAgQIAAAQIECBAgQIAAAQIECBAg0C6B6e1qWLsECBAgQIAAAQIE%0ACBAgQIAAAQIECBAgQIAAAQKtEdi6det2DcW6Zh7bHVhlxUTbmTJlSpVWrSJAgAABAgQIECBAgAAB%0AAgQIECBAgEDzAoLtzVvZkwABAgQIECBAgAABAgQIECBAgAABAgQIECDQMYFqYfbceb0get5novPK%0APnJ71ULseazVtuXjzAkQIECAAAECBAgQIECAAAECBAgQIFBPQLC9no5tBAgQIECAAAECBAgQIECA%0AAAECBAgQIECAAIEOC+SQeLHbynWVofPi85GRke0quRfbqrZcPD6Wo42pU6du004+LrZVBtjz8zg2%0Apvw8H2NOgAABAgQIECBAgAABAgQIECBAgACBRgKC7Y2EbCdAgAABAgQIECBAgAABAgQIECBAgAAB%0AAgQIdEggB8Oju2rLletyiD3meTn2KS43M/Q4Jh9XPDaW8xRh9RxYj33zct4e87yu1vbivpYJECBA%0AgAABAgQIECBAgAABAgQIECBQFJhS+sXio6UzimstEyBAgAABAgQIECBAgAABAgQIECBAgAABAgQI%0AdFSg+CebvBzB8s9//vNp/fr1TY8lHxsHxHK0UQyoV2to+vTpo6H0vD2H1PPzevMXv/jFadWqVeU2%0AiscVl+sdbxsBAgQIECBAgAABAgQIECBAgAABAgRUbPcaIECAAAECBAgQIECAAAECBAgQIECAAAEC%0ABAh0WaAyjF58/kd/9Efphz/8YVtHuGXLlnG3v3jx4rRy5cptKsznQHucR14edwcOJECAAAECBAgQ%0AIECAAAECBAgQIEBgUghMnRRn6SQJECBAgAABAgQIECBAgAABAgQIECBAgAABAj0qUAyxx3J+5Err%0ABx54YJo/f36Pjj6lpz71qeWK8HnceZ4HHM9NBAgQIECAAAECBAgQIECAAAECBAgQaCQg2N5IyHYC%0ABAgQIECAAAECBAgQIECAAAECBAgQIECAQAcEcgA8B8NjHuH2mA477LAOjGDsXSxatKhcrT2H8Itj%0Az+cz9lYdQYAAAQIECBAgQIAAAQIECBAgQIDAZBQQbJ+MV905EyBAgAABAgQIECBAgAABAgQIECBA%0AgAABAj0pkMPgOdQ+PDyc4rF69eo0b968nhtzBO7zGCvD7cXB5vMqrrNMgAABAgQIECBAgAABAgQI%0AECBAgACBooBge1HDMgECBAgQIECAAAECBAgQIECAAAECBAgQIECggwI58F2cx3I8clA8guOxfOih%0Ah3ZwZI272m233dLy5cvTli1bRseaxx5HF5cbt2YPAgQIECBAgAABAgQIECBAgAABAgQmu4Bg+2R/%0ABTh/AgQIECBAgAABAgQIECBAgAABAgQIECBAoCcEIggeUzHUHoH2XBF91apVae7cuT0x1hjEwQcf%0AXA615/HlIL5Ae89cIgMhQIAAAQIECBAgQIAAAQIECBAg0FcCgu19dbkMlgABAgQIECBAgAABAgQI%0AECBAgAABAgQIEBhkgRwKz/McbM9V0R//+Mf3xOnvuuuuacmSJaPB9spQex5/TwzWIAgQIECAAAEC%0ABAgQIECAAAECBAgQ6AsBwfa+uEwGSYAAAQIECBAgQIAAAQIECBAgQIAAAQIECEwWgRwKz2HxHG6P%0AyugrVqxIc+bM6TrF6tWrRyvJ53HmccfcRIAAAQIECBAgQIAAAQIECBAgQIAAgbEKCLaPVcz+BAgQ%0AIECAAAECBAgQIECAAAECBAgQIECAAIEOCURIPAfHI9gez/fdd98O9V69m5122iktWrSoHGzPYxNq%0Ar25lLQECBAgQIECAAAECBAgQIECAAAECzQsItjdvZU8CBAgQIECAAAECBAgQIECAAAECBAgQIECA%0AQFcEcnA8guTLli1Ls2fP7so4otN99tlnNNSexxVzEwECBAgQIECAAAECBAgQIECAAAECBCYiINg+%0AET3HEiBAgAABAgQIECBAgAABAgQIECBAgAABAgRaLDBlypSqLRZD5CtXrqy6T7tXzps3L+22227l%0AyvHFMHsec563exzaJ0CAAAECBAgQIECAAAECBAgQIEBg8AQE2wfvmjojAgQIECBAgAABAgQIECBA%0AgAABAgQIECBAoE8EagXBY32tR5zakiVL0qxZszp+lhGoj0B7HlsMIC/HvNrz8kr/IUCAAAECBAgQ%0AIECAAAECBAgQIECAQAMBwfYGQDYTIECAAAECBAgQIECAAAECBAgQIECAAAECBDolUAyJF5enTp26%0ATYA8ni9fvrxTwyr3M3fu3LRgwYLtxlE5thxw7+jgdEaAAAECBAgQIECAAAECBAgQIECAQN8LCLb3%0A/SV0AgQIECBAgAABAgQIECBAgAABAgQIECBAgEC/C+QQez6P/DxC47UeS5cu7WjV9hUrVmwzlmnT%0Apm3zPI8zjz2fS8yF3YsalgkQIECAAAECBAgQIECAAAECBAgQqCYg2F5NxToCBAgQIECAAAECBAgQ%0AIECAAAECBAgQIECAQBcEcii8OM+B8QiS50esi+Vly5Z1ZJQ77rhjWrhwYTnIXhxDHltxvHlAeV1+%0Abk6AAAECBAgQIECAAAECBAgQIECAAIF6AoLt9XRsI0CAAAECBAgQIECAAAECBAgQIECAAAECBAi0%0AWSAC4DEV57GcQ+M5xJ4D5cX54sWLO1K1Paq1F/stLhfHmcPs+VzaTKd5AgQIECBAgAABAgQIECBA%0AgAABAgQGSECwfYAuplMhQIAAAQIECBAgQIAAAQIECBAgQIAAAQIE+lugGAzP4fYIkVeG26dPn14O%0Amsd8jz32aOtJR7X2BQsW1Ay25/FVjj2H2/O8rYPUOAECBAgQIECAAAECBAgQIECAAAECfS8g2N73%0Al9AJECBAgAABAgQIECBAgAABAgQIECBAgAABAv0uUBn+jufFSujFCuk51B7rYnnJkiVp5syZbSNY%0Avnx5uZ/cX/SZHznUnsca4648l7YNTMMECBAgQIAAAQIECBAgQIAAAQIECAyUgGD7QF1OJ0OAAAEC%0ABAgQIECAAAECBAgQIECAAAECBAj0s0AOhhfnOTReK1geIfN2VW2Pau0LFy4crQ5fDLTXCrXnscd1%0AEHLv51ejsRMgQIAAAQIECBAgQIAAAQIECBDorIBge2e99UaAAAECBAgQIECAAAECBAgQIECAAAEC%0ABAgQqCpQGQLPAfGYR4i8+MgB85jH+nZVbY9q7dF+ZX/FseTgfR5v1ZOzkgABAgQIECBAgAABAgQI%0AECBAgAABAg0EBNsbANlMgAABAgQIECBAgAABAgQIECBAgAABAgQIEOikQA6IxzyHxvO8MmSeA+cz%0AZsxoedX2XK0991E5z2OKeXHMsRxTnnfSTl8ECBAgQIAAAQIECBAgQIAAAQIECPSvgGB7/147IydA%0AgAABAgQIECBAgAABAgQIECBAgAABAgQGTKAyDF4MjBerpFcG3ON5q6u2q9Y+YC8up0OAAAECBAgQ%0AIECAAAECBAgQIECgxwUE23v8AhkeAQIECBAgQIAAAQIECBAgQIAAAQIECBAgMPkEioH2YmX0WK4M%0AtedK6q2s2q5a++R7zTljAgQIECBAgAABAgQIECBAgAABAt0WEGzv9hXQPwECBAgQIECAAAECBAgQ%0AIECAAAECBAgQIECgINALVdtVay9cEIsECBAgQIAAAQIECBAgQIAAAQIECHREQLC9I8w6IUCAAAEC%0ABAgQIECAAAECBAgQIECAAAECBAiMTaBbVdtVax/bdbI3AQIECBAgQIAAAQIECBAgQIAAAQKtERBs%0Ab42jVggQIECAAAECBAgQIECAAAECBAgQIECAAAECLRPoZtV21dpbdhk1RIAAAQIECBAgQIAAAQIE%0ACBAgQIDAGAQE28eAZVcCBAgQIECAAAECBAgQIECAAAECBAgQIECAQCcFOl21XbX2Tl5dfREgQIAA%0AAQIECBAgQIAAAQIECBAgUBQQbC9qWCZAgAABAgQIECBAgAABAgQIECBAgAABAgQI9IhAN6q2q9be%0AIxffMAgQIECAAAECBAgQIECAAAECBAhMQgHB9kl40Z0yAQIECBAgQIAAAQIECBAgQIAAAQIECBAg%0A0D8Cnararlp7/7wmjJQAAQIECBAgQIAAAQIECBAgQIDAIAoItg/iVXVOBAgQIECAAAECBAgQIECA%0AAAECBAgQIECAwEAIdLJqe1Rrnz59+jaPadOmpeJj6tSpKR45bD8QyE6CAAECBAgQIECAAAECBAgQ%0AIECAAIGeEBBs74nLYBAECBAgQIAAAQIECBAgQIAAAQIECBAgQIAAgdoCOUge8xwuz/MInlcG0uP5%0AjBkz0h577FG70cKWXK29Vlu5r2KoPY8pmollEwECBAgQIECAAAECBAgQIECAAAECBCYiINg+ET3H%0AEiBAgAABAgQIECBAgAABAgQIECBAgAABAgTaLFAZGs+B8pgXq6lXC6UvXbq0vE+jIarW3kjIdgIE%0ACBAgQIAAAQIECBAgQIAAAQIE2i0g2N5uYe0TIECAAAECBAgQIECAAAECBAgQIECAAAECBFogUAy0%0AFyuox3K1UHuu4r5kyZK6vc+aNSstXLiwatX3aKPYV3EMsRxTntftxEYCBAgQIECAAAECBAgQIECA%0AAAECBAg0EBBsbwBkMwECBAgQIECAAAECBAgQIECAAAECBAgQIECg2wKV4fFiwLxW1fYcdt9zzz1T%0AhNdrTXvvvXc51J73jzB7ZZs53J77rdWW9QQIECBAgAABAgQIECBAgAABAgQIEBivgGD7eOUcR4AA%0AAQIECBAgQIAAAQIECBAgQIAAAQIECBDosEAOlsc8h83zvBhMj3D6jBkzyoH1mC9btqzqSHfccce0%0A2267je6Xq7zneW475sW+YzmmPK/auJUECBAgQIAAAQIECBAgQIAAAQIECBAYg4Bg+xiw7EqAAAEC%0ABAgQIECAAAECBAgQIECAAAECBAgQ6JZAZYi8GDSvrLCeg+l5vnTp0qpV26Oae96ncp7bzOH23F+3%0Azl+/BAgQIECAAAECBAgQIECAAAECBAgMtoBg+2BfX2dHgAABAgQIECBAgAABAgQIECBAgAABAgQI%0ADJhADpjHPIfO87yyanuE1aNiezxWrFixjcTcuXPT7rvvvl219spAu2rt27B5QoAAAQIECBAgQIAA%0AAQIECBAgQIBAmwQE29sEq1kCBAgQIECAAAECBAgQIECAAAECBAgQIECAQKsFIsxenHLIPcLnOZBe%0ADLdHoD2H25ctW5Zmz549evjee+89GnpXrX2UxQIBAgQIECBAgAABAgQIECBAgAABAl0SEGzvErxu%0ACRAgQIAAAQIECBAgQIAAAQIECBAgQIAAAQLjFciB9ly1Pc+LAfccVs8V22fOnJlWrlxZ7nLevHlp%0A8eLF5WB7Dr7n/XNAPleBL/YVyzHlefmJ/xAgQIAAAQIECBAgQIAAAQIECBAgQKAFAoLtLUDUBAEC%0ABAgQIECAAAECBAgQIECAAAECBAgQIECgUwKVofJ4nkPoOZSeQ+rFiu2xvOeee6Yddtgh7bvvvqPV%0A2vM++ZhoI7cX82i/ss9Onat+CBAgQIAAAQIECBAgQIAAAQIECBCYPALTJ8+pOlMCBAgQIECAAAEC%0ABAgQIECAAAECBAgQIECAwOAIFMPmOXweQfQIpo+MjKQIqsc8HjHFPrHt0EMPTQsWLCiH12OfXNE9%0AlnMwPofbc7t5ntspN+g/BAgQIECAAAECBAgQIECAAAECBAgQaKGAYHsLMTVFgAABAgQIECBAgAAB%0AAgQIECBAgAABAgQIEOiEQATNt27dOtpVPI9Qe6yrDLfn/fI+ixcvLofc837Fiu052B7b4lEMtI92%0AZoEAAQIECBAgQIAAAQIECBAgQIAAAQJtEBBsbwOqJgkQIECAAAECBAgQIECAAAECBAgQIECAAAEC%0AnRCI4Hmecgg9wukRZs+PvD2C6sPDw+X1OeQe+0al9vzIldqLofbcbrRT7C+3a06AAAECBAgQIECA%0AAAECBAgQIECAAIFWCAi2t0JRGwQIECBAgAABAgQIECBAgAABAgQIECBAgACBDgtEyDxXY4+uc1g9%0AliOYngPu8TymynX5eQ63xzw/cphdkP1RO/8lQIAAAQIECBAgQIAAAQIECBAgQKD9AoLt7TfWAwEC%0ABAgQIECAAAECBAgQIECAAAECBAgQIECgbQLF8HkOpEdAvTjF+giyj4yMjK6OdTnIHvOo2h7zvG9u%0AK+Yx5floAxYIECBAgAABAgQIECBAgAABAgQIECDQQgHB9hZiaooAAQIECBAgQIAAAQIECBAgQIAA%0AAQIECBAg0EmBCJtH1fYcOo95BNhjqlbNvTLYXqzaHsv5Ee3kNjt5PvoiQIAAAQIECBAgQIAAAQIE%0ACBAgQGDyCgi2T95r78wJECBAgAABAgQIECBAgAABAgQIECBAgACBARPIYfSYF6u2x/MItVeG3WN9%0ADrfnUHvMY31+BFEsmwgQIECAAAECBAgQIECAAAECBAgQINBOAcH2dupqmwABAgQIECBAgAABAgQI%0AECBAgAABAgQIECDQZoEInRertkd3EU6PIHuE23NAPdZVC7bH9hxqz/vG3ESAAAECBAgQIECAAAEC%0ABAgQIECAAIFOCgi2d1JbXwQIECBAgAABAgQIECBAgAABAgQIECBAgACBNgoUA+nFIHusj1B7rWB7%0ADrTHMbmNynkbh61pAgQIECBAgAABAgQIECBAgAABAgQIJMF2LwICBAgQIECAAAECBAgQIECAAAEC%0ABAgQIECAQJ8L5OB6nEYOpOdTirB6TNWC7bE+9i8+8rriPJZNBAgQIECAAAECBAgQIECAAAECBAgQ%0AaKfAlNIvMbe2swNtEyBAgAABAgQIECBAgAABAgQIECBAgAABAgQIdEag+GefYpA9r8/zGE0OwDea%0Ad2bkeiFAgAABAgQIECBAgAABAgQIECBAYLILCLZP9leA8ydAgAABAgQIECBAgAABAgQIECBAgAAB%0AAgQGSqAYXq+1XDzhymB7bMvrivtZJkCAAAECBAgQIECAAAECBAgQIECAQDsFBNvbqattAgQIECBA%0AgAABAgQIECBAgAABAgQIECBAgEAXBIqB9ui+8nlxSJUh9srnxX0tEyBAgAABAgQIECBAgAABAgQI%0AECBAoF0Cgu3tktUuAQIECBAgQIAAAQIECBAgQIAAAQIECBAgQKDLAvUC7dWGJtReTcU6AgQIECBA%0AgAABAgQIECBAgAABAgQ6ITC9E53ogwABAgQIECBAgAABAgQIECBAgAABAgQIECBAoPMCOajeKOCe%0A9+v8CPVIgAABAgQIECBAgAABAgQIECBAgACBRwUE270SCBAgQIAAAQIECBAgQIAAAQIECBAgQIAA%0AAQIDLiC4PuAX2OkRIECAAAECBAgQIECAAAECBAgQGACBqQNwDk6BAAECBAgQIECAAAECBAgQIECA%0AAAECBAgQIECAAAECBAgQIECAAAECBAgQIECAAAECBPpYQLC9jy+eoRMgQIAAAQIECBAgQIAAAQIE%0ACBAgQIAAAQIECBAgQIAAAQIECBAgQIAAAQIECBAgQGAQBATbB+EqOgcCBAgQIECAAAECBAgQIECA%0AAAECBAgQIECAAAECBAgQIECAAAECBAgQIECAAAECBAj0sYBgex9fPEMnQIAAAQIECBAgQIAAAQIE%0ACBAgQIAAAQIECBAgQIAAAQIECBAgQIAAAQIECBAgQIDAIAgItg/CVXQOBAgQIECAAAECBAgQIECA%0AAAECBAgQIECAAAECBAgQIECAAAECBAgQIECAAAECBAgQ6GMBwfY+vniGToAAAQIECBAgQIAAAQIE%0ACBAgQIAAAQIECBAgQIAAAQIECBAgQIAAAQIECBAgQIAAgUEQEGwfhKvoHAgQIECAAAECBAgQIECA%0AAAECBAgQIECAAAECBAgQIECAAAECBAgQIECAAAECBAgQINDHAoLtfXzxDJ0AAQIECBAgQIAAAQIE%0ACBAgQIAAAQIECBAgQIAAAQIECBAgQIAAAQIECBAgQIAAAQKDICDYPghX0TkQIECAAAECBAgQIECA%0AAAECBAgQIECAAAECBAgQIECAAAECBAgQIECAAAECBAgQIECgjwWm9/HYDZ0AAQIECBAgQIAAAQIE%0ACBAgQIAAAQIECBAgMGaBrVu3jvkYBwy+wJQpUwb/JJ0hAQIECBAgQIAAAQIECBAgQIAAgR4WEGzv%0A4YtjaAQIECBAgAABAgQIECBAgAABAgQIECBAgMDEBITYJ+Y3mY6u9loRdp9MrwDnSoAAAQIECBAg%0AQIAAAQIECBAg0G0BwfZuXwH9EyBAgAABAgQIECBAgAABAgQIECBAgAABAi0VqBZQjg5qrW9p5xrr%0Ae4FimL34mimu7/uTdAIECBAgQIAAAQIECBAgQIAAAQIEelBAsL0HL4ohESBAgAABAgQIECBAgAAB%0AAgQIECBAgAABAmMXKIaQ4+j8fOOdd6YtjzxStcG8T9WNVg68QNWw+pSUZi/cLU2fNy8Vt8drpfh8%0A4HGcIAECBAgQIECAAAECBAgQIECAAIEOC0wp/RJua4f71B0BAgQIECBAgAABAgQIECBAgAABAgQI%0AECBAoKUCxT935OWYb7j99vTg1f/b0r40NvgCU6ZNSwuOeEqaNnt2+WQrA+2VzwdfxBkSIECAAAEC%0ABAgQIECAAAECBAgQaL/A1PZ3oQcCBAgQIECAAAECBAgQIECAAAECBAgQIECAQPsEcpA9eojl0cfI%0ASHr4xhvb17GWB1Zg6/Bweqj02hkpvYZGX0+FWlHF19zAIjgxAgQIECBAgAABAgQIECBAgAABAh0W%0AmN7h/nRHgAABAgQIECBAgAABAgQIECBAgAABAgQIEGiZQDFgXAwgx/KG225LI5s2PtrXlClpxty5%0ALetXQ4MpMLJlOA1veKR8chvvWJN2WLEiTd9hh21ONldrj9dYXt5mB08IECBAgAABAgQIECBAgAAB%0AAgQIEBiXgGD7uNgcRIAAAQIECBAgQIAAAQIECBAgQIAAAQIECHRboF6ofaRUcfuRm28eHeKM+fPT%0ArIULR59bIFBVoBRWf/iWW9LWLVtSqVx7+TU0d7/9ygH2Yoi9uFy1HSsJECBAgAABAgQIECBAgAAB%0AAgQIEBizwNQxH+EAAgQIECBAgAABAgQIECBAgAABAgQIECBAgEAPCRQrtY+UwsjDpVD7httvT1s3%0Ab3p0lKVq7TN33rmHRmwoPStQ8VrZdOcdaeiRR0oZ95FUfJ3lmyryvGfPx8AIECBAgAABAgQIECBA%0AgAABAgQI9JGAYHsfXSxDJUCAAAECBAgQIECAAAECBAgQIECAAAECBB4VyIHiYtg4wsflRynYvvHW%0AW0epolr7lOm+xHYUxEJdgW1eL6XX1IZSBff82sqvt2ig+Bqs26CNBAgQIECAAAECBAgQIECAAAEC%0ABAg0JSDY3hSTnQgQIECAAAECBAgQIECAAAECBAgQIECAAIFeEagMFMfzHDyO+cY1a1Rr75WL1Y/j%0AqKjaPnT3XWnLhg2jr7FiuL0fT8+YCRAgQIAAAQIECBAgQIAAAQIECPSqgGB7r14Z4yJAgAABAgQI%0AECBAgAABAgQIECBAgAABAgQaCuSQcQ63D2/ZkjbffvvocdtU3x5da4FAfYFtXjdxs0TpGwCGS98E%0AEDdOFF9zsRxTntdv1VYCBAgQIECAAAECBAgQIECAAAECBOoJCLbX07GNAAECBAgQIECAAAECBAgQ%0AIECAAAECBAgQ6CmBHCCuDBfniu2b7rhDtfaeumJ9OpiKqu1b1t69TdX2HHDv07MzbAIECBAgQIAA%0AAQIECBAgQIAAAQI9KSDY3pOXxaAIECBAgAABAgQIECBAgAABAgQIECBAgACBRgI53J5D7VGtfWjN%0AmtHDtqm6PbrWAoHmBLZ5/ZQqtcc3Aaja3pydvQgQIECAAAECBAgQIECAAAECBAiMR0CwfTxqjiFA%0AgAABAgQIECBAgAABAgQIECBAgAABAgQ6LlBZrT0GMBpqHx5Om++8M6WhzY+Oq6LidscHq8P+F6h4%0ADQ2vW5uGN24cfc3lGyvyvP9P2BkQIECAAAECBAgQIECAAAECBAgQ6K6AYHt3/fVOgAABAgQIECBA%0AgAABAgQIECBAgAABAgQIjEMgwsQRas/zkVKwfcsdd4y2tE217dG1FgiMTWCb11GNqu3FFuP1aCJA%0AgAABAgQIECBAgAABAgQIECBAYHwCgu3jc3MUAQIECBAgQIAAAQIECBAgQIAAAQIECBAg0EGBHBiO%0AefGRK7ar1t7BizGZuqqo2j5yzzpV2yfT9XeuBAgQIECAAAECBAgQIECAAAECHRUQbO8ot84IECBA%0AgAABAgQIECBAgAABAgQIECBAgACBiQpsF2wvVWsfvvPO0Wa3qbI9utYCgfEJbPN6KlVtH1qzpvxt%0AAfmminzTRW698nleb06AAAECBAgQIECAAAECBAgQIECAQH0Bwfb6PrYSIECAAAECBAgQIECAAAEC%0ABAgQIECAAAECXRbIQeFioD2Wc7BYtfYuX6BB775O1fbK12R+rQ46ifMjQIAAAQIECBAgQIAAAQIE%0ACBAg0A4BwfZ2qGqTAAECBAgQIECAAAECBAgQIECAAAECBAgQaItAMUgcwfbhLVtUa2+LtEaLAqq2%0AFzUsEyBAgAABAgQIECBAgAABAgQIEGiPgGB7e1y1SoAAAQIECBAgQIAAAQIECBAgQIAAAQIECLRA%0AIFfALgbaYzlXax+6666UhjY/2lNFZe0WdK8JAlVfWyP3rEvDGzeWX4eVr838mkVHgAABAgQIECBA%0AgAABAgQIECBAgMDYBATbx+ZlbwIECBAgQIAAAQIECBAgQIAAAQIECBAgQKBLAsUAsWrtXboIk7hb%0AVdsn8cV36gQIECBAgAABAgQIECBAgAABAh0REGzvCLNOCBAgQIAAAQIECBAgQIAAAQIECBAgQIAA%0AgbEK5MrXxUB7LKvWPlZJ+7dEoOIbAVRtb4mqRggQIECAAAECBAgQIECAAAECBAiMCgi2j1JYIECA%0AAAECBAgQIECAAAECBAgQIECAAAECBHpVoBhuV629V6/S4I9L1fbBv8bOkAABAgQIECBAgAABAgQI%0AECBAoHsCgu3ds9czAQIECBAgQIAAAQIECBAgQIAAAQIECBAgUENAtfYaMFZ3V0DV9u76650AAQIE%0ACBAgQIAAAQIECBAgQGCgBQTbB/ryOjkCBAgQIECAAAECBAgQIECAAAECBAgQIND/AtWrtd8xemLb%0AVNEeXWuBQHsEtnm9jYykoTVrUnyLQH7kmzJy75XP83pzAgQIECBAgAABAgQIECBAgAABAgS2FRBs%0A39bDMwIECBAgQIAAAQIECBAgQIAAAQIECBAgQKDLAjkIXAy0x3IODg/ddVdKQ0OPjrKignaXh677%0AySBQ8ZobuWddGt64sfz6rHzN5tfyZGBxjgQIECBAgAABAgQIECBAgAABAgQmKiDYPlFBxxMgQIAA%0AAQIECBAgQIAAAQIECBAgQIAAAQJtEygGhSPYPrxlSxq+U7X2toFruCkBVdubYrITAQIECBAgQIAA%0AAQIECBAgQIAAgTEJCLaPicvOBAgQIECAAAECBAgQIECAAAECBAgQIECAQDsFcoXrYqA9llVrb6e6%0AtscsoGr7mMkcQIAAAQIECBAgQIAAAQIECBAgQKCRgGB7IyHbCRAgQIAAAQIECBAgQIAAAQIECBAg%0AQIAAga4IFMPtqrV35RLotI6Aqu11cGwiQIAAAQIECBAgQIAAAQIECBAgMA4BwfZxoDmEAAECBAgQ%0AIECAAAECBAgQIECAAAECBAgQaL2Aau2tN9ViGwVUbW8jrqYJECBAgAABAgQIECBAgAABAgQmo4Bg%0A+2S86s6ZAAECBAgQIECAAAECBAgQIECAAAECBAj0uIBq7T1+gQyvLKBquxcCAQIECBAgQIAAAQIE%0ACBAgQIAAgdYJCLa3zlJLBAgQIECAAAECBAgQIECAAAECBAgQIECAwDgFVGsfJ5zDuiugant3/fVO%0AgAABAgQIECBAgAABAgQIECAwUAKC7QN1OZ0MAQIECBAgQIAAAQIECBAgQIAAAQIECBDofwHV2vv/%0AGk6mM1C1fTJdbedKgAABAgQIECBAgAABAgQIECDQTgHB9nbqapsAAQIECBAgQIAAAQIECBAgQIAA%0AAQIECBBoKKBae0MiO/SygKrtvXx1jI0AAQIECBAgQIAAAQIECBAgQKCPBATb++hiGSoBAgQIECBA%0AgAABAgQIECBAgAABAgQIEBh0AdXaB/0KD+b5qdo+mNfVWREgQIAAAQIECBAgQIAAAQIECHRWQLC9%0As956I0CAAAECBAgQIECAAAECBAgQIECAAAECBAoCqrUXMCz2r4Cq7f177YycAAECBAgQIECAAAEC%0ABAgQIECgZwQE23vmUhgIAQIECBAgQIAAAQIECBAgQIAAAQIECBCY3AKqtU/u69/vZ69qe79fQeMn%0AQIAAAQIECBAgQIAAAQIECBDotoBge7evgP4JECBAgAABAgQIECBAgAABAgQIECBAgMAkFVCtfZJe%0A+EE9bVXbB/XKOi8CBAgQIECAAAECBAgQIECAAIEOCQi2dwhaNwQIECBAgAABAgQIECBAgAABAgQI%0AECBAgEBtAdXaa9vY0j8Cqrb3z7UyUgIECBAgQIAAAQIECBAgQIAAgd4TEGzvvWtiRAQIECBAgAAB%0AAgQIECBAgAABAgQIECBAYOAFVGsf+Es8OU9Q1fbJed2dNQECBAgQIECAAAECBAgQIECAQEsEBNtb%0AwqgRAgQIECBAgAABAgQIECBAgAABAgQIECBAYLwCqrWPV85xvSigansvXhVjIkCAAAECBAgQIECA%0AAAECBAgQ6AcBwfZ+uErGSIAAAQIECBAgQIAAAQIECBAgQIAAAQIEBkhAtfYBuphOZXsBVdu3N7GG%0AAAECBAgQIECAAAECBAgQIECAQBMCgu1NINmFAAECBAgQIECAAAECBAgQIECAAAECBAgQaI+Aau3t%0AcdVqdwVUbe+uv94JECBAgAABAgQIECBAgAABAgT6U0CwvT+vm1ETIECAAAECBAgQIECAAAECBAgQ%0AIECAAIG+FFCtvS8vm0GPVUDV9rGK2Z8AAQIECBAgQIAAAQIECBAgQIBAEmz3IiBAgAABAgQIECBA%0AgAABAgQIECBAgAABAgS6IqBae1fYddohAVXbOwStGwIECBAgQIAAAQIECBAgQIAAgYEREGwfmEvp%0ARAgQIECAAAECBAgQIECAAAECBAgQIECAQG8LqNbe29fH6FosUFm1fd3aNLxxYxoZGUnFmzrycot7%0A1xwBAgQIECBAgAABAgQIECBAgACBvhMQbO+7S2bABAgQIECAAAECBAgQIECAAAECBAgQIECg/wVy%0AmDfmEfQd3rIlDd95x+iJbVPtenStBQL9JbDN67j0Wh9as6b8eo/XfA64F88o3g8mAgQIECBAgAAB%0AAgQIECBAgAABApNVQLB9sl55502AAAECBAgQIECAAAECBAgQIECAAAECBDookAO7xUB7DrVHwHfo%0ArrtSGhp6dEQVla47OExdEWitQMVreUTV9tb6ao0AAQIECBAgQIAAAQIECBAgQGCgBATbB+pyOhkC%0ABAgQIECAAAECBAgQIECAAAECBAgQIND7AsVwu2rtvX+9jHBiAqq2T8zP0QQIECBAgAABAgQIECBA%0AgAABApNHQLB98lxrZ0qAAAECBAgQIECAAAECBAgQIECAAAECBLoioFp7V9h12isCqrb3ypUwDgIE%0ACBAgQIAAAQIECBAgQIAAgR4XEGzv8QtkeAQIECBAgAABAgQIECBAgAABAgQIECBAYJAEVGsfpKvp%0AXJoVULW9WSn7ESBAgAABAgQIECBAgAABAgQITGYBwfbJfPWdOwECBAgQIECAAAECBAgQIECAAAEC%0ABAgQaLOAau1tBtZ8fwio2t4f18koCRAgQIAAAQIECBAgQIAAAQIEuiog2N5Vfp0TIECAAAECBAgQ%0AIECAAAECBAgQIECAAIHJI6Ba++S51s50ewFV27c3sYYAAQIECBAgQIAAAQIECBAgQIBAUUCwvahh%0AmQABAgQIECBAgAABAgQIECBAgAABAgQIEGiZgGrtLaPU0CAIqNo+CFfRORAgQIAAAQIECBAgQIAA%0AAQIECLRRQLC9jbiaJkCAAAECBAgQIECAAAECBAgQIECAAAECBB4VUK3dK4FASqq2exUQIECAAAEC%0ABAgQIECAAAECBAgQqC0g2F7bxhYCBAgQIECAAAECBAgQIECAAAECBAgQIEBgnAKqtY8TzmGDLaBq%0A+2BfX2dHgAABAgQIECBAgAABAgQIECAwIQHB9gnxOZgAAQIECBAgQIAAAQIECBAgQIAAAQIECBBo%0AJKBaeyMh2yeTgKrtk+lqO1cCBAgQIECAAAECBAgQIECAAIGxCAi2j0XLvgQIECBAgAABAgQIECBA%0AgAABAgQIECBAgEBDAdXaGxLZYTILqNo+ma++cydAgAABAgQIECBAgAABAgQIEKgjINheB8cmAgQI%0AECBAgAABAgQIECBAgAABAgQIECBAYGICqrVPzM/RgymgavtgXldnRYAAAQIECBAgQIAAAQIECBAg%0AMDEBwfaJ+TmaAAECBAgQIECAAAECBAgQIECAAAECBAgQKAio1l7AsEigloCq7bVkrCdAgAABAgQI%0AECBAgAABAgQIEJjEAoLtk/jiO3UCBAgQIECAAAECBAgQIECAAAECBAgQINBOAdXa26mr7X4XULW9%0A36+g8RMgQIAAAQIECBAgQIAAAQIECLRaQLC91aLaI0CAAAECBAgQIECAAAECBAgQIECAAAECk1RA%0AtfZJeuGd9vgEVG0fn5ujCBAgQIAAAQIECBAgQIAAAQIEBlZAsH1gL60TI0CAAAECBAgQIECAAAEC%0ABAgQIECAAAEC3RNQrb179nruHwFV2/vnWhkpAQIECBAgQIAAAQIECBAgQIBA+wUE29tvrAcCBAgQ%0AIECAAAECBAgQIECAAAECBAgQIDDwAqq1D/wldoLtEFC1vR2q2iRAgAABAgQIECBAgAABAgQIEOhT%0AAcH2Pr1whk2AAAECBAgQIECAAAECBAgQIECAAAECBHpVQLX2Xr0yxtWLAqq29+JVMSYCBAgQIECA%0AAAECBAgQIECAAIFuCAi2d0NdnwQIECBAgAABAgQIECBAgAABAgQIECBAYIAEVGsfoIvpVDovoGp7%0A5831SIAAAQIECBAgQIAAAQIECBAg0JMCgu09eVkMigABAgQIECBAgAABAgQIECBAgAABAgQI9KeA%0Aau39ed2MursCqrZ311/vBAgQIECAAAECBAgQIECAAAECvSEg2N4b18EoCBAgQIAAAQIECBAgQIAA%0AAQIECBAgQIBAXwqo1t6Xl82ge01A1fZeuyLGQ4AAAQIECBAgQIAAAQIECBAg0AUBwfYuoOuSAAEC%0ABAgQIECAAAECBAgQIECAAAECBAgMooBq7YN4VZ1TpwRUbe+UtH4IECBAgAABAgQIECBAgAABAgR6%0AVUCwvVevjHERIECAAAECBAgQIECAAAECBAgQIECAAIEeF1CtvccvkOH1l4Cq7f11vYyWAAECBAgQ%0AIECAAAECBAgQIECg5QKC7S0n1SABAgQIECBAgAABAgQIECBAgAABAgQIEJh8Aqq1T75r7oxbL6Bq%0Ae+tNtUiAAAECBAgQIECAAAECBAgQINA/AoLt/XOtjJQAAQIECBAgQIAAAQIECBAgQIAAAQIECPSM%0AgGrtPXMpDGSQBFRtH6Sr6VwIECBAgAABAgQIECBAgAABAgTGKCDYPkYwuxMgQIAAAQIECBAgQIAA%0AAQIECBAgQIAAAQLbCqjWvq2HZwQmIqBq+0T0HEuAAAECBAgQIECAAAECBAgQINDPAoLt/Xz1jJ0A%0AAQIECBAgQIAAAQIECBAgQIAAAQIECHRBQLX2LqDrcvIIqNo+ea61MyVAgAABAgQIECBAgAABAgQI%0AENhGQLB9Gw5PCBAgQIAAAQIECBAgQIAAAQIECBAgQIAAgbEIqNY+Fi37EmhOQNX25pzsRYAAAQIE%0ACBAgQIAAAQIECBAgMFgC0wfrdJwNAQIECBAgQKC3BG6//fZ09tlnpxtvvDE98sgjafbs2WmPPfZI%0AJ510Utp///17a7BGQ6CKwG233ZZ+/vOfp7vuuisNDQ2lnXfeOR100EHpKU95SpW9rSJAgAABAgQI%0AECBAYDIIqNY+Ga6yc+y6wGNV2zetW1ceysi6tWl46dI0dc6cNHXq1JRvKMnjnFLa30SAAAECBAgQ%0AIECAAAECBAgQIECg3wWmlH7xtbXfT8L4CRAgQIAAAQK9KnD00UenH//4x9sNb6+99iqH3bfbYAWB%0AHhJYu3Zt2nPPPdOGDRu2G9WnPvWp9La3vW279VYQIECAAAECBAgQIDD4AvnPCjEfGRkZfWzZsiUN%0Abd6cNl5+WSrdGVuGmLHTTmnWwoWDj+IMCbRDoPQee/iWW9LW0nsrpqm77Z5m7713mj59epo2bVr5%0AESH3CLXnYHuet2M42iRAgAABAgQIECBAgAABAgQIECDQbgEV29strH0CBAgQIEBgUgs88MADVc9/%0A/fr1VddbSaCXBCLYXi3UHmO87rrremmoxkKAAAECBAgQIECAQIcEiqH2WM6PHHAfKn3bUw61l5K2%0AaWbpW59M4xe4/8EH0+bHQs1jaWXqlKlp5ozpaUYpAD1r5szR0PNY2rBvDwg89h5Stb0HroUhECBA%0AgAABAgQIECBAgAABAgQIdERAsL0jzDohQIAAAQLtFbjooovShz/84XTllVemu0p/QN5ll13SqlWr%0A0umnn56OO+649naudQIECDQp4LOqSag6u61ZsyZ98IMfTL/85S9TLM+aNSstW7YsvfKVr0ynnnpq%0AuWpfncNtIkCAAAECBAgQINBSgRxqj3kE24dLAezhO+8Y7WPG/PlpSilYbRq7wJWlm4m///NfpAce%0AemjsB1c5Ys7s2Wm3XXdNuy/YNS1asKD82HPJEj9DVLHqtVXxPtpcKpBQrtpeeq8NlX4WnFaq2h7v%0AuVypvVilPd6Pxee9dj7GQ4AAAQIECBAgQIAAAQIECBAgQKCegN8o19OxjQABAgQIVBGIPw796le/%0ASt/+9rfTfffdV2WP1qxavHhxev/7359ml/7wWG+KispHHXVUerBUwStPUSX85ptvTuedd1665JJL%0A0sEHH5w3mRMgQKArAj6rWsP+4he/OF144YXbNHbnnXemiy++uFwp8y1vecs22zwhQIAAAQIECBAg%0A0EqB+J1ITDEvPlRrb6VySnffc0/6+o/OTcPDwy1r+JGNG9PNpUB0PPIUldz322vPdMjq1Wn/lSvz%0AavNeE1C1vdeuiPEQIECAAAECBAgQIECAAAECBAi0UUCwvY24miZAgACBwRR497vfnT7ykY905ORW%0ArFiRTjvttLp9fec739km1F7cOf7I/LWvfU2wvYhimQCBrgj4rJo4+zXXXLNdqL3Y6le/+tUk2F4U%0AsUyAAAECBAgQINBOgcpgu2rtrdO++qabWhpqrzWyTZs3pyuu/b/yY+nuu6VnPvmwdMA+q2rtbn0X%0ABVRt7yK+rgkQIECAAAECBAgQIECAAAECBDoqMLWjvemMAAECBAgMgMDZZ5/dsbO4/PLLG/Z16623%0A1t2n0fa6B9tIgACBFgk0+ixqtL1Fw+jrZm655Za642dYl8dGAgQIECBAgACBCQpEkD2mYqA9llVr%0AnyBslcPvu/+BKmvbu2rN3WvTV37wg/Lj4UceaW9nWh+7wGNV2/OBI+vWpuFSFf54/1W+J/N7Ne9r%0AToAAAQIECBAgQIAAAQIECBAgQKCfBATb++lqGSsBAgQI9ITA7bff3rFxbNiwoWFfm0vVtepN/phV%0AT8c2AgQ6JeCzauLSQ0NDE29ECwQIECBAgAABAgRaIFAM0kawVrX2FqAWmhjZOlJ41tnFq667Pv3t%0AV76abrytc7//6uwZ9m9vUbV9yvTHvoi5dFPJ0Jo1ozeW5IB78ez8TrCoYZkAAQIECBAgQIAAAQIE%0ACBAgQKBfBB77DVi/DNc4CRAgQIDA5BLYaaedGp7w8uXL6+7TaHvdg20kQIBAiwQafRY12t6iYbS1%0AmR//+MfpB6UKh/fcc0/asmVLmjdvXnrSk56UTjnllDRz5swJ993IaNmyZRPuQwMECBAgQIAAAQIE%0AqgnkgGwx0B7LqrVX0+r/dQ+VKrb/8znnpD9/wfFpVYPfO/X/2fbRGTxWtX3TunXlQZerti9dmqbO%0AmZOmTp06Wrk9n9GU0v4mAgQIECBAgAABAgQIECBAgAABAv0mINjeb1fMeAkQIEBgUgkcc8wxDc/3%0A2GOPTe94xztSrUq+L37xixu2YQcCBAi0W2DQP6tuuOGGdPTRR2/H+KUvfSk9/PDD6Ywzzthu21hX%0ArF69Ou23337p2muvrXroS17ykqrrrSRAgAABAgQIECDQSoFiuF219lbKNt/WzBkz0uKFC2oeULrn%0AIG3YuDE9Unps2LSpHHiuuXONDUOlm3XP/o/vpb844UVpz1J42tQbAlG1ffP69Wlr6fqULmy5avu0%0Avfcu32QSQfb8yKON96uAe9YwJ0CAAAECBAgQIECAAAECBAgQ6AcBwfZ+uErGSIAAAQJ9IRB/JDqn%0AVM2qVdOiRYvSYYcd1rC5ffbZJ339619PH/jAB9LVV1+dNpX+YBmVgffdd9905plnpic/+ckN27AD%0AAQIE2i0w6J9VDzzwQE3C9aXQQSum6aWvnP/mN79Z/my/4IIL0oMPPliuyre0FDI5+eST01ve8pZW%0AdKMNAgQIECBAgAABAtsIRDA2pmKgPZZVa9+GqaNPdt911/SGE09sqs+4VhFyv+uee9P1t96afn/d%0A/6W7S8vNTBFu/8aPzk1vfsXL0+xZs5o5xD7tFlC1vd3C2idAgAABAgQIECBAgAABAgQIEOiygGB7%0Aly+A7gkQIEBgsASOP/74rpzQCSeckOIRU4Qr582bpxpTV66ETgkQqCfgs6qeTnPbnvjEJ6Zzzz23%0AvPNDDz2UZs+enSLwbiJAgAABAgQIECDQCYFiuF219k6IT7yPKMQwZ4cd0sple5Qfzzri8HTVdden%0An154YSnsfk/DDtaXbqj94X+fn0541lEN97VDZwRUbe+Ms14IECBAgAABAgQIECBAgAABAgS6IzC1%0AO93qlQABAgQIEGiXwPzSVxL7iuF26WqXAIFWCfismrjk3LlzhdonzqgFAgQIECBAgACBOgIRZI+p%0AGGiPZdXa66D1waYD9lmVTj3pZemg/fZrarQX//736Y61a5va104dEHisanvuaWTd2jRcqsof78vK%0A92p+D+d9zQkQIECAAAECBAgQIECAAAECBAj0uoBge69fIeMjQIAAAQIECBAgQIAAAQIECBAgQIAA%0AAQJdFigGZlVr7/LFaEH3M0rf/PSyY49Jh5e+FaqZ6YJLL2tmN/t0SCCqtk/J395VutlkaM2a0RtO%0AcsC9OBQB96KGZQIECBAgQIAAAQIECBAgQIAAgV4WEGzv5atjbAQIECBAgAABAgQIECBAgAABAgQI%0AECBAoAsCOQhbDLTHsmrtXbgYbezy2Kc9NS1euLBhD5dfe216+JFHGu5nhw4JqNreIWjdECBAgAAB%0AAgQIECBAgAABAgQIdFpAsL3T4vojQIAAAQIECBAgQIAAAQIECEFNq+MAAEAASURBVBAgQIAAAQJ9%0AJFAMt6vW3kcXromhTo/K7ccck6aUgtL1pi1btqRrb76l3i62dVhA1fYOg+uOAAECBAgQIECAAAEC%0ABAgQIECgIwKC7R1h1gkBAgQIECBAgAABAgQIECBAgAABAgQIEOgPAdXa++M6tWqUuy/YNa1avrxh%0Aczetub3hPnbooICq7R3E1hUBAgQIECBAgAABAgQIECBAgECnBKZ3qiP9ECBAgAABAoMv8EjpK6lv%0AuOGGdOONN6ZbbrklzZ07Ny1atCgtXrw47b///mn27NldQbjrrrvSHXfckWJ+5513pvvvvz/Nmzcv%0A7bTTTmnnnXdOq1atSnvuuWdXxtaPnUaVtttuuy3ddNNN6eabb05x3ZcuXZr22GOPtGzZsvL17oXz%0A2rRpU7rsssvKr8m1a9em+fPnp/322y8deuihLX8t3nPPPenWW28tv77idfbAAw+kBQsWpN133738%0AiNdXvN66MUU1xbhW8R5Ys2ZN+X2wyy67pOWl0EKMazK89uP847rcfffdKV4L8dkUn0tLliwpn//M%0AmTO7cWn6rs/h4eHyez8c8+Ohhx5Ku+66a1q4cGH5EabxedCLU6/+G9WLVsZEgAABAgQIECgKqNZe%0A1Bjc5UNW75+uK/0up950022C7fV8urEtqrZvXr8+bS39riZt3ZqGSj/3T9t77xS/C4gq/PmRxxbv%0A50bV+fO+5gQIECBAgAABAgQIECBAgAABAgS6ISDY3g11fRIgQIAAgRYL/OIXv0if/OQnywHeCO5F%0AgDxCxq973evSS17ykjH1du6556aPf/zj6fbbb09DQ0Npxx13TE996lPTpz71qbTDDjts11b8Qezn%0AP/95+uIXv5i++93vpo0bN263T6yIIPnznve8dOKJJ6bjjz++rX9Ei7D1z372s3TeeeeVH3EujaYI%0AYx5++OHphS98YXrZy16WBj3o+v3vf7/8momgc4RVI+B/TOmrxz/4wQ/WpLriiivK1/lf//Vf0333%0A3Vdzvyc+8YnpVa96VXr5y19eDnXX3HEMG8byuoxQ+Wc+85n06U9/uhw0r+wm3h8veMEL0t///d+n%0A3XbbrXJz08/D43vf+175cdFFF5X+fry15rHTpk1LT3va08r9xmtsr732qrlvqzb8+te/Tt/4xjfS%0At771rfL7uVa7T3jCE9LJJ5+cXvGKV7TsetXqq5WfVbX6iPXxORjX5sc//nH5EaH+WlN8xh155JHp%0A6KOPTieccEI57F5r31i/vhQYOOOMM9K99967zW6xvtb0ne98J1199dW1Nk94/T777JNOOumkdPDB%0AB0+4rcoG4rzi/feDH/wg/ehHP9ruvCv3j+cxnuc+97nlx1FHHZXmzJlTbbdxrRvLZ0F00Iv/Ro3r%0AxB1EgAABAgQIEOigQP7ZJubFRwRl4zFUumm09AuDR0dUUTG6g8PUVYsFDtx33/Sdn/5X+RrXanpd%0AnZ97ah1jfZsFHnsPblq3rtzRyLq1abh0s/HU0s9hU6dOHX0P51EItWcJcwIECBAgQIAAAQIECBAg%0AQIAAgV4VmFL6xXTtBE6vjtq4CBAgQIBAFwVq/QEo1scfeLsxPeMZz0i//OUvt+s6qkVHleKxTE9/%0A+tPTf//3f293yE9/+tP0rGc9a5v1EZx9zWtek6666qpt1jd6EkH5L3zhC+Uq7o32bXZ7hLMjePkP%0A//AP5VD7RP4XJyo5n3766entb397+Y+AzY6h2n5PecpT0oUXXrjdpgiS1wuHb3dAi1fUus5xE0Bl%0AteUI5L7+9a+v+hqrN6wZM2akd7/73ek973lPimD3RKZa4618XV5zzTXp2GOPLd/k0ai/973vfen/%0A/b//12i37bZfeeWV5dfHT37yk+22NbMi/rD82te+tnwTQVS5bvV07bXXplNOOaXq+7heXxE+/vCH%0AP5ze9KY3jb7u4739+Mc/vuphp556ajrrrLOqbqu1spWfVdX62Lx5c/mzJW7QiG9nGOsUNz3EtTnz%0AzDPLNwdVO/4Tn/hEOdhebVs318XnfZxzrX+jxjq2+BaCeI987nOfK9/kNNbj8/7xefre97637Bqf%0ACROdmv0siH566d+oiZ634wkQIECAAAECnRTIP0/HPIfZYx7f3jVU+n/ujZdfNhpsn1H6ZqpZbfi5%0AppPn24t9/XvpZv2Lrvh9zaEtK3073qknvazm9vFu+OgX/yk9UPpWpnrTe//yDWmHWbPq7WJbpwVK%0A79WHS9X2y1XbS31P3W33NLtUtX369Onl38fE72TidxHx82L+mTHPOz1U/REgQIAAAQIECBAgQIAA%0AAQIECBBoJDC10Q62EyBAgAABAr0vEJXVq00R8hzrFH+orjYV12/atKkc/IyA+lhD7dH2+eefX64s%0A/M1vfrNaV2Ne98Mf/jDtW6osFpWw/+u//qtu5exmGo9w6Dvf+c5yteG1a9c2c0jf7VO8nsXBF19L%0AEVyIEO8hhxwy5lB7tBltRTA2wsxRRX8iU63xFtfHDRlxI8ENN9zQVFdRrX4s08MPP5wizB0V6ccb%0Aao/+wjXCwvvtt1/6l3/5l7EMoeG+H/vYx8rjq3ZzSqODo8r5W9/61nJl+euvv77R7uPaXnx9FRsY%0Az2dV8fhYjqr5j3vc49Ib3/jGcYXao434xomo5B/tfPWrX41V201x80QvTnfffXdqxdjiPRXf0BFV%0A1+NGoVrXrFmD+Dw97bTT0gEHHFD+fG72uFr7Fd/zxX2K63vt36jiOC0TIECAAAECBHpdoBhqj+X8%0AyAF31dp7/QpObHzzS99o1Wh6ZMOGRrvY3mmBim9OKFdtL/18G+/b/B4uzjs9PP0RIECAAAECBAgQ%0AIECAAAECBAgQGIuAYPtYtOxLgAABAgQIpAhPHnbYYenjH/94iirp450iePiKV7wiff/73x9vE+Xj%0A3vzmN6fjjjsu3XjjjRNqp9rBEZL/0z/90xSB5sk2RTX5I488slyZOsK+E5l+9atflcPt8dpp1xRB%0A7mc/+9np3nvvbbqLYhC20UFRvfqoo45Kn/nMZyb0ui/2E8Ynn3xy+b1UXD/e5TPOOCO9613vKoez%0Ax9tGHHfBBReUbxC49NJLJ9JMR48955xzyu/Vm266qSX9xns+Pp+ign3l1IoQfmWbrXo+0ffqhlJA%0A5QUveEH52yrWr1/fqmGV27nuuuvSMccck84+++yWtlvZWK/9G1U5Ps8JECBAgAABAv0kUAzCRkB2%0AuHQT5PCdd4yewoz589OUUkVo0+AIzJvbONi+ZQK/Cxocqd47k23ej6WbUoZKN/PnG1JywL046nh/%0AmwgQIECAAAECBAgQIECAAAECBAj0ooBgey9eFWMiQIAAAQI9KhAVrqP69uWXX96SEUYl4BNPPDGN%0AN4wagemortzOKSrSv+ENb2hnFz3Xdlznpz/96eOq0l7rZKJiewRmJxq8rdZ+BGZf9KIXpbhZYixT%0AfCV3M9Ott96a4tsJfvOb3zTcfe7cueVvD9hrr71Gv9670UFnnnlm+sAHPtBot7rbP/jBD5ar69fd%0AaQwbIxwcN3Wcd955YziqO7t++ctfTn/2Z3+WouJ8q6f3vve9Ka5/cdpzzz2LTwdmOYLscXNIfANG%0Au6a4meRVr3pVy27mqBxnr/0bVTk+zwkQIECAAAECvS6Qg67FQHss53Csau29fgUnPr6pUxr/yWjO%0A7NkT70gLrRdQtb31plokQIAAAQIECBAgQIAAAQIECBDoikBzaZ6uDE2nBAgQIECAQC8J3HLLLelN%0Ab3pTihBxtWn33Xcvh3+f8IQnpAULFqTf/va36X/+53/S1VdfXf7a42rHxLqoEHz66aen7373u7V2%0Aqbn+iiuuqLktNqxYsaIcpt53333T3nvvnVauXJkicBwBzjiPeFx55ZXpc5/7XN2q7F/5ylfS61//%0A+vL51e1wADaGySmnnFLzZoPZpT9gH3vssWn16tXlAHeEiaNaflRM//Wvf11XILa//e1vT2eddVbd%0A/cayMcLsL33pS1NUVK817Vj6KvUIY1QGn3feeedah4yuj+rcz3ve88qv49GVFQvx2oqbH+ImjXjN%0A5enBBx9Mv//971O8Tv/jP/6jbmD4fe97X/lmggiTj3WKIHIEsBtNhxxySHrmM59Zfh9EAP+aa65J%0AceNGfDNBtW8leOCBB9Ib3/jGRs12dXvYnnrqqeWgTb2BxLdMPP/5z08RSo/Pqttvv7187nH+cY3i%0A863aFAGeiy++OC1fvnx0c3wWRFX7+GwrTnGjTq1vJZg3b16aX6pm2YopPr+qXa+JtB1jf85znpMu%0Auuiius3MmjUrHX300eV999hjj7RkyZI0derUdMcdd5QfcbNRfJY/9NBDdduJmzkOOuigclt1dxzD%0Axl78N2oMw7crAQIECBAgQKDnBIrh9nKwvVSlW7X2nrtMLR/QI018Y9uOO+zQ8n412BqBqNq+ufQz%0A49bSTcWlX4SUq7ZPK/3OIt7D8bNbvK+nlALweap8ntebEyBAgAABAgQIECBAgAABAgQIEOimgGB7%0AN/X1TYAAAQIE+kggQu0R8q2cIhz8zne+M73lLW9Jc+bMqdxcDnpGNeXzzz9/u215xb//+7+XQ9GH%0AH354XtXUPELxlVMEr6O/V7/61enII48s/+Gucp8Y59KlS8tB4tj25je/uRyOrVepOCrDR9XuQZ9e%0A+MIXVg2lRjD3L//yL8s3ISxatKgqQ4Tbw/Kyyy6ruj1Wfv7zn09vfetby6H4mjuNYcNf//Vfp9/9%0A7nfbHRHV2CNE/+d//udp//33L78OInT885//vBy8vfDCC9Nxxx233XGVK97znvdUbT/vF1Xozz77%0A7Kqh5TA74ogjyo/Xve515UB/jKlaZfn4Y/JrXvOacl8RxG92ivdkvPfqTatWrUqf/exn07Oe9ayq%0Au61duzZ97GMfS//4j/9YvtGk6k49uDLe/y972cvqfgtAvGfjNRc3YtSb4r0fNxdUC3ZXhrQj0B03%0AA1RO8bqPmweqTfH5+aEPfajapjGvi/fP3/7t3475uHoHxDcGVDv3fMyMGTPSu971rvSOd7yj6ms9%0A7xev88985jPl98QZZ5xR9bMk7/sXf/EX5ZsKdt1117xqQvNe/DdqQifkYAIECBAgQIBAhwXiZ5KY%0AYl5cztXaN995Z0qlGyLLUykYO7OJG4Uf3dl/+0ngoQbfhBXV2iMgbepRgcfem5vWrSsPcGTd2jRc%0A+v3X1NLvweK9HKH2eH8Xw+09eiaGRYAAAQIECBAgQIAAAQIECBAgMIkF/AZyEl98p06AAAECBMYi%0AUC3UHtWlo8L3X/3VX1UNtUf7UR05QqBRzbre9NWvfrXe5qrbolJ2niJ4GVWzr7/++hQV1o866qim%0A/9gaVZz/8z//M732ta/NzW03jyrEUSl50KfKEG+c74EHHpguvfTScvi5Vqg99nva056WfvGLX5Sr%0AgsfzatOWUtWwCKO3aqoWao8K/b/5zW/SRz/60XTAAQeMvg7itRjV3b/+9a+nm2++efTGhlpj+eUv%0Af5k++clPVt0cf8j/m7/5mxQ3ZTRbifu0004r38BRfN0WG7/hhhvSpz71qeKqhsuxf7wHa02LFy9O%0AP/nJT2qG2uO43XbbLX3iE58oVzCPa90vU/hHxfVaU3wTRLweG4Xa4/j4FoL4homorB9VyItTtRt2%0Aitv7fTneKx/5yEdqnkZ8C0GE3iP83sxrPbzis7he0D86iyrvcSNMq6Ze/DeqVeemHQIECBAgQIBA%0ANwRywD0H20fuu3d0GDNK3wA1pXQzsWmwBDaWbpxed999dU9qxyoFDeoeYGPHBaJq+5R880EpxL7l%0A3nvLofb8ni7OY3Dx3ESAAAECBAgQIECAAAECBAgQIECglwQE23vpahgLAQIECBDoI4GTTz65HJhd%0AsGBBw1HPmjUrfe1rXysHn2vt/K1vfav8h7Za26utP+aYY9KrXvWqdOaZZ6ZrrrmmXCk4KrGPd4rg%0AZq0QawSyL7744vE23bfHRfX7qG4eVb+bmSL4GuHguFmg1vSNb3yjHCyvtX0i66Oa9k9/+tN06KGH%0ATqSZ8rFxw0aEOKpNEQSPau5jrXJ28MEHl1+n1dqMdV/84hdr9ll5TFR+j0rrtaa4Fj/60Y9SrSB9%0A5XF77bVXuuCCC5qqZF95bKefxw0YURm81vTyl7+8HNYfayXB448/Pl1++eUpPlvydNBBB+XFgZxH%0ACH14eLjquS1cuLD8Of/EJz6x6vZ6K+MzI15/y5cvr7lb/LsQN5m0Y+qFf6PacV7aJECAAAECBAi0%0AW6AYes3L8XPR1tLP9Xkajm9PE4bNHAMzv/HW2xqGnFeUbp429bbASOl3BVuLv8soVdnPN6jk97Qw%0Ae29fQ6MjQIAAAQIECBAgQIAAAQIECEx2AcH2yf4KcP4ECBAgQGAcAhEk//KXv5yiSnqzUwSA3/a2%0At9Xc/a677kpXX311ze3VNsycOTP98z//c7ky98qVK6vtMqZ1Ud36rW99a81joqLzZJpOOeWUFDcc%0AzC1V4xvLFPt/4QtfqHlI/AE1Kp23etpll13SueeeWzdU32yfl1xySTnkXW3/CIq/8Y1vrLapqXXP%0Aec5z0p/8yZ9U3feWW24pn0PVjRUr41sGan2LwLRp09I555yTIkg/lmnevHnpe9/7XnrlK185lsM6%0Avm+872ude7yPP/e5z435poN8ElHB/oc//GH62c9+Vr4W8Q0Agzqdf/755crqtc7vS1/6Unrc4x5X%0Aa3PD9fEND9/5zndq7hfhirhWrZ565d+oVp+X9ggQIECAAAEC7RLIIdfiPJZzGLY8X7Awlf4nuzyE%0AkdKN31sefLBdw9FulwSuvL72t4HlIT1u5V550bxHBTaVKrTnaWSHHVL5UfrZK7+fK9/neV9zAgQI%0AECBAgAABAgQIECBAgAABAr0i4PtCe+VKGAcBAgQI9L1A/GHoj//4j1tyHkuWLCkHx5upht6SDsfQ%0ASFTB/ehHPzqGI/6wa1RDjqrQN9100x9WFpauuuqqdMABBxTWdH7x6KOPTh/+8IerdhxV4SfL9Pzn%0APz999rOfHXc4+NnPfnY5EFvLLELX9W4iGI/zv/3bv6UDDzxwPIdud8zf/d3fbbcur/jQhz40pps6%0A8nHFeXw7wFFHHVVcNbr87W9/Ox177LGjz2stfOUrX6m1KT3zmc9MRx55ZM3t9TZElfMINK9bt65c%0Acbvevt3YFp+1n/70p2t2/f73vz/tuOOONbc3uyEMB30666yzap7i6tWr0/Oe97ya25vdEP8uxo0c%0Av/rVr6oe8k//9E/pfe97X4oblVoxDfq/Ua0w0gYBAgQIECBAoJFA/D93fuQw7Ejp5tmR0o2w0x94%0AoHz45vvuS9NLz3PYvVGbtve2wH2l63rZ1fV/5xE/K+5T59vZevsMJ8foRjZuTOVvVHjsdId23TWV%0AvqIrTZ8+ffQ9HZvi/T3Wb6CbHILOkgABAgQIECBAgAABAgQIECBAoBcEBNt74SoYAwECBAgMjMDF%0AF1/csnM5++yz61Y4b1lHY2goQt/1KnE3aiqqSL/mNa9J733ve6vuGsH2bk8rVqyoOYRaFaJrHtCn%0AG4444oj0jW98I8X1msj0ohe9qOZNEFEp+r5SECKqrLdiesMb3pDi9dmK6eGHH05f//rXqzZ16KGH%0AphNPPLHqtrGsjND04x//+HTllVdud9hvfvOb7dZVrniwVB0xKrbXml7xilfU2tTU+vijd1Trj3H2%0A2jcVhNn1119f9Tx23nnn9OpXv7rqNiu3Fbj77rvrVlM//fTTWxZ0iG9/qBVsj3HEtvHeiFE8q8nw%0Ab1TxfC0TIECAAAECBNohEIHXmHKwPeY53L55/k5pblRqj3WPVW2fPn9+O4ahzQ4L/OzCX5evc71u%0A91y6JM1u0Q2p9fqxbfwCxWrtQ6VrtWXW7DStolp7fo8Xe4l1gu5FEcsECBAgQIAAAQIECBAgQIAA%0AAQLdFJjazc71TYAAAQIECNQWuPnmm2tv7MKWOXPmlIOuEXidyPSkJz2p5uG33XZbzW2d2rDHHnvU%0ADHTff//9nRpG1/rZofQ11d///vdTzCc6vfCFL6zZxHCpYtgVV1xRc/tYNuyzzz7pE5/4xFgOqbtv%0ABLk3bdpUdZ/jjjuuZX/sjXFXm66++uoUwfV60yWXXJI2b95cdZd4r55wwglVt41lZVQ9j6r9vTbV%0ACkjHOOObBmbMmNFrQ+7J8Zx33nlpaGio6th23333NNGbI4oNv/SlL03z6wSemrmZo9heteXJ8m9U%0AtXO3jgABAgQIECDQCoEcZI+28nLMc6g95sOlit0bZs8e7S6qtkfI3dTfApf87/+meDSannpo7d/n%0ANDrW9vYLVFZrf6T0jQrxvs3v4+L7Oi+3f1R6IECAAAECBAgQIECAAAECBAgQIDB2AcH2sZs5ggAB%0AAgQIdEQg/vjUS9PMUqWnuXPnTnhIq1evrtlGVMru9hTB/cWLF1cdxkMPPVR1/SCtnDVrVlqwYEFL%0ATunJT35yWrp0ac22qlUrr7lzjQ3xVejx7QYRwm7VVC84fdBBB7Wqm7Rs2bKqbcV7v1Ho/7LLLqt6%0AbKyMGwpa8V6NtuL10GtTVPuvNR1//PG1NllfIfDrX/+6Ys0fnsY3IMwuBJb+sGV8SxE6P+mkk2oe%0A3Ipg+2T5N6omog0ECBAgQIAAgRYJROA1phx8Lc7jZ5UHd5iTcpQ9V21vUdea6YLAdbfcks75r581%0A7HnP0s/2q/de2XA/O3RPoFitfVPpd1ubps/YLtTevdHpmQABAgQIECBAgAABAgQIECBAgEDzAoLt%0AzVvZkwABAgQIdFQgKocP4lQvNN0rwfEISFab8h/4q22zbnuB+Brr5zznOdtveGzNVVddVXNbsxui%0ACvQRRxzR7O5N7XfBBRfU3K+Vwfbly5fX7GfdunU1t8WGSy+9tOb2Y489tua2QdhQ78aDQw45ZBBO%0AsSPncOGFF9bs5/DDD6+5bbwbnvvc59Y8tBXB9pqNj3FDP/wbNcZTsjsBAgQIECBAoK5AvZ9z87Yc%0Abo+Gomr7Q4VvSVK1vS5vT288/5JL05f//Zy0pfSNao2mo5/6J412sb2LApXV2u8v3ahcfN/moeV1%0A1d7beR9zAgQIECBAgAABAgQIECBAgAABAt0WmN7tAeifAAECBAgQ2F4gKjnXq267/RH9s6ZeZe1e%0AqNjeP5L9MdJ6N2hcf/31PXkSv/3tb6uOK6pO77PPPlW3jWdlrYrt0dZ9991Xt8nf/e53NbfXa7fm%0AQX2yYePGjenGG2+sOtoddtghrVypgmBVnIqVQ0NDdW+OWLFiRcURE3+6ZMmSmo3ccccdadOmTT3x%0ADQH+jap5mWwgQIAAAQIEJpFADr1WnnJev37mrDS39P+UU0o75Krt00s3HZv6Q+Dam25OPyt9g9Ot%0Ad97Z1IAPWb1/iortpt4VKFZrf6RUZGDjtOkpf/9aft/27uiNjAABAgQIECBAgAABAgQIECBAgMC2%0AAoLt23p4RoAAAQIExi0Q1akjmNeKaXrpK4OjvUGcppaqu82aNauq1XATVcLGa3L77bena665JsU8%0AKsPnR7Vrdu+99463G8dVCCxcuLBizR+ePvDAA3940iNL8Qffe+65p+po4rXSytB4tdde7rhRsH3t%0A2rV51+3mSwc4cFDPZdWqVSk+X0yNBeL1s3nz5po7djrYHgNZv359WrRoUc0xdWpDt/6N6tT56YcA%0AAQIECBAgUCkQv3uoDL7m30cU57Gcn0fV9gemTUs7PfYzfFRtnz5vXirtUNm8510W2Fy6AWHDxk1p%0ATelngOtvuSX9X+mxdgy/84hA+4uOOqrLZ6H7egKV1drvfewbFfL7Nc+LbeR1Mc/Lxe2WCRAgQIAA%0AAQIECBAgQIAAAQIECHRTQLC9m/r6JkCAAIGBE5hR+DrugTu5Fp5Qu8On8Uf5iy66KP3gBz9IP/nJ%0AT9JVV12VHnzwwRaegaaaFagXbO/FaxJjqnWDRayPytKdmOqFjqP/+++/v+Yw6lXGrnlQn2yoF2zf%0Aaaed+uQsuj/Meo4777xzmhehpBZPixcvrttirwTbY5Dt/jeqLoSNBAgQIECAAIEeEchh1xx8rZzf%0AU6oIPb/0M5Kq7d25YBFU/8gXvliz8/i9yIbSzdm1fr6teWBhw8LSzwavPP75KYovmHpXoFit/eHS%0AMMvV2h8LrFe+b/Pz3j0bIyNAgAABAgQIECBAgAABAgQIECCQkt9IehUQIECAAAECAyPw8MMPp7PO%0AOit9+tOf7lgAeWDw2nQi9YLtvVixvVeq9dcLaY+MjJS/caDaJZs7d26Kx6BO9QLZ7QhjT0bH5cuX%0At+W045s6dt1111TrPVbv2rZlQBolQIAAAQIECBDYRiACrxGGjnmecgg2z+MGwPwYKlVsX1/ad5fS%0AMTGp2p7VOjOPnwsfLP0OpF3T7gt2TX9+/PFpzuzZ7epCuy0QqKzWvq70vszv0TzP7988b0G3miBA%0AgAABAgQIECBAgAABAgQIECDQVgHB9rbyapwAAQIECBDolMDnP//59J73vCetLVUtM/WOQL1ge/wh%0AvtemXgjXxh+bDzvssJo0UVU+AifVpl122aXa6oFZV+/67LjjjgNznu0+kVrh8ui3nRX/Fy1aVDPY%0AvqlUTdJEgAABAgQIECDQXYH4WSSH23MINuY5IBvzaYXgbFRt33nLkKrt3b1sLe/9j59wYHreM56R%0AZqjU3nLbVjdYtVp74QaU4nu3+J7Oy3k88dxEgAABAgQIECBAgAABAgQIECBAoFcEBNt75UoYBwEC%0ABAgQIDAugc2bN6fTTjstffGLtb+Ce1wNO6glAhs2bKjZzvz582tu69aGGTNmdKvrcr9PfvKT05ve%0A9KZ08MEH1xzHli1bam5bv359zW2DsKHeuQ8NDQ3CKXb9HOrdPDDRwd1///01m9h5551rbrOBAAEC%0ABAgQIECgcwI58JrnxWBsDrXHPB5bSo/1w1tUbe/c5WlrTzvOmZOeXwq0H/S4/draj8ZbI1CtWnt+%0Ab1bO8/s4v68F2VtzDbRCgAABAgQIECBA4P+3dyfAepX1/cCfws3NQnYSlgTDEhbZXNgkLILgUjq2%0Aloos03G0paQgajt16zg6ba2tU8WxDrZDHR1UKqMWse0Uqm0BBQqiTgMFRFm0SAKErJCQ5ebem//7%0Ae/884eTNe+5978297/o5M4dz3rM+5/Occ8lNvuf3EiBAgAABAgQmR0CwfXJcHZUAAQIECBBoksDF%0AF1+c/uVf/mXUsx177LHpmGOOqVYjPuigg6rThQsXVivP1e68fPnytHr16trFPo9D4Omnny7da86c%0AOaXrWrVipHBt3C+rVq2a1KY1EqyfNWtWaRuimntUvp46dWrpNp28YqR7Jq7d0JjASPf5s88+29hB%0AxrhVvJQw0rHnz58/xiPanAABAgQIECBAYKIEIuRa+61QsSyHYWMaQdk8LYZm1+6zb5pbCbdHvefh%0Ayp/5Bit/Lu9rw5eYJ8qqG4+zoPKS6Vknn5ReW/l7E1XaO6eHa6u1b608i1Nfeumk+Lzm57g21J4/%0Ad84VaykBAgQIECBAgAABAgQIECBAgECvCAi290pPu04CBAgQINCFAp///OdHDLVPmzYtveMd70hX%0AXXVVWrZsWcMCf/zHf9zwtjYcWWCkIPhIIeWRjzp5a0cK/K5duzYNDw+3PDTe399fbUME2OsN0c7F%0AixfXW9Xxy0a6ZwTbG+/eke7zCJ9HqClCDhM5xEsu8fyUDfPmzStbZTkBAgQIECBAgECTBPKfAXPg%0ANaY5FFsMsxfno2r7hkqwPb+mOLBhQ+qLl3En+M+TTSLomdPMqfTRYYsWpROPOiodu/SICf/zf89A%0AtuhCa6u1r3np5ZPis9nX17fr+c3PcfHZblHTnZYAAQIECBAgQIAAAQIECBAgQIDAqAKC7aMS2YAA%0AAQIECBBoR4EISX74wx8ubdorX/nK9P3vfz8deOCBpdtYMfkCI1VsHylcO/ktq3+GmTNnpvjH36gu%0AXTtE2DeC+kcccUTtqqZ/jqrtvRhsH+meGelea3oHtfkJR3LcsWNHWrduXVqwYMGEXsVTTz1Verzp%0A06enePYMBAgQIECAAAEC7SFQDL/Whtvj96WhoaHq70w5RLtu3740T9X2pnde9E3ZEJXXp0+bmqZP%0AnbZrOmu//dKSgw9Ohy1elOapql9G1xHLa6u1b6s8g/2Fau3xnObnM6Y52B7T2vum9nNHAGgkAQIE%0ACBAgQIAAAQIECBAgQIBAVwsItnd197o4AgQIECDQvQJf+9rX0sDAQN0LXFSpOva9731PqL2uTnMX%0AjlSx/djK15y34xCB3qhaXW+IcG47BNsPOeSQFJXZ6w1r1qypt7grls2fn+tA7nk5EWxfv359Gmmb%0APffqzSVxj0egoayC+jPPPDPhwfaVK1eWYp900kml66wgQIAAAQIECBBojkCEW+Nl3jzE5/gzYyyL%0AaTEkG/M54B4h9+2VUdX2LNec6SGVl/jfc9mlzTmZs7SVQFm19ngm81h8XuP5jTGe6dqxrS5MYwgQ%0AIECAAAECBAgQIECAAAECBAi8JLAPCQIECBAgQIBAJwp89atfLW32DTfckJYsWVK63ormCERo9u67%0A7y492Wtf+9rSda1ccfLJJ5eefqRwbulOk7DiuOOOKz3qXXfdVbqu01dEpfFXvOIVpZfx4IMPlq6z%0A4mWBGTNmpPhWi7JhxYoVZavGvfzRRx8t3feMM84oXWcFAQIECBAgQIBAcwVqg6854F4v3F4Mz0bV%0A9hyLH658A9bgpk3NbbizEegRgXrV2ovPYu18bai9yBTPt4EAAQIECBAgQIAAAQIECBAgQIBAuwkI%0Atrdbj2gPAQIECBAgMKrA9u3b089+9rO62/X396czzzyz7joLmyvwgx/8II0UBG/XYPvpp59eCvX4%0A44+XrmvmipGC7d/5zncmrCllFb0n7ATjONCpp55autdtt91Wuq6VK3bs2NHK09c992mnnVZ3eSz8%0A8pe/XLpuPCuiiudIx1y2bNl4DmsfAgQIECBAgACBCRaoDbkWQ+256nOEZnNV6JjmEO1wZfmGQnsG%0ANlQ+FSrAF1aZJUBgnAKNVGvPz2c8m/m5zdM4bTzXtc/6OJtjNwIECBAgQIAAAQIECBAgQIAAAQKT%0AIiDYPimsDkqAAAECBAhMpsCqVatKD/+a17wmTZ06tXS9FSMLPP/88+nGG28ceaMG10bl/LLhoIMO%0ASosWLSpb3dLlIwXbb7rpppa2LZ/8hBNOyLN7TKNq+RNPPLHH8rEuGKxUWfzIRz4y1t0mfftTTjml%0A9Bzf/OY3S9dN9ooIDZQNa9asKVvVsuUjBdvvvPPO0peHxtPgm2++OT355JN1d43QxVlnnVV3nYUE%0ACBAgQIAAAQKtEcjB1+I0grE5xF6cFkO0qra3pr868ayDlZdf11Refvj5/z2Z7v3f/00/rPwe++Bj%0Aj6dn1q6tvA+Ra/934pVNbpvHU609nt3is5xbKNyeJUwJECBAgAABAgQIECBAgAABAgTaTaCv3Rqk%0APQQIECBAgACB0QSeffbZ0k2WLFlSus6K0QXiH5Df/e53pwULFqQ3v/nNo+9QssXWrVvTt7/97ZK1%0AKV144YWl61q9IgK/8XJEfDNA7fDQQw+l+++/P8ULFK0czj333DRlypRUVgk8qrZ/8IMf3KsmLl++%0APN166617dYzJ2Hmkb2R49NFH0z333JPOOOOMyTj1iMecOXNm6fp2DLafd955pe2NFV/60pfSNddc%0AM+I2ja787Gc/W7rp2972trRw4cLS9VYQIECAAAECBAg0VyDCrsVgcQ7E5orPOeAegfb4Zp4Y46XY%0ACLsPVMYNQ4Np/ktNjqrtfbNmRYno5l6Es7WtwMZNm9L37v1hWvXcc7vdZ8UGz5g2LZ1f+b386EP9%0A/U7RZW+qtecQe36ei8c1T4AAAQIECBAgQIAAAQIECBAgQKDdBFRsb7ce0R4CBAgQIEBgVIFZ8Q/j%0AJcMjjzxSsqaxxREIfuqppxrbuEu3irD029/+9vSTn/xk3Ff4jW98I73wwgul+7/zne8sXdfqFbNn%0Az06XXHJJaTP2NjBeeuAxrJgzZ056wxveULpHVN0fHh4uXT/aio997GPp+uuvH22zlqw/++yz0+GH%0AH1567onqnxUrVqT3v//9aVMleNHIMNLPpaeffrqRQzR1m2OOOSadc845pef86le/mrZt21a6vtEV%0A8aLBfffdV7r51VdfXbrOCgIECBAgQIAAgdYJ5ABsTHPF5xxqL1Zsj3lV21vXT5105ocefzzdcMut%0AaeXq1aWh9rieLZXfQ+7Yi7+P6CSTsbR1b6q152c4ny8H3fNnUwIECBAgQIAAAQIECBAgQIAAAQLt%0AJCDY3k69oS0ECBAgQIBAQwIHHnhg6XZRsblepe3SHQorbr755mqgOarN9fqwefPmasX2O+64Y8wU%0Aq1atSh/4wAdK91u6dGlatmxZ6fp2WPG+972vtBm33XZbtZp16QZNWvHbv/3bpWeKUPa1115bur5s%0ARVRm/LM/+7P0V3/1V2WbtHx5/AP85ZdfXtqOe++9N1133XWl60dbES92fPjDH04nn3xy1TB+LjQy%0AzJ07t1pFv962UeV/5cqV9Va1dNmVV15Zev61a9emP/iDPyhd38iK559/Pr3nPe8p3fS4444b8QWN%0A0h2tIECAAAECBAgQmFSB2tBrfI4xwrF5LAbaI9iew+7DUbW90Lqo2l5JMReWmO1FgZ/89JFqpfaB%0Ayu9bjQybt2xpZLOe2Ua19p7pahdKgAABAgQIECBAgAABAgQIECBQERBsdxsQIECAAAECHSewcOHC%0AVBZuj1DqeEK5UZ04qnTH/ob/L7ChEkB4y1vekr7yla80TLJx48Z08cUXp9i3bBgpNF62T7OXn3LK%0AKSOG7yMQfMMNN0xYs8LrW9/6VooXMxodLr300hSV28uGj370oymqZTc6xMsMUan/E5/4RKO7tGy7%0A3/u936tWhSxrwHvf+94U374w1uHhhx9OZ511VvrMZz6zq4LgL3/5y4YOE2GeqIJeb4gXBuJbDNpt%0A+J3f+Z20aNGi0mZ9/etfT3/6p386rur/cT+99a1vTQ888EDp8a+55prSdVYQIECAAAECBAi0XiAH%0A2nOoPU9ziL04VbW99f3Vri0YHBpKP678rlU2xH01dcqU3VbHCxSGlwVUa3/ZwhwBAgQIECBAgAAB%0AAgQIECBAgED3C/jbwe7vY1dIgAABAgS6TiD+0fO3fuu3Sq/rU5/6VIqqzY0ML774YnrXu96V3v3u%0AdyeV2vcUi6B/hIjD6Mknn9xzg8KSCGWfeeaZI4apjz/++HT11VcX9mrf2b/9278trcA9VPmH+TD5%0Akz/5k7R+/fpxXcTw8HD67ne/my666KLqixrxYsUVV1zR8LHmzZtXrSxetsOWSoW7N77xjemf//mf%0AyzbZtfz222+vBvnHEwbfdZAmzkQYO+zLhuifd7zjHelDH/pQCofRhri342fAq171qvSjH/1ot823%0Abdu22+eRPsT+ZcNf//Vfpx/+8Idlq6sv1TzzzDOl6ydjRX9//6jV7f/mb/6meh899dRTDTch7ut4%0A1u++++7SfZYvX54uuOCC0vVWECBAgAABAgQItFYgfu8uDvE5xlyxPaaqtheFzJcJ/O9jj6UtdX6v%0AOnD/+enSysv077v0kvTeyvj+yy5NF73x/HTikUemVx52WNnhem65au091+UumAABAgQIECBAgAAB%0AAgQIECDQ8wKC7T1/CwAgQIAAAQKdKXD55ZdX/xG9XusjoH7uueemj3zkI2nTpk31NkkvvPBC+vzn%0AP59OOOGE9LWvfa3uNha+LBBGRx99dMqVsCPEHoHhxyr/QP3v//7v1Wr3xx13XPrpT3/68k515v7u%0A7/5uxErbdXZp2aLTTjstffKTnyw9f1Th/tznPpeOrPyje9xrd9xxRxoYGCjdPtY9/vjj6Ytf/GI1%0AdL1gwYJqsPfb3/72rm8KaLQ6eD7JH/3RH5V+e0Fss3Xr1nThhRdWq5DfdNNN1Yrw27dvr/bdgw8+%0AmG688cZqoP38889PDz30UD7srumMGTNSVIZvx+Ev/uIv0lFHHVXatAi3R0Xwww8/PF111VXplltu%0ASVGRfe3atdX7NCqoR1X7qCoe93Z8a0O8bFA7hEGjQxyrbIiq/PGiQXyjxH/+53+m1atXp1/84hfp%0A1ltvrb7sEd9CsXTp0tKfWWXH3dvlv/mbv5ni5+lIQ9zbcZ/HvRT3a4Tci99uEfdZ/EyI52HZsmXV%0A+/pXv/pV6SGPOOKI9NnPfrZ0vRUECBAgQIAAAQLtI5AD7TnUnqfFau15XtX29um3dmlJ/I7144f3%0A/HuChZUXtS9+05vS4gMWpimVb7+KIaaHHnxwevOy09MFZ57RLpfQ8nao1t7yLtAAAgQIECBAgAAB%0AAgQIECBAgACBJgv8/78xbPJJnY4AAQIECBAgsLcCr3vd69LHP/7x9Od//ud1DxUh4k9/+tPVEHGE%0A1yMAe8ghh6SoiBzh4fvuuy9t3ry57r6nnnpqWrFiRU9WcJ85c2Y677zz0r/+67/uYROmEUyPcTxD%0AVM8+55xzxrNry/aJNkeoNypQlw0RWI57LcYIQS9evDhFaH3//fdP8Y0AEWB+9tlnG6rsPtZvDdhv%0Av/3SDTfckH7jN35jxPv1v//7v1OMMUQQJUL5ow1z5syphsEfeeSRFCHwdhumTZuWvvzlL6cI5RdD%0A1rXtfO6556pVya+77rraVQ19PvHEExvaLjZ629velmbNmlUaTo/74WMf+9iIx/v5z3+eTjnllBG3%0AmeiVEUiPSvXxskPZEM9/VP/P3wAQ91Hc42H//PPPl+22x/JDDz20+jJM/KwxECBAgAABAgQItLdA%0A7e8O8TnGelXb48XSGON3mgi6D1TGDUODaf5LlzhQ+b2pr/Jn5coB2vuitW5CBdZVflfYXOdbtF59%0A9FGpf8qUCT1XNx5MtfZu7FXXRIAAAQIECBAgQIAAAQIECBAgMJqAiu2jCVlPgAABAgQItK1ABERH%0AC0pv3Lgx3X333en6669Pf/mXf5m+9KUvpdtuu6001H7BBRdUg8zxD/W9OESFvZtvvjldccUVE3r5%0AV155ZTX4PaEHbcLBIrQRQd7f/d3fbehsuYr9vffem/7t3/6tei9FFfv169c3tP9BBx3U0HbFjd5U%0AqXI3lpcNGgm1RzD/9ttvT2eeeWbxVG03f/bZZ1f7J0LukzFEhfWoaN7oEC82jBZcH+1Y27ZtG22T%0ACV8fYfw777wzvf71r2/42HEfRfX7sYTa41sd4gWLqJBvIECAAAECBAgQ6ByBHGjPofY8zZXai1NV%0A2zunX5vR0rWVv5OpNxy9ZEm9xZbVCKjWXgPiIwECBAgQIECAAAECBAgQIECAQE8I9GZiqye61kUS%0AIECAAIHuF4h/PP/617+eDjjggAm52D/8wz+sViqPKti9PITrF7/4xfSJT3yiWolvby2uvvrq9Pd/%0A//d7e5iW7T916tT0j//4j9UXIyLAMVlDHPuqq64a1+GXL1+ePvOZz6QIkezt8Ja3vCXdf//96aST%0ATtrbQzVl/6hWf8stt1QrpU/UCaMvPvCBD1SPO1bT2G+0F25GaufChQtHWj1p6+bOnZv+4z/+I11y%0AySWTco6LLroo3XXXXdVvNJiUEzgoAQIECBAgQIDApAjU/g4Un2OsV7W9GGqP3yuHo2p7oVVRtb3y%0A9VGFJWa7XWDjpk17XGJUap8+SS8n73GyDl6gWnsHd56mEyBAgAABAgQIECBAgAABAgQI7JWAYPte%0A8dmZAAECBAi8LFD7j70vrzE3mQKLFy9OP/vZz9KHPvShFAHk8QzHH398+sEPfpCuu+66CQkGj6cN%0A7bjPxz/+8Wq1+2OOOWZczVu6dGn6r//6r/SFL3yhGnwY10HaaKeoxP3AAw+kt7/97RN6PfEixWWX%0AXZbuu+++vaqU/8EPfrBaDfvII48cl1q0I15A+O53v9tx4ePzzjuv+nPgXe961173TXxrwz333JOu%0Aueaa1N/fP2bLCPDEt0LEN0RMqQQ2xjIcfPDB6fDDDx/LLhO6bfwM/cY3vlFt/6mnnjohxz7llFOq%0A1eD/6Z/+Kc2fP39CjukgBAgQIECAAAECzRfIgfYcas/T+PNv7VgMuK/bty/lKPvw4GAarBN0bv7V%0AOGOzBHZU+rx2mDaO37Nqj9ELn1Vr74Vedo0ECBAgQIAAAQIECBAgQIAAAQL1BATb66lYRoAAAQIE%0ARhC48MIL664tW1534wleGKHOesH6qLw81mEij1V27nrtimpvb3rTm8p2GXH5vHnz0qc//en06KOP%0Apne+850NVRkPr7POOiv9wz/8Q1qxYkV6/etfv9s5zj333N0+x4fxtK8Znns0dAIXLFu2rFq9+5Of%0A/GTDgdvXve516XOf+1x68MEH0/nnnz8hrWkXxxNPPDHddNNN1YD7lVdemY466qgxX1/ce/GyQISw%0Ab7zxxrR69erqdCKCxKeddlr1fr722mvTySef3FDbjjjiiPSpT30q/eIXv6hbMT6CybNnz97tWPG8%0Axr0x1mEy+3HRokXpK1/5SvrRj35UtR1L5fMlS5ak6M8f//jH6dZbb02nn376WC9tt+0j2BMvQkRb%0A4p5pZHj1q19dvbdGC9O/4Q1vSNPqVDeMeyr6ciKG6Kdo+80335wuvfTStP/++4/psAceeGC6/PLL%0Aq9+AEcc5++yzx7T/SBtP5j2UzzvR/4/KxzUlQIAAAQIECHSqQO3fN8TnGFVt79QebV67tw/s2ONk%0A08ZZlGCPA3XxAtXau7hzXRoBAgQIECBAgAABAgQIECBAgMCoAr+2szKMupUNCBAgQIAAgd0E1q9f%0An1auXJk2b96cosrxK17xipZXot1Q+UrvJ598Mr344otp+vTp1YrLES4czzCRxyo7/zPPPJOefvrp%0AtG3btqphVCmeM2dO2eZjWv7888+nxx57bLcxznXAAQekQw45pBrQfutb35oizDrSEEHftWvXVqvP%0ARSXlCM6OZ2iG51jbdcYZZ6R77713j93mzp2bor31hvhj45133pm+//3vV+//VatWpaGhoZRt4jmI%0AateHHXZYvd33elk7OsZFxc+CO+64Iz3++ONp3bp1u8awWbBgwa4xgtZHH310ivB5ODdjePjhh9Pt%0At9+eoq/iGYhx1qxZ6dBDD632U4Sp4yWO2qBKbdsGBgaqL4688MIL1Z8vEaAe7/ParH4cHh6uVsG/%0A66670rPPPpuee+656hjhm3zPxjc+nHPOOSm+tWEyh/hWiXhu4h6J/3+E48yZM6s/k4477rgUz2Pc%0AG40O27dvr/5821SpdhnVMOM+m8xK72H5P//zP9VvcIgXMeLn4po1a9LGjRur93L8bI3/38Q07u8Y%0AR7unGr3Wets14x6azP9H1bsmywgQIECAAAEC7S6Q/xkhpjHGnxHjd54YBytVuXfs2JHi94b4s2rt%0AuLOy/MihwfRrL13ktMrvRn01L8+2+/U3u33fqXwL1I8ffKj0tIdU/vz9nssuLV3fLiu+d8+96aEn%0AntitOYsq/X/Zr4+9EMNuB+nyD1srv7sPbd1avcoXK/99akp/9RvF4lu2asd4Obr4LQnxonV++SRP%0Au5zL5REgQIAAAQIECBAgQIAAAQIECHSZgGB7l3WoyyFAgAABAgQINCIwnmB7I8e1DQECBAgQIECA%0AAAECBAh0p0AOtedphNoj4J6D7bXh9niRPULuEXhfOLA9zX+JZZ/Ky5kz4kXzStV3Q30Bwfb6Lr2w%0ANKq1b6m8nJ6H/6u8nL2jf89AewTcI9Q+ZcqUXcH24rco5JeN8zQfz5QAAQIECBAgQIAAAQIECBAg%0AQIBAuwvs0+4N1D4CBAgQIECAAAECBAgQIECAAAECBAgQIECg9QK5AnRMI0Sbp1ElunYsVpFet29f%0Ayl8dO1yp8D5Y+fYhAwECewpsr3zLVx6iWvu2yrNT+2wVP+cwe34WY5qH4nxeZkqAAAECBAgQIECA%0AAAECBAgQIECg3QX62r2B2keAAAECBAgQIECAAAECBAgQIECAAAECBAi0ViBCslGtPQ/xOcYcrI1p%0ABG4j0B7V3GOMau6xbKAybhga3FW1fWDDhtQ3a5aq7RmzC6YPPPpounvF/bteYIhL2lHp/9rhmbVr%0A0xe++a3axdXPM6ZNTZf9+q+n6ZVq5L04RLX2oa1bd136msIzlV8UydN4rorPXg6x5+dy10HMECBA%0AgAABAgQIECBAgAABAgQIEOgwAcH2DuswzSVAgAABAgQIECBAgAABAgQIECBAgAABAq0SyAHaOH8E%0AayPsnkPtw8PDu1WXLobco2r7vEq4PepJ56rtfbNnt+oynHeCBR598ldp28DAqEeN+2V7yXaxfOXq%0A1emoJUtGPU43blCvWnt/JcBerNBenM/B9vyCSfHZLM53o5VrIkCAAAECBAgQIECAAAECBAgQ6F6B%0Afbr30lwZAQIECBAgQIAAAQIECBAgQIAAAQIECBAgMFECtWHZ+BxjDtjmgHuuKh3THMQdjqrthYZE%0A1fZKKr6wxGwnCwxPUF8OVV6O6MVBtfZe7HXXTIAAAQIECBAgQIAAAQIECBAgUE9AsL2eimUECBAg%0AQIAAAQIECBAgQIAAAQIECBAgQIBAXYEcaM+h9jzNIfbiNIfcY1lUbc9R9ly1ve4JLOw4gbmzZk1I%0Am/efM2dCjtNpB6lXrb34HNXO55dJ8rMX0zwU5/MyUwIECBAgQIAAAQIECBAgQIAAAQKdItDXKQ3V%0ATgIECBAgQIAAAQIECBAgQIAAAQIECBAgQKC1AhGa3Vmozh2fY8xB22LV9qGhoRTj4OBgtXL7QFRt%0AHxpM81+6hKja3heB6EIot7VX1x5nr4iO2JAwbrfh7Ne+Js3eb0YaHs6vLqT0xMqVaU1U5i8MM2fM%0ASCcsXVpY8vLsvNmz0sJ5815e0CNzqrX3SEe7TAIECBAgQIAAAQIECBAgQIAAgYYEBNsbYrIRAQIE%0ACBAgQIAAAQIECBAgQIAAAQIECBAgkAWKVaEjaB1h9xxqHx4ergbZc5XpqNqeQ+5RtX1eJdwe0e1c%0Atb1v9ux8WNOKwKuPOSb99Ikn0uYtW/bw6J8yJZ164gl7LG/1ghnTpqVlr3rVbs2I9tcG22fvt186%0A8zWv3m27Xv9Qr1p7f+UlkPz81E7jOYsxv1BSfBaL873u6voJECBAgAABAgQIECBAgAABAgQ6U0Cw%0AvTP7TasJECBAgAABAgQIECBAgAABAgQIECBAgEBLBCI8q2r75NEffsji9NHlV6R1GzdWwu1b08CO%0AgRSB9ulTp6aF8+dXA82Td3ZHbqaAau3N1HYuAgQIECBAgAABAgQIECBAgACBThAQbO+EXtJGAgQI%0AECBAgAABAgQIECBAgAABAgQIECDQZgLF6tCqtk985+w/d26K0dC9Aqq1d2/fujICBAgQIECAAAEC%0ABAgQIECAAIHxCewzvt3sRYAAAQIECBAgQIAAAQIECBAgQIAAAQIECPSqQDHUHgbxOcYIuOdx3333%0ATX19fbvG+BzjcGXcUIAb2FD5tHNnYYlZAt0voFp79/exKyRAgAABAgQIECBAgAABAgQIEBi7gGD7%0A2M3sQYAAAQIECBAgQIAAAQIECBAgQIAAAQIECFQEcqA9h9rzNIfYi9Mcco9l6/btSznKPjw4mAY3%0AbeJJoKcE6lVrLz4vtfP5hZH8jMU0D8X5vMyUAAECBAgQIECAAAECBAgQIECAQCcKCLZ3Yq9pMwEC%0ABAgQIEBgLwWmTZtW9wjTp0+vu9xCAgQIECBAgAABAgQIECBQK1Abpo3PMeYAbkwjnJsD7THNYV1V%0A22s1fe4lAdXae6m3XSsBAgQIECBAgAABAgQIECBAgMBYBPrGsrFtCRAgQIAAAQIEukPgmmuuSdde%0Ae2365S9/mbZs2ZIi6L548eJxp1N8AAAUdElEQVT0+7//+91xga6CAAECBAgQIECAAAECBJomUAy4%0AR5h9586d1XB7hNiHh4d3hdlzyH1oaCjFGFXb5w0Npqg7nau2982e3bR2OxGBVgnUq9beX3le8osf%0AtdP8skh+caT4zBXnW3U9zkuAAAECBAgQIECAAAECBAgQIEBgogQE2ydK0nEIECBAgAABAh0kcNJJ%0AJ6Xrr7++g1qsqQQIECBAgAABAgQIECDQjgIRqo0gex7ic4w5iFus2p4D7YODg9UA70AlyLuhEmyf%0A/9LOAxs2pL5Zs1LlAPlwpgS6TkC19q7rUhdEgAABAgQIECBAgAABAgQIECAwgQL7TOCxHIoAAQIE%0ACBAgQIAAAQIECBAgQIAAAQIECBDoQYEcaM+h9jytrTydq7b39fVVw+3r9tk35Vh8rtreg3wuuYcE%0A6lVrr/ec5GX5JZH8TMU0D8X5vMyUAAECBAgQIECAAAECBAgQIECAQCcLCLZ3cu9pOwECBAgQIECA%0AAAECBAgQIECAAAECBAgQaLFAbbg2PseYA7nFqu0RaM+h9gjuDlc+byi0P6q2V0rAF5aYJdA9Aqq1%0Ad09fuhICBAgQIECAAAECBAgQIECAAIHJERBsnxxXRyVAgAABAgQIECBAgAABAgQIECBAgAABAj0l%0AkAPtOdSep7nydHFaDLir2t5Tt0lPX6xq7T3d/S6eAAECBAgQIECAAAECBAgQIECgAQHB9gaQbEKA%0AAAECBAgQIECAAAECBAgQIECAAAECBAiUC0SIvTjkkLuq7UUV870soFp7L/e+aydAgAABAgQIECBA%0AgAABAgQIEGhUQLC9USnbESBAgAABAgQIECBAgAABAgQIECBAgAABAiMK5EB7rtaep8Vq7Xle1fYR%0AKa3sMgHV2rusQ10OAQIECBAgQIAAAQIECBAgQIDApAgItk8Kq4MSIECAAAECBAgQIECAAAECBAgQ%0AIECAAIHeEogQe3HIIXdV24sq5ntRQLX2Xux110yAAAECBAgQIECAAAECBAgQIDAeAcH28ajZhwAB%0AAgQIECBAgAABAgQIECBAgAABAgQIEKgrkAPtuVp7nuZK7cWpqu11CS3sMgHV2rusQ10OAQIECBAg%0AQIAAAQIECBAgQIDApAkItk8arQMTIECAAAECBAgQIECAAAECBAgQIECAAIHeEogQe3HIIXdV24sq%0A5ntJQLX2Xupt10qAAAECBAgQIECAAAECBAgQILC3AoLteytofwIECBAgQIAAAQIECBAgQIAAAQIE%0ACBAgQGA3gRxoz9Xa87RYrT3Pq9q+G50PXSagWnuXdajLIUCAAAECBAgQIECAAAECBAgQmFQBwfZJ%0A5XVwAgQIECBAgAABAgQIECBAgAABAgQIECDQWwIRYi8OOeSuantRxXwvCKjW3gu97BoJECBAgAAB%0AAgQIECBAgAABAgQmUkCwfSI1HYsAAQIECBAgQIAAAQIECBAgQIAAAQIECBCoCuRAe67Wnqe5Untx%0Aqmq7m6YbBVRr78ZedU0ECBAgQIAAAQIECBAgQIAAAQKTKSDYPpm6jk2AAAECBAgQIECAAAECBAgQ%0AIECAAAECBHpQIELsxSGH3FVtL6qY72YB1dq7uXddGwECBAgQIECAAAECBAgQIECAwGQJCLZPlqzj%0AEiBAgAABAgQIECBAgAABAgQIECBAgACBHhfIgfZcrT1Pi9Xa87yq7T1+s3TZ5avW3mUd6nIIECBA%0AgAABAgQIECBAgAABAgSaIiDY3hRmJyFAgAABAgQIECBAgAABAgQIECBAgAABAr0lECH24pBD7qq2%0AF1XMd6OAau3d2KuuiQABAgQIECBAgAABAgQIECBAoBkCgu3NUHYOAgQIECBAgAABAgQIECBAgAAB%0AAgQIECDQowI50J6rtedprtRenKra3qM3SZddtmrtXdahLocAAQIECBAgQIAAAQIECBAgQKBpAoLt%0ATaN2IgIECBAgQIAAAQIECBAgQIAAAQIECBAg0FsCEWIvDjnkrmp7UcV8Nwmo1t5NvelaCBAgQIAA%0AAQIECBAgQIAAAQIEmi0g2N5scecjQIAAAQIECBAgQIAAAQIECBAgQIAAAQI9JpAD7blae54Wq7Xn%0AeVXbe+zm6LLLVa29yzrU5RAgQIAAAQIECBAgQIAAAQIECDRVQLC9qdxORoAAAQIECBAgQIAAAQIE%0ACBAgQIAAAQIEeksgQuzFIYfcVW0vqnTf/IJ5c/e4qAVz91y2x0YdvEC19g7uPE0nQIAAAQIECBAg%0AQIAAAQIECBBoC4G+tmiFRhAgQIAAAQIECBAgQIAAAQIECBAgQIAAAQJdLVAMuEeofefOnSmmUal9%0AeHi4Oi1WbR8aGkoxrttn3zRveChFPH54cDANbtqU+mbP7mqrbri4k489Nh2/dGl6ccuWtLNyQTOm%0ATauO3XBtZddQr1p7f+X+zvd17TS/3JG/waD4jBTny85nOQECBAgQIECAAAECBAgQIECAAIFuExBs%0A77YedT0ECBAgQIAAAQIECBAgQIAAAQIECBAgQKDNBCKkG0H2PMTnGHOwNwfc+/r6qmH2CLQPVkLs%0AEQQeqCzbMDCU5r+088CGDalv1qxUOUA+nGmbCkzr708x9sKgWnsv9LJrJECAAAECBAgQIECAAAEC%0ABAgQmGyBfSb7BI5PgAABAgQIECBAgAABAgQIECBAgAABAgQIEAiBHGjPofY8ra1kHZ8j5B5jzEfV%0A9hyLz1XbiRJoJ4F61drr3dd5WX6pIz8DMc1DcT4vMyVAgAABAgQIECBAgAABAgQIECDQCwKC7b3Q%0Ay66RAAECBAgQIECAAAECBAgQIECAAAECBAi0WKA2rBufY8wB32LV9mKoPYLAw1G1vdD+qNpeKQFf%0AWGKWQOsEVGtvnb0zEyBAgAABAgQIECBAgAABAgQIdJeAYHt39aerIUCAAAECBAgQIECAAAECBAgQ%0AIECAAAECbS2QA+051J6nuZJ1cVoMuKva3tbd2tONU629p7vfxRMgQIAAAQIECBAgQIAAAQIECEyg%0AgGD7BGI6FAECBAgQIECAAAECBAgQIECAAAECBAgQIFAuECH24pBD7qq2F1XMd5KAau2d1FvaSoAA%0AAQIECBAgQIAAAQIECBAg0O4Cgu3t3kPaR4AAAQIECBAgQIAAAQIECBAgQIAAAQIEukwgB9pztfY8%0ALVZrz/OqtndZ53fZ5ajW3mUd6nIIECBAgAABAgQIECBAgAABAgRaKiDY3lJ+JydAgAABAgQIECBA%0AgAABAgQIECBAgAABAr0lECH24pBD7qq2F1XMd4KAau2d0EvaSIAAAQIECBAgQIAAAQIECBAg0EkC%0Agu2d1FvaSoAAAQIECBAgQIAAAQIECBAgQIAAAQIEukQgB9pztfY8zZXai1NV27uk07vsMlRr77IO%0AdTkECBAgQIAAAQIECBAgQIAAAQItFxBsb3kXaAABAgQIECBAgAABAgQIECBAgAABAgQIEOgtgQix%0AF4cccle1vahivp0FVGtv597RNgIECBAgQIAAAQIECBAgQIAAgU4VEGzv1J7TbgIECBAgQIAAAQIE%0ACBAgQIAAAQIECBAg0OECOdCeq7XnabFae55Xtb3DO7vLmq9ae5d1qMshQIAAAQIECBAgQIAAAQIE%0ACBBoCwHB9rboBo0gQIAAAQIECBAgQIAAAQIECBAgQIAAAQK9JRAh9uKQQ+6qthdVzLejgGrt7dgr%0A2kSAAAECBAgQIECAAAECBAgQINANAoLt3dCLroEAAQIECBAgQIAAAQIECBAgQIAAAQIECHSoQA60%0A52rteZortRenqrZ3aCd3WbNVa++yDnU5BAgQIECAAAECBAgQIECAAAECbSMg2N42XaEhBAgQIECA%0AAAECBAgQIECAAAECBAgQIECgtwQixF4ccshd1faiivl2ElCtvZ16Q1sIECBAgAABAgQIECBAgAAB%0AAgS6TUCwvdt61PUQIECAAAECBAgQIECAAAECBAgQIECAAIEOE8iB9lytPU+L1drzvKrtHda5XdZc%0A1dq7rENdDgECBAgQIECAAAECBAgQIECAQFsJCLa3VXdoDAECBAgQIECAAAECBAgQIECAAAECBAgQ%0A6C2BCLEXhxxyV7W9qGK+HQRUa2+HXtAGAgQIECBAgAABAgQIECBAgACBbhYQbO/m3nVtBAgQIECA%0AAAECBAgQIECAAAECBAgQIECgQwRyoD1Xa8/TXKm9OFW1vUM6tcuaqVp7l3WoyyFAgAABAgQIECBA%0AgAABAgQIEGg7AcH2tusSDSJAgAABAgQIECBAgAABAgQIECBAgAABAr0lECH24pBD7qq2F1XMt1JA%0AtfZW6js3AQIECBAgQIAAAQIECBAgQIBArwgItvdKT7tOAgQIECBAgAABAgQIECBAgAABAgQIECDQ%0A5gI50J6rtedpsVp7nle1vc07s8uap1p7l3WoyyFAgAABAgQIECBAgAABAgQIEGhLAcH2tuwWjSJA%0AgAABAgQIECBAgAABAgQIECBAgAABAr0lECH24pBD7qq2F1XMt0JAtfZWqDsnAQIECBAgQIAAAQIE%0ACBAgQIBALwoItvdir7tmAgQIECBAgAABAgQIECBAgAABAgQIECDQpgI50J6rtedprtRenKra3qad%0A2GXNUq29yzrU5RAgQIAAAQIECBAgQIAAAQIECLStgGB723aNhhEgQIAAAQIECBAgQIAAAQIECBAg%0AQIAAgd4SiBB7ccghd1XbiyrmmymgWnsztZ2LAAECBAgQIECAAAECBAgQIECg1wUE23v9DnD9BAgQ%0AIECAAAECBAgQIECAAAECBAgQIECgzQRyoD1Xa8/TYrX2PK9qe5t1Xpc1R7X2LutQl0OAAAECBAgQ%0AIECAAAECBAgQINDWAoLtbd09GkeAAAECBAgQIECAAAECBAgQIECAAAECBHpLIELsxSGH3FVtL6qY%0Ab4aAau3NUHYOAgQIECBAgAABAgQIECBAgAABAi8LCLa/bGGOAAECBAgQIECAAAECBAgQIECAAAEC%0ABAgQaBOBHGjP1drzNFdqL05VbW+TTuuyZqjW3mUd6nIIECBAgAABAgQIECBAgAABAgTaXkCwve27%0ASAMJECBAgAABAgQIECBAgAABAgQIECBAgEBvCUSIvTjkkLuq7UUV85MpoFr7ZOo6NgECBAgQIECA%0AAAECBAgQIECAAIH6AoLt9V0sJUCAAAECBAgQIECAAAECBAgQIECAAAECBFoskAPtuVp7nharted5%0AVdtb3FlddnrV2rusQ10OAQIECBAgQIAAAQIECBAgQIBARwgItndEN2kkAQIECBAgQIAAAQIECBAg%0AQIAAAQIECBDoLYEIsReHHHIfqWp7DrcP9/WlDYWdBzZUPu3cWVhilkC5gGrt5TbWECBAgAABAgQI%0AECBAgAABAgQIEJhMAcH2ydR1bAIECBAgQIAAAQIECBAgQIAAAQIECBAgQGCvBHKgPVdrz9Ncqb1s%0Aum6ffVOOsg8PDqbBTZv2qh127h2B0aq1xwsUxfsuv2yR782Y5qE4n5eZEiBAgAABAgQIECBAgAAB%0AAgQIECBQX6Cv/mJLCRAgQIAAAQIECBAgQIAAAQIECBAgQIAAAQKtFYhQ8M5CpfX4HGMOEsc0AsYR%0ANB4aGtptHBgeThsHhtO8l/aPqu2/NmVKay/I2dteYOeOHWlo69Zd7Vz70v2Vvw0gh9rztHgv5hB7%0Avk93HcQMAQIECBAgQIAAAQIECBAgQIAAAQINCQi2N8RkIwIECBAgQIAAAQIECBAgQIAAAQIECBAg%0AQKBVAjkwHOePIHGE3XOofbgSYC8Lt0fV9rlDgynqZ0fV9q1PP92qS3DeDhTYUnmJYtu+fam/JNwe%0A910OtucXLor3anG+Ay9fkwkQIECAAAECBAgQIECAAAECBAg0XWCfpp/RCQkQIECAAAECBAgQIECA%0AAAECBAgQIECAAAECDQrUhoNzgDgHiiNcnMdiVe2Y31mp0L6xEk42EBiPQL1q7blSezHUHvdivk9j%0AmufHc077ECBAgAABAgQIECBAgAABAgQIEOhlARXbe7n3XTsBAgQIECBAgAABAgQIECBAgAABAgQI%0AEOgQgWJYOIeHi+H2CBwPDQ2lPI1K7lHZfX1l7B8YSFN2DlevNJYZCNQTyPdY3CGbK9X+B6b0pymV%0A+yruqTzmlyjyNIfa8zQfNx8rfzYlQIAAAQIECBAgQIAAAQIECBAgQGB0AcH20Y1sQYAAAQIECBAg%0AQIAAAQIECBAgQIAAAQIECLRQIELCxUB6fI4gcSyLaYSMI8ge4eOYFsfYZlWl7RF6r47DQ9X9Ynnx%0AmMX5Fl6qUzdJoBg8z/dT1PbPgfW4l6ZUKv7nMQfb8zS2i3svj9HsOE7xuE26FKchQIAAAQIECBAg%0AQIAAAQIECBAg0DUCgu1d05UuhAABAgQIECBAgAABAgQIECBAgAABAgQIdLdAMTScQ8QjBduzRmw7%0AODi4Wwg+B9nzNG9r2lsC+T6KaQ6pR2i9NtgeAfd6ofbi/lkulhkIECBAgAABAgQIECBAgAABAgQI%0AEBi7gGD72M3sQYAAAQIECBAgQIAAAQIECBAgQIAAAQIECDRZIMLCxRB6DiLHshiLVduL20Uzc/g9%0AV23P++Tt8rTJl+R0LRbIAfSY5vspV2yPaa7WnqcRbM/r457K++T9Y2ogQIAAAQIECBAgQIAAAQIE%0ACBAgQGD8AoLt47ezJwECBAgQIECAAAECBAgQIECAAAECBAgQINBkgWJ4OAeLI5gegeMcWC82KYfa%0Ao2L78PDwrrHetsX9zPeGQL6fclA97qOYz9XZc+X2/Dmvj23yPkWpfLziMvMECBAgQIAAAQIECBAg%0AQIAAAQIECDQmINjemJOtCBAgQIAAAQIECBAgQIAAAQIECBAgQIAAgRYLRGi4WF09PscYAeNiuD03%0AM6/LQeWo2B7h9hxqLx4r9qn9nI9j2l0CcV/kIc8X75V8v0SIPQfa87QYbI99imM+pikBAgQIECBA%0AgAABAgQIECBAgAABAuMT+H8qbJDXKTWXJAAAAABJRU5ErkJggg==%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20" name="AutoShape 4" descr="data:image/png;base64,iVBORw0KGgoAAAANSUhEUgAAC7YAAAjICAYAAABVFtKWAAAD8GlDQ1BJQ0MgUHJvZmlsZQAAOI2N%0AVd1v21QUP4lvXKQWP6Cxjg4Vi69VU1u5GxqtxgZJk6XpQhq5zdgqpMl1bhpT1za2021Vn/YCbwz4%0AA4CyBx6QeEIaDMT2su0BtElTQRXVJKQ9dNpAaJP2gqpwrq9Tu13GuJGvfznndz7v0TVAx1ea45hJ%0AGWDe8l01n5GPn5iWO1YhCc9BJ/RAp6Z7TrpcLgIuxoVH1sNfIcHeNwfa6/9zdVappwMknkJsVz19%0AHvFpgJSpO64PIN5G+fAp30Hc8TziHS4miFhheJbjLMMzHB8POFPqKGKWi6TXtSriJcT9MzH5bAzz%0AHIK1I08t6hq6zHpRdu2aYdJYuk9Q/881bzZa8Xrx6fLmJo/iu4/VXnfH1BB/rmu5ScQvI77m+Bkm%0AfxXxvcZcJY14L0DymZp7pML5yTcW61PvIN6JuGr4halQvmjNlCa4bXJ5zj6qhpxrujeKPYMXEd+q%0A00KR5yNAlWZzrF+Ie+uNsdC/MO4tTOZafhbroyXuR3Df08bLiHsQf+ja6gTPWVimZl7l/oUrjl8O%0AcxDWLbNU5D6JRL2gxkDu16fGuC054OMhclsyXTOOFEL+kmMGs4i5kfNuQ62EnBuam8tzP+Q+tSqh%0Az9SuqpZlvR1EfBiOJTSgYMMM7jpYsAEyqJCHDL4dcFFTAwNMlFDUUpQYiadhDmXteeWAw3HEmA2s%0A15k1RmnP4RHuhBybdBOF7MfnICmSQ2SYjIBM3iRvkcMki9IRcnDTthyLz2Ld2fTzPjTQK+Mdg8y5%0AnkZfFO+se9LQr3/09xZr+5GcaSufeAfAww60mAPx+q8u/bAr8rFCLrx7s+vqEkw8qb+p26n11Aru%0Aq6m1iJH6PbWGv1VIY25mkNE8PkaQhxfLIF7DZXx80HD/A3l2jLclYs061xNpWCfoB6WHJTjbH0mV%0A35Q/lRXlC+W8cndbl9t2SfhU+Fb4UfhO+F74GWThknBZ+Em4InwjXIyd1ePnY/Psg3pb1TJNu15T%0AMKWMtFt6ScpKL0ivSMXIn9QtDUlj0h7U7N48t3i8eC0GnMC91dX2sTivgloDTgUVeEGHLTizbf5D%0Aa9JLhkhh29QOs1luMcScmBXTIIt7xRFxSBxnuJWfuAd1I7jntkyd/pgKaIwVr3MgmDo2q8x6IdB5%0AQH162mcX7ajtnHGN2bov71OU1+U0fqqoXLD0wX5ZM005UHmySz3qLtDqILDvIL+iH6jB9y2x83ok%0A898GOPQX3lk3Itl0A+BrD6D7tUjWh3fis58BXDigN9yF8M5PJH4B8Gr79/F/XRm8m241mw/wvur4%0ABGDj42bzn+Vmc+NL9L8GcMn8F1kAcXgSteGGAAAACXBIWXMAAAsTAAALEwEAmpwYAABAAElEQVR4%0AAezdu5IkWbo25OipjMzIHvYGVAQQENEw4x64De4GFY2rQPy5CBTMAAENMENC4MdmuvNYNdTrvd/s%0Ar3yiznmIw7PMPNfRPdyfqMiIWP7Vyl/+8TFtJAIECBAgQIAAAQIECBAgQIAAAQIECBAgQIAAAQIE%0ACBAgQIAAAQIECBAgQIAAAQIECBAg8EYCf3mjx/WwBAgQIECAAAECBAgQIECAAAECBAgQIECAAAEC%0ABAgQIECAAAECBAgQIECAAAECBAgQIEBgERDY7h8CAQIECBAgQIAAAQIECBAgQIAAAQIECBAgQIAA%0AAQIECBAgQIAAAQIECBAgQIAAAQIECLypgMD2N+X34AQIECBAgAABAgQIECBAgAABAgQIECBAgAAB%0AAgQIECBAgAABAgQIECBAgAABAgQIECBwgYAAAQIECBAgQIAAAQIECBAgQIAAAQIECBAgQIAAAQIE%0ACBA4ToF//OMfm2yPj4+b9+/fL+XUm3755ZdNtnfv3i1b6+2fefokAgQIECBAgAABAgQIECDwVgIC%0A299K3uMSIECAAAECBAgQIECAAAECBAgQIECAAAECBAgQIECAAIGfEPjw4cMSzP7w8LD57bffli3l%0ABLin7y9/+csSzH5xcbH59ddfly3lBLmnr2kGuwtur4qcAAECBAgQIECAAAECBF5bQGD7a4t7PAIE%0ACBAgQIAAAQIECBAgQIAAAQIECBAgQIAAAQIECBAg8AwCXa09QexZsT1B7ff390tge4Lbu0p7xqUv%0AW1Lq6WtKMHuD4NsmJ0CAAAECBAgQIECAAAECry0gsP21xT0eAQIECBAgQIAAAQIECBAgQIAAAQIE%0ACBAgQIAAAQIECBB4JoEEqSeIPQHtv//+++b29nYJck9bA9azSvvNzc2yonvKCWJvX8ppu7q6Wrb2%0AzxXde6rZJ5tEgAABAgQIECBAgAABAgReQkBg+0uoOiYBAgQIECBAgAABAgQIECBAgAABAgQIECBA%0AgAABAgQIEHhhgQS1Z7X2BrYneD1bVmbPCu4NRE+Q+m+//bYEsDeoPX1ZtT2B7JeXl5t//dd/XbYc%0AM23rNAPaZ3k9Tp0AAQIECBAgQIAAAQIECPyowD9/G/3RI9mPAAECBAgQIECAAAECBAgQIECAAAEC%0ABAgQIECAAAECBAgQeHWBBKN3S6B7twa254QS/J40A9u7T8ZlxfdsSRmboPem9He/tLfc/uYC3ish%0AJ0CAAAECBAgQIECAAIEfERDY/iNq9iFAgAABAgQIECBAgAABAgQIECBAgAABAgQIECBAgAABAgci%0AkIDyBJxvt9tl9fUGouf0Up5bTzlB7QlgbxB8yn/729+W43R8g9uTZxX3v/71r5vr6+ulnLb2z8f5%0AXNB7H1dOgAABAgQIECBAgAABAgQ+JyCw/XMy2gkQIECAAAECBAgQIECAAAECBAgQIECAAAECBAgQ%0AIECAwJEINBh95jn11JvmCu1tS3+D3NM2A9MTzN62y8vLp+D5jEnqsZunLcdKmm1Lgx8ECBAgQIAA%0AAQIECBAgQOArAgLbvwKkmwABAgQIECBAgAABAgQIECBAgAABAgQIECBAgAABAgQIvJVAg9Hz+A0a%0A77l0xfWOSTB5gs6zkvocm/b2rQPO25c8+7Tex2ievvv7+83vv/++eXh4eHqcjk+e4PcEw8+27t+2%0A1FOWCBAgQIAAAQIECBAgQIDAWkBg+1pEnQABAgQIECBAgAABAgQIECBAgAABAgQIECBAgAABAgQI%0AHIBAA9ZnAHtOq0Hrae+W9gS0N7B8rqqeQPLUs80A8x6rgeYNbO/x09+UYPY81m+//bY0dZ8ed7vd%0Abna73eb6+nqTctv7eMnn+bW9x5cTIECAAAECBAgQIECAAAGB7f4NECBAgAABAgQIECBAgAABAgQI%0AECBAgAABAgQIECBAgACBAxNoUPs6z2mu2xqI3mDx5AksT2rbOtB86Rw/eozuM7qeiglsX6ceN+0J%0AaH98fFwes+3rx//w4cPTua2PlXrGSwQIECBAgAABAgQIECBwngIC28/zeXfVBAgQIECAAAECBAgQ%0AIECAAAECBAgQIECAAAECBAgQIHDgAgnybhB7gsoTFN6U9tQTSN5g8azWnva2ZWwDxRtgPtt6rLbN%0A4PbZl/aey3psj5vzu7m52dzf3z8FtqcvAe7Js1r75eXl5urqaim3r8fLuIxJntT9loofBAgQIECA%0AAAECBAgQIHAWAgLbz+JpdpEECBAgQIAAAQIECBAgQIAAAQIECBAgQIAAAQIECBAgcGwCDV5P4HoC%0Ax7tietpnX8pJDSBPPoPgv/W6s9/nUh6jQecpz7GpZ0tg+/pxG6Ce1dyvr683Dw8Py8ru2b99ybNl%0ATILfm9rfupwAAQIECBAgQIAAAQIETltAYPtpP7+ujgABAgQIECBAgAABAgQIECBAgAABAgQIECBA%0AgAABAgSOXKCB48mTZn2WX/IyZyD7LM/zSXu2nlP6EuieldjTlsD8BLannLaMbfB687T3mNk37U19%0A3D5O2+UECBAgQIAAAQIECBAgcBoCAttP43l0FQQIECBAgAABAgQIECBAgAABAgQIECBAgAABAgQI%0AECBwQgINDk+eAO9uucS2NW/f3Oc1KRponsdv8Pn68RPUnhXd7+7uPulqQPvFxcVmt9s9rdieeo7V%0A/uTZsqp7+lr/3ON98iAqBAgQIECAAAECBAgQIHAUAgLbj+JpcpIECBAgQIAAAQIECBAgQIAAAQIE%0ACBAgQIAAAQIECBAgcM4CDVqPQcszPwSbBrivzyXnmZQA/MfHx6XctuyTVdoT+D6D1FNfr+qeegLa%0A56ruc5/lwH4QIECAAAECBAgQIECAwNEKCGw/2qfOiRMgQIAAAQIECBAgQIAAAQIECBAgQIAAAQIE%0ACBAgQIDAuQg0iD3X2/LMD92hgewJTG8559zA9OQJfL+/v18uJauyN9g9+6Q/eVL2X7elv2Pal7pE%0AgAABAgQIECBAgAABAscjILD9eJ4rZ0qAAAECBAgQIECAAAECBAgQIECAAAECBAgQIECAAAECZyTw%0AucD1fe372g6FqgHmDT7Pua5Tgtrv7u6emrtPGrpfAtYT8J5tBq+n3L6rq6vN5eXl05i0z9RjzTZl%0AAgQIECBAgAABAgQIEDgMAYHth/E8OAsCBAgQIECAAAECBAgQIECAAAECBAgQIECAAAECBAgQIPAk%0A0ADsBng3cD0DGhjetta7zxzzdMA3LvQ6chqzPE+r1zPbWs4+M0g95R7n3bt3S1/2T7mrvddlHmNf%0AuW1yAgQIECBAgAABAgQIEHhbAYHtb+vv0QkQIECAAAECBAgQIECAAAECBAgQIECAAAECBAgQIECA%0AwFcFZtB3yzP/6gEOfECD0Bu83npOuwHsyd+/f7/J6u4dl7ZsqWdL//39/VO9/R2ToPftdrv0t2/S%0AtK357FMmQIAAAQIECBAgQIAAgZcVENj+sr6OToAAAQIECBAgQIAAAQIECBAgQIAAAQIECBAgQIAA%0AAQIEvlugQesJ4s6W1GDv5GnrmPR13GxL+7GkBJLPtK6nL9eY9l7/enz6Hh4e/iloPau4py9B7VdX%0AV5vdbreU05a+ptS7zcD59ssJECBAgAABAgQIECBA4GUFBLa/rK+jEyBAgAABAgQIECBAgAABAgQI%0AECBAgAABAgQIECBAgACB7xZogHXz9QHSngDvpo5LnjT7OuYU8n3XNS2yYnvG1CF5AuIbqJ7g9oxJ%0Ae9rWY9M+9531+rW/dTkBAgQIECBAgAABAgQIPI+AwPbncXQUAgQIECBAgAABAgQIECBAgAABAgQI%0AECBAgAABAgQIECBA4A0EGpyePFsC2ZMagN48q7ln+/33358C3dPXoPeUu6r75eXl06rusz/HTX3d%0AlnaJAAECBAgQIECAAAECBH5OQGD7z/nZmwABAgQIECBAgAABAgQIECBAgAABAgQIECBAgAABAgQI%0AEHhjgQS0r1PbGtiegPe5envGz8D2BKtvt9unttnXsWlrAH2Pu35cdQIECBAgQIAAAQIECBD4MQGB%0A7T/mZi8CBAgQIECAAAECBAgQIECAAAECBAgQIECAAAECBAgQIEDgCARmgPs6KL31XEbK79+/39zf%0A3y9XldXduzp7gtgb6J5V3bOlr+2TYV/b7FcmQIAAAQIECBAgQIAAgf0CAtv3u2glQIAAAQIECBAg%0AQIAAAQIECBAgQIAAAQIECBAgQIAAAQIETkigQezJZ0ogelPKNzc3nwSsp60B7glo3+12m+vr66fg%0A9vQlNaA99Xfv3j3Ve2w5AQIECBAgQIAAAQIECHxZQGD7l330EiBAgAABAgQIECBAgAABAgQIECBA%0AgAABAgQIECBAgAABAicksA5sX9dnoHsvu4HtqT8+Pm6ymntS2xvU3nwec9/xlp39IECAAAECBAgQ%0AIECAAIFPBAS2f8KhQoAAAQIECBAgQIAAAQIECBAgQIAAAQIECBAgQIAAAQIECJyjQAPQ9wWlp+39%0A+/eb5Bn34cOHJag9Tqk3wD0rtV9eXi6ruafc9npmbMd33/bJCRAgQIAAAQIECBAgcO4CAtvP/V+A%0A6ydAgAABAgQIECBAgAABAgQIECBAgAABAgQIECBAgAABAgSWoPU1wwxyT1+C23///fclOL1jG6ie%0AIPbtdrvZ7Xab6+vrpTwD2xvUnoD3lJtmuW1yAgQIECBAgAABAgQInKOAwPZzfNZdMwECBAgQIECA%0AAAECBAgQIECAAAECBAgQIECAAAECBAgQIPDNAusA9331ruae4PfHx8fl2A1sb1B76jOl3r7ZLth9%0AaigTIECAAAECBAgQIHAuAgLbz+WZdp0ECBAgQIAAAQIECBAgQIAAAQIECBAgQIAAAQIECBAgQIDA%0AiwgkqP3Dhw+bh4eHT1Z1b9B6A9gvLi6WFd2zqntS6hnTgPc5vvsIcn+Rp8xBCRAgQIAAAQIECBA4%0AQAGB7Qf4pDglAgQIECBAgAABAgQIECBAgAABAgQIECBAgAABAgQIECBA4HgEEtjeVdyzYvs6vXv3%0Abgle3263S556U4PaU29gu2D26sgJECBAgAABAgQIEDgnAYHt5/Rsu1YCBAgQIECAAAECBAgQIECA%0AAAECBAgQIECAAAECBAgQIEDg1QW6ovvj4+Pm/v7+aYX21BPE3tXZk2fLSu7ZWp+B7g1+z0XM9le/%0AKA9IgAABAgQIECBAgACBZxYQ2P7MoA5HgAABAgQIECBAgAABAgQIECBAgAABAgQIECBAgAABAgQI%0AEJgCXdH9w4cPm4eHh83f//732f20UnsC2bOq+6+//rq5vr5eymlrMHvzrgDfugD3TzhVCBAgQIAA%0AAQIECBA4UgGB7Uf6xDltAgQIECBAgAABAgQIECBAgAABAgQIECBAgAABAgQIECBA4DgEEtie1AD3%0AnnXbU5+rs2dV96zYvm5PAHvGNc1y25oLdq+EnAABAgQIECBAgACBYxEQ2H4sz5TzJECAAAECBAgQ%0AIECAAAECBAgQIECAAAECBAgQIECAAAECBI5aoCusN6B9Bp+3/P79+00C27O6+1ytveWs1n51dbW5%0AvLzcpJz9GuDe47et9aNGc/IECBAgQIAAAQIECJyNgMD2s3mqXSgBAgQIECBAgAABAgQIECBAgAAB%0AAgQIECBAgAABAgQIECBwCAIJON+XEvD++Pi4bOlvAHzKCV7PloD26+vrZUu57Q1iT96A9+yX9LnH%0A+6PXTwIECBAgQIAAAQIECByGgMD2w3genAUBAgQIECBAgAABAgQIECBAgAABAgQIECBAgAABAgQI%0AECBw5gIzkL3lmaecFd2zJQA+aQa2t5xx2VrfF9jeQPgzJ3f5BAgQIECAAAECBAgckIDA9gN6MpwK%0AAQIECBAgQIAAAQIECBAgQIAAAQIECBAgQIAAAQIECBAgcL4CDUBPUHrLM097Atr//ve/b37//fdP%0AxjSI/eLiYrPb7TZXV1eblNte1Qa0p68ru/cxOkZOgAABAgQIECBAgACBtxAQ2P4W6h6TAAECBAgQ%0AIECAAAECBAgQIECAAAECBAgQIECAAAECBAgQIPAZgc8Fmncl9ubZPeWkBLAnUH273S4B76knpa1j%0AGtSe/MOHD8s+y6CPPz73mO2XEyBAgAABAgQIECBA4KUFBLa/tLDjEyBAgAABAgQIECBAgAABAgQI%0AECBAgAABAgQIECBAgAABAgSeUeBLQegJWH94eFgC1ZN3VfY8fILds2/yBMB3Rfe29RRb7/i2ywkQ%0AIECAAAECBAgQIPCSAgLbX1LXsQkQIECAAAECBAgQIECAAAECBAgQIECAAAECBAgQIECAAAECzySQ%0AgPOuvp6g85TT1pSg9rQloP1vf/vbJ30Z00D1BLTvdrvN9fX1EtzeQPbm68D37tfHkRMgQIAAAQIE%0ACBAgQOAlBAS2v4SqYxIgQIAAAQIECBAgQIAAAQIECBAgQIAAAQIECBAgQIAAAQIEXkBgBrLPch4q%0AQe0Jbm+Ae+rZmhKgni2pq7lnbNsb2N5V3ufxZzn7p75uS7tEgAABAgQIECBAgACBHxUQ2P6jcvYj%0AQIAAAQIECBAgQIAAAQIECBAgQIAAAQIECBAgQIAAAQIECByQQIPNkydgfV9KX4LdHx8fN7e3t0+r%0AuGdsV2ZPYPvV1dXm8vJy0yD39vUx0t6+tu17PG0ECBAgQIAAAQIECBD4VgGB7d8qZRwBAgQIECBA%0AgAABAgQIECBAgAABAgQIECBAgAABAgQIECBA4AgEEmieoPN9qau4Z8X2+/v7ZUhXdU/wegPW7+7u%0AluD21mdge9oS9J7g9889zr7H1kaAAAECBAgQIECAAIEvCQhs/5KOPgIECBAgQIAAAQIECBAgQIAA%0AAQIECBAgQIAAAQIECBAgQIDACQo0wD2X1sD2rPKeoPikBKy/f/9+6Ut/2hvcnnrK2bpPyk1zBfdZ%0Abr+cAAECBAgQIECAAAEC+wQEtu9T0UaAAAECBAgQIECAAAECBAgQIECAAAECBAgQIECAAAECBAgQ%0AOEGBBq7n0ma5l5qg9QSrZzX3rOo+x6TcgPbtdrus2t56+5InKD79OVby1Nvfx+njp10iQIAAAQIE%0ACBAgQIBABAS2+3dAgAABAgQIECBAgAABAgQIECBAgAABAgQIECBAgAABAgQIEDgzga8FlHe19smS%0AfbIlUD1B69katJ72Brm3LfteXFws4772ePNxlAkQIECAAAECBAgQOE8Bge3n+by7agIECBAgQIAA%0AAQIECBAgQIAAAQIECBAgQIAAAQIECBAgQIDAXoEErCclGL3l9cCs6p4V3ZNn3Nwa+N79G+g+x6Tc%0AQPjZPh+n7bNNmQABAgQIECBAgACB0xUQ2H66z60rI0CAAAECBAgQIECAAAECBAgQIECAAAECBAgQ%0AIECAAAECBAh8t0ACyptmuW1Zzb0B7W1rnvEJWG9we/LUe5wGuSff7Xabq6urp1Xf05aUsfu2Poac%0AAAECBAgQIECAAIHTFBDYfprPq6siQIAAAQIECBAgQIAAAQIECBAgQIAAAQIECBAgQIAAAQIECLyY%0AQFZyX6/mnmD0tjefAfDp7yrtFxcXS0B7g9nT3tSg9gbIt11OgAABAgQIECBAgMBpCwhsP+3n19UR%0AIECAAAECBAgQIECAAAECBAgQIECAAAECBAgQIECAAAECBF5FYAa6J6A9aQa2t56A9bRn/OPj41Ow%0AewPfm2+32022jG/bctCPPxr83rztcgIECBAgQIAAAQIEjldAYPvxPnfOnAABAgQIECBAgAABAgQI%0AECBAgAABAgQIECBAgAABAgQIECBwkAJdsT0nl+DzppTfv3+/VBPUfnd3166n4PUEsmdF991ut2wp%0Apy1bUoPZ121PB1IgQIAAAQIECBAgQOAoBQS2H+XT5qQJECBAgAABAgQIECBAgAABAgQIECBAgAAB%0AAgQIECBAgAABAocpMFduzxmu6z3rrtreegLW05aA9QbAJ/g95Ryjq783sH3ut26bfS3LCRAgQIAA%0AAQIECBA4bAGB7Yf9/Dg7AgQIECBAgAABAgQIECBAgAABAgQIECBAgAABAgQIECBAgMDJCMwg9wSq%0Ar1MD1LOq+8PDw+bvf//7U6B7+hr0/u7du83V1dWyonvK7evxepyu6t56++UECBAgQIAAAQIECBye%0AgMD2w3tOnBEBAgQIECBAgAABAgQIECBAgAABAgQIECBAgAABAgQIECBA4OQFZpD7vNiuzp7g9gSk%0ANzV4PcHq2+12CXJPUHtS2mZqIPvcf/YrEyBAgAABAgQIECBweAIC2w/vOXFGBAgQIECAAAECBAgQ%0AIECAAAECBAgQIECAAAECBAgQIECAAIGzFGiwewPSU5/lBr0/Pj5u7u/vl76UM6bB7S2nfnFxsWwp%0AZ+uxipv6uq19cgIECBAgQIAAAQIEXldAYPvrens0AgQIECBAgAABAgQIECBAgAABAgQIECBAgAAB%0AAgQIECBAgACBrwgkgL1B7cmbWm5g+2+//daupwD1BrFnVferq6vN9fX10wrv6UtqQHtWfG/AuwD3%0AJ0oFAgQIECBAgAABAm8iILD9Tdg9KAECBAgQIECAAAECBAgQIECAAAECBAgQIECAAAECBAgQIECA%0AwNcEGsjecet622fewPa0ZcX2uaL7DGJvIHvzjJ/l1CUCBAgQIECAAAECBF5PQGD761l7JAIECBAg%0AQIAAAQIECBAgQIAAAQIECBAgQIAAAQIECBAg8N0CCeTtlp1bXufffWA7EDhRgbw2Pnz4sHl4eFgC%0A1d+/f//JquwNfM9q7Ql8v7y83HTl9vQ1Jcg9W4Ph2y4nQIAAAQIECBAgQOBlBAS2v4yroxIgQIAA%0AAQIECBAgQIAAAQIECBAgQIAAAQIECBAgQIAAAQIECLyRQILbE9B+c3Ozub29fTqLBqonWH273W6u%0Ar6+X/yyScgPeM7hB7Ql4T7ltS8EPAgQIECBAgAABAgReREBg+4uwOigBAgQIECBAgAABAgQIECBA%0AgAABAgQIECBAgAABAgQIECBAgMBbCCSofaZ99bQlYD2rumfV9qQGtjeoPfWMy5Zy2+exBb1PDWUC%0ABAgQIECAAAECPycgsP3n/OxNgAABAgQIECBAgAABAgQIECBAgAABAgQIECBAgAABAgReXKDBtXmg%0Almf+4ifgAQickEBeOx8+fFiC2ruqe4PWkzeIPQHvV1dXy5Zy+0LR8VnRPakru6ddIkCAAAECBAgQ%0AIEDgxwQEtv+Ym70IECBAgAABAgQIECBAgAABAgQIECBAgAABAgQIECBAgAABAgSOUKD/KSSnnsD2%0AderK7dvtdulKPSl59m1QewPd09YxGSe4PQoSAQIECBAgQIAAge8XENj+/Wb2IECAAAECBAgQIECA%0AAAECBAgQIECAAAECBAgQIECAAAECLyrQwNt1ngdNW1abXvfN+ouenIMTOHGBvpYS9P7w8LAErT8+%0APj6t5J4g9ga1N/g9+8z2EjXIPXnL7ZMTIECAAAECBAgQIPCpgMD2Tz3UCBAgQIAAAQIECBAgQIAA%0AAQIECBAgQIAAAQIECBAgQIDAqwo0iHY+aALXsyWwNnlSxjXvPuu2ZYAfBAj8lEBeV3ntNbD9t99+%0A++R4CWDPlqD23W63lJOn3r4GsidP27t37z5Z6f2TA6oQIECAAAECBAgQILAICGz3D4EAAQIECBAg%0AQIAAAQIECBAgQIAAAQIECBAgQIAAAQIECLyxQAPUexozcL1B7g1wb32OWe/f48gJEPgxgb6m8npr%0AuXkD1XPkBLNnNfeLiz9CcBLAnv4Gtqec1AD3pbLnR/olAgQIECBAgAABAucuILD93P8FuH4CBAgQ%0AIECAAAECBAgQIECAAAECBAgQIECAAAECBAgQeBOBBMnu23Iy6+D1BM7uC2zv2F5AA29blxMg8GMC%0A+wLN25Y8r7Ws6H57e7s8QF6f64D2jEug++Xl5ebq6upp1fYZ7J4x2ea+P3bG9iJAgAABAgQIECBw%0A/AIC24//OXQFBAgQIECAAAECBAgQIECAAAECBAgQIECAAAECBAgQIHBkAjOgfR3Enr60JU9Ae7YE%0A0CZPan/LrSdv21LwgwCBnxZo4Pm+A+V1mS0pAe59DaaeQPVsCWq/vr5eXtMpt73HTZ7g9+RNs9w2%0AOQECBAgQIECAAIFzEBDYfg7PsmskQIAAAQIECBAgQIAAAQIECBAgQIAAAQIECBAgQIAAgTcTSLDr%0ADHjNibTeoPbm7Wt95ut9Onbf8dMnESDwcgJ9PSZPIPqs51H7uux/Sul/TJmB7S1nbF7rra8D21NP%0An0SAAAECBAgQIEDg1AV++fjh+I//sn3qV+r6CBAgQIAAAQIECBAgQIAAAQIECBAgQIAAAQIECBAg%0AQIDACwg0gHV96Lav84xLEGvzBLw+PDx80pZ9MiZBsenrqu3dJ/0z9TFmmzIBAq8jsH495lEbnN6g%0A9OSzre1Zrf3q6mrZUk4Ae8d2zMXFxSZb++bxX+cKPQoBAgQIECBAgACB1xGwYvvrOHsUAgQIECBA%0AgAABAgQIECBAgAABAgQIECBAgAABAgQIEDgjgQaaJ0+A+qw3CDb5OnC9fd0neQPckydlTMtnROpS%0ACRysQAPW1yeY12pf531tN+/q7AlYb1uD1xvA3jHJMybb5x5r/djqBAgQIECAAAECBI5RQGD7MT5r%0AzpkAAQIECBAgQIAAAQIECBAgQIDAGwr0hvvnTuFL/bNvlnusts0b9W3rmORp29eevu6b/pbTvk6f%0A2389Tp0AAQIECBAgQIDAlwT62bR5x/bzZgPQU5/ljk+eFdmzzbaWs0+C31vP8VOWCBA4LoF930/T%0Altdz/iLD3d3d8nsgq7anvcHtqef3QLb25crT39Tx3aftcgIECBAgQIAAAQLHJvDLxw/IvvEe27Pm%0AfAkQIECAAAECBAgQIECAAAECBAi8kUCnE5O33FNpPfkM2El/2nrDvv2zbR4j7d0n5VlPe46T43f/%0Ajk2etG+fP3o+DQDKcZr6GK3LCRAgQIAAAQIEzkfga58F9/WvP0v282nHzs++kUz7/IycesfOfeeY%0A+QzM/We7MgEChy+Q129/Z/R1vz7rtK/7GqS+3W4319fXm6urq03KPVb7k2dL33rF9/XjqBMgQIAA%0AAQIECBA4dAErth/6M+T8CBAgQIAAAQIECBAgQIAAAQIECAyB9Y3u0fVU/NqYz/W3PTfEk1rvgVtv%0APsfMtgTjNCBnjmk5Yxu802O3r/WOmfUZHJT+ufXG/jxO+3uMmaevx5vtygQIECBAgAABAuchkM+D%0ATfOzZNpmX8fsa1v3ZcwcN8vrz7/t6z79DN16jy0nQOD4BebvmFnOlfU1398RraevAevZJ3/RIfX0%0A9zt78vQl70ru8/iznOOlvm5Lu0SAAAECBAgQIEDgkAQEth/Ss+FcCBAgQIAAAQIECBAgQIAAAQIE%0AzlagN6+bryHSnvT+/funoPG2zbz7z7bst699junN7bTlhnpT2juux5ljO659M1+XO7bn0vq+PNc5%0AH7dj2tZzSHvb1mP29XWMnAABAgQIECBAgMC3Cqw/b2a/tM3PpF/7DN191sdqPXnL33pexhEgcPwC%0A+T3Sbf4e6ZWlL78bEtievMHs7W89ge1Z0f3y8vIpyL19PX7GzAD4tEsECBAgQIAAAQIEDk3gl48f%0AfP/8r+iHdnbOhwABAgQIECBAgAABAgQIECBAgMAZCGSKLltuYmdrPZc+p+/S9/j4+E/B7R2fPAHh%0ADQqf7S33RnnryXszO+X0Z//52L2RvjTu+ZH9knqcOWS2zXFtb9vcp+Uv9XXMvnweu+V947QRIECA%0AAAECBAgQeC6BL312TV8/l35p3HOdi+MQIHA6Av2d0TxXNstdrT0B69vtdglubwD7DGxP2zrwvb+X%0ATkfLlRAgQIAAAQIECJyCgBXbT+FZdA0ECBAgQIAAAQIECBAgQIAAAQLPIjBvDs8Dpj1bb/p+bdzc%0AN+WO7/6zrX3J9wW1tz/7fC2wPWMa+J5y9s2Wx+3x+xjN25fxSR33R+2PnxmblL6kuU/b2r4MGD/m%0ANbd5X1v7niOf5zTLz3FsxyBAgAABAgQIECDwIwI+l/6Imn0IEJgC/T3SPH35vt7v2Alen//RPe0N%0Abs8+KSdlXPuWho8/Wk+eTSJAgAABAgQIECDwVgJWbH8reY9LgAABAgQIECBAgAABAgQIECBwEAK5%0Aubtvy8nN9gSMZ1u3Z0xSbiZny03kGQje/nms2ZYbxrM+9519y4N8/LG+wdx9Ozb797HWY3OM9PUx%0Aesy2tz736/HbJydAgAABAgQIECBAgAABAgReX+BL38/zPb5B7PM7/Wy/uLj4JKh93dcV3TOufeur%0ATHs2iQABAgQIECBAgMBLCVix/aVkHZcAAQIECBAgQIAAAQIECBAgQOCoBBrwnbw3ixsAnjxB7Q8P%0AD8s1zfaO75gGtrc9O6Sc/mwtJ58pN4a7z5duEr/GTeT1uc3zVCZAgAABAgQIECBAgAABAgReX+BL%0AcwU5m67Wvj6z7Jeg98xrZLX2BsBnXOvZN+0Jas/cRcoSAQIECBAgQIAAgbcQENj+FuoekwABAgQI%0AECBAgAABAgQIECBA4LsEGvC9b6f2rfOMnQHa7e8x1n25cbu+Cdx92pc8KXn7Uk95jml/+5I3ZWyD%0A01Nuajk3j1tuX/PexO4x2i4nQIAAAQIECBAgQIAAAQIEzleg8wiZN2g5Gp1HSLlzGu1PX9o6D5E8%0AbQlubzn1bjlG2td9aW+aY9smJ0CAAAECBAgQIPA9Ar98/MD6592z79nTWAIECBAgQIAAAQIECBAg%0AQIAAAQIvLNCpqwaN5+FmWx8+AeldUT3lpAaXJ8+W/vS13uP0GGnfl3JTNmObZ0zrHb8+Vse0v/m+%0Ace2TEyBAgAABAgQIECBAgAABAgReUiBzG+uUtgSrZ/X2ruDecamnnDxpt9ttrq6ulvpsT3nftn4s%0AdQIECBAgQIAAAQJfE7Bi+9eE9BMgQIAAAQIECBAgQIAAAQIECPy0QAK6vzeou/skT9D5rLecE0s5%0AAesPDw/LlnL7m2f/+/v7Jbh9Hqv7N89N2JaXwscfbWu+bm9dToAAAQIECBAgQIAAAQIECBA4ZIHM%0Ak8yUuY609T/7J+/8R/Ku0J5V3JMa/J5y+poyNlsD4dsuJ0CAAAECBAgQIPC9AgLbv1fMeAIECBAg%0AQIAAAQIECBAgQIAAgU8EGjz+SePHStt7g3QGlKetKe0JRu9q6m3v/qn3GC3P/duXvMdo/8yzYnvP%0AoY+RfN6wbXvbWm/+ufb2ywkQIECAAAECBAgQIECAAAECxyLQeZOcb4Pa59xH2hLAnjwp4zO/0oD3%0AjE25+Xa73WSbbcuOH39kzNzaLidAgAABAgQIECAwBX75+KHzz7uIs0eZAAECBAgQIECAAAECBAgQ%0AIECAwFcEMrWUbV/A+OxLwHlWVO+47pN6tq623nryph6nedu/N8/+EgECBAgQIECAAAECBAgQIECA%0AwKcCCThPytxJy6nPcupZkT1B603pb5B7VnXf7XbLlnLbMzbj5tjWexw5AQIECBAgQIAAgQpYsb0S%0AcgIECBAgQIAAAQIECBAgQIDAmQp8KeB7BpOvx7WeIPQErjfN9rR1FfXkHdfA9QayZ7WvBr63r8fJ%0AMVJe19M+k5uiU0OZAAECBAgQIECAAAECBAgQIPBtAl+bc+lRMmczx2YuJm0Nds/8TraktHWuJnnH%0AZP/Z12M3z1iJAAECBAgQIEDgfAWs2H6+z70rJ0CAAAECBAgQIECAAAECBM5cIDcSezOy5VkPT25O%0AJuD8/v5+KactY3ojM3kD1lOe/S03Xx97Gfzxxzxex7Rv5l/qm+OUCRAgQIAAAQIECBAgQIAAAQIE%0Anl9gX9D5DF5POau6z7YGsWcV96urq6cV3TOmwe4dn3rHp00iQIAAAQIECBA4PwErtp/fc+6KCRAg%0AQIAAAQIECBAgQIAAAQKfCOwLLJ+B63M19fXYBLUn8D1bV2PPmHUQupuRn5CrECBAgAABAgQIECBA%0AgAABAgSOTmA935MLmG2Z/+mK7b24BLonWH273S556kkNak+5ge3mj6IhESBAgAABAgTOW0Bg+3k/%0A/66eAAECBAgQIECAAAECBAgQOFGB3lRM3iD1lGd7Lj31rrg++zo2+yZoPTcl18fJmLS1/UQpXRYB%0AAgQIECBAgAABAgQIECBAgMA3CGSuaB2c3vmjzD/lLwKmP+XkXZ09ebas6p6t9Tzk+nipr9u+4dQM%0AIUCAAAECBAgQOBKBXz5+gPzHkZyr0yRAgAABAgQIECBAgAABAgQIEFgJZGpnPb0zA81707Arqmds%0A+5M3qL397Vs9zD89xuzfdw6zX5kAAQIECBAgQIAAAQIECBAgQOA8BWYQesoJWm9qPW1Z0f36+npz%0AdXX1tLp7xnV8xmbrCvCt91hyAgQIECBAgACB0xCwYvtpPI+uggABAgQIECBAgAABAgQIEDhRgXXQ%0A+rzMBpQ3b1+C07MlNXi9K663r/sksD1B7VkxK+W291jJ3SicGsoECBAgQIAAAQIECBAgQIAAAQLf%0AKpC5pqaUO2fVtrk6e4LWs2UuqgHtyTs3lTyp+bq8dPpBgAABAgQIECBw1AIC24/66XPyBAgQIECA%0AAAECBAgQIECAwKkK9EZfA9GT90ZgbwCmnqD0bOu+OaarsveYMZvj57HnjcHa7mtrn5wAAQIECBAg%0AQIAAAQIECBAgQIDAjwp0virzW0mZp2owe+qZl2rwe4LeLy4uNpeXl08rtzcAfo7NPuazIiIRIECA%0AAAECBI5P4JePHxD//K+Rx3f+zpgAAQIECBAgQIAAAQIECBAgcHICvaGXG3lZaX2utp6+bmm/vb1d%0AtpTbnnym9Y28df+6PvdVJkCAAAECBAgQIECAAAECBAgQIPBSAnPeapb7eGlrYPt2u91cX19vdrvd%0AJuW2Z2zGZZurvu87Xo8rJ0CAAAECBAgQOEwBK7Yf5vPirAgQIECAAAECBAgQIECAAIEzEGgg+lwx%0APZfdegPbs+L6bMt+qXcl9vZ3zJrOTby1iDoBAgQIECBAgAABAgQIECBAgMAhCMwFF2Z5nlvn0DLH%0AlZXdE7yetga2pz1b6h2bctvnsfa1zX5lAgQIECBAgACBtxWwYvvb+nt0AgQIECBAgAABAgQIECBA%0A4EQFehMtl5fyTA1AT0B6Vly/u7tbgtQzLn1JHZOV2DNu9vV4yWc5+7WeskSAAAECBAgQIECAAAEC%0ABAgQIEDg2AUSjJ7UoPQGrbetAe4XFxfLau5XV1eblNvecdnfiu7RkAgQIECAAAEChytgxfbDfW6c%0AGQECBAgQIECAAAECBAgQIHACAjP4vJeToPVsCVrPKlMJbE85bQliT+p+qTewfV/Qem/o9dhyAgQI%0AECBAgAABAgQIECBAgAABAqck0HmyXNO6nLYEsCdgfbvdPq3cnvau7N75s+QZO+fY0iYRIECAAAEC%0ABAgcjoDA9sN5LpwJAQIECBAgQIAAAQIECBAgcEQCuQHWVdXnzbDeXGt/g9Jzafv6EtSe4PaMWx+v%0A9dxgy77Ny9Qbb+1ru5wAAQIECBAgQIAAAQIECBAgQIDAqQp0Tmx9fZlLy+IRXUQige0Zm2D25gl+%0Azzbbepx53JRnvWPkBAgQIECAAAECLyvwy8cbn5/+LeyXfTxHJ0CAAAECBAgQIECAAAECBAgctUCm%0AUrL1RllXWm/77Lu9vd3c3NwsN9Ry0Q1Uz5im9U2y2dcx+9raJydAgAABAgQIECBAgAABAgQIECBw%0ADgKZI2uw+b75svR1TMfFJUHs2RLQvtvtNr/++utTcHsD3OccXdoaFD/bz8HYNRIgQIAAAQIE3lrA%0Aiu1v/Qx4fAIECBAgQIAAAQIECBAgQOBgBRqIPk8wN8eyZYX1BLVn66rsac8+DXq/v79fVmPPmKT2%0A9Xi5MTZvnrVdToAAAQIECBAgQIAAAQIECBAgQIDApwIzWH2WM6pzdp2fa1vyBqqnnOD2ztUleH3O%0AzaXc1Hm71me+fuzZp0yAAAECBAgQIPBzAgLbf87P3gQIECBAgAABAgQIECBAgMARC+RG1zr15leC%0A0BOw/vDw8BSQ3htk2afB6+1PW/sbwJ6bZGnrza55Q6xt2S9pjvujxU8CBAgQIECAAAECBAgQIECA%0AAAECBL5FYD3Xln3aljxzb5nry19YTL4OaM+YBLonXV5ebq6urp5WbW/Ae8Zkm/umLhEgQIAAAQIE%0ACDyfwC8fP7j98x3c5zu+IxEgQIAAAQIECBAgQIAAAQIEDlYg0yLrqZEGpSdg/e7ubrnZ1eD19GV8%0A89wEyzbbcrHzhtY8/mw/WBQnRoAAAQIECBAgQIAAAQIECBAgQOAEBeY83SwnUD1bAtqTrq+vN7vd%0Abqm3L/N63RIAf3Fx8VQ353eC/1hcEgECBAgQIPBmAlZsfzN6D0yAAAECBAgQIECAAAECBAi8tMC8%0AQdXHalvybA1Mb3vrWW39/v5+WbG9K6+nL6n7JsC9fd2/j5M8N7Vy80siQIAAAQIECBAgQIAAAQIE%0ACBAgQODtBDp31zxn0nLybJ37y3xftqQZ2N5yF71ofR3Ybk5wofODAAECBAgQIPBDAlZs/yE2OxEg%0AQIAAAQIECBAgQIAAAQKHKtAbUb3B1HrOt0HrLedPD2dV9rb35lX2yf5zS9s6zWOv+9QJECBAgAAB%0AAgQIECBAgAABAgQIEDg8gfU83zowPQHrsy3lBqtnpfas7H51dbWs2t6x6zHb7XYJim/74Sk4IwIE%0ACBAgQIDAYQpYsf0wnxdnRYAAAQIECBAgQIAAAQIECPyEQAPOG5jem1VZaSltSSknqP33339fymlP%0AW242NXW/1mdf2+QECBAgQIAAAQIECBAgQIAAAQIECByPwL45vs4n5iqy+EXmCmdbV2dPYHvnFzOu%0A7Tlmyu/evVvyjEnbvsc6HilnSoAAAQIECBB4fQGB7a9v7hEJECBAgAABAgQIECBAgACBnxRowPm8%0AuZRDpt6bTglSf3h4+KStfRnb/rS1fX2jaV3PfhIBAgQIECBAgAABAgQIECBAgAABAqcn0LnAzDGm%0AnK3zkCkncD0pc4mZd0xgewLZZ1/qnWtMOan79Zipt5z+lCUCBAgQIECAAIE/BH75+AHsn/+ONh0C%0ABAgQIECAAAECBAgQIECAwIEKZCojWwLTc/Oo9ZxuV1PKjaWbm5vN7e3tcpMpN5PSt05fmxZxU2kt%0Apk6AAAECBAgQIECAAAECBAgQIEDgNAU6V9g5wdbXV7uvvcHqWdH96upqs9vtNinnWO1LnmD37Xa7%0A9M3A9z7m+rHUCRAgQIAAAQLnJmDF9nN7xl0vAQIECBAgQIAAAQIECBA4EoF9N4jSlq2rHiVvue0N%0AYk8g+/39/VNge9pnmjeV3DiaMsoECBAgQIAAAQIECBAgQIAAAQIEzk9gPUe4rne+svOQEWpbxjZQ%0APXkW3sh8ZMrpa3B72ma9x0j/TBmTTSJAgAABAgQInJuAwPZze8ZdLwECBAgQIECAAAECBAgQOHCB%0A3hjKTZ5uvUGUesoNWr+7u3tatb19zbuie28C9ebQvhtCOea+9gOncnoECBAgQIAAAQIECBAgQIAA%0AAQIECLySQOYPM4/YIPXOWc6HT1vmJee49HefrOKexTi6anv6ctz2p5wt47rie9syViJAgAABAgQI%0AnLrALx8/SP3j1C/S9REgQIAAAQIECBAgQIAAAQLHIZBpigazZ1WjrmzUYPXmab+5udnc3t4uY7pf%0Ar7I3e3pDqO1yAgQIECBAgAABAgQIECBAgAABAgQIvIRAQ7CSz3IeK/OVWb092+Xl5RLYnnLSelX3%0A1He73ebq6uqTvmWwHwQIECBAgACBExewYvuJP8EujwABAgQIECBAgAABAgQIHKLAOhC959j2rMie%0AlY266noD2hv0nv6Ws++8WZSbRKknb1/LS4MfBAgQIECAAAECBAgQIECAAAECBAgQeGWBzn1mzjPz%0AlZnfTMpcZ+pZpCNb2veVe7oZO7e2ywkQIECAAAECpyBgxfZTeBZdAwECBAgQIECAAAECBAgQOAKB%0ABp/nxkyD1lNOe9K6P6uxZ8vYjuvYOX7Z+d/2bzl5b+7MNmUCBAgQIECAAAECBAgQIECAAAECBAi8%0AtMCcx1w/Vvoyd7lO/euTybNae7bZln1Sv7i4WFZ8z8rvKXfM+njqBAgQIECAAIFjFLBi+zE+a86Z%0AAAECBAgQIECAAAECBAgcqcA6eD0B69mS0tf6w8PD5v7+fnN3d7dJue0Z14D13siZ9fRLBAgQIECA%0AAAECBAgQIECAAAECBAgQeEuBzFmu05wbzXxn6knNO9/57t27p7nSlBu4njxbVnhP3uMl3/d468dX%0AJ0CAAAECBAgcg4DA9mN4lpwjAQIECBAgQIAAAQIECBA4IoHcSOmNmd6Uyek3OD03Xhq4nnLa2999%0A09aA9gau52ZNUm/SpN7y0uEHAQIECBAgQIAAAQIECBAgQIAAAQIEDlwgc5oNTM+pdg6186Bpy7xp%0AFv3oHGj3SaB7VmlvSrnB722bY1OWCBAgQIAAAQLHJPDLxw9Hf/z3v2M6a+dKgAABAgQIECBAgAAB%0AAgQIHJxAphiyNSi9gemzvX23t7efrMaei2mAey9s3shpW/P0dUrDzZmqyAkQIECAAAECBAgQIECA%0AAAECBAgQOGSBOafZcs+39eT5a5aPj49Pc6BpSwB75kK32+3m119/XbaU09a+BMKnfHl5ubm6unoK%0AejeHWmU5AQIECBAgcOgCf/4XvkM/U+dHgAABAgQIECBAgAABAgQIHIxAb7LME0pbgtOzmlBuuiTv%0AiuztS3/6siXwPXkD2pvnJku3uSLRfKyU3YxZi6gTIECAAAECBAgQIECAAAECBAgQIHDIAnNOc5Z7%0Azp1HTT3lzK8m75b50mydY80xUk9KOeOapywRIECAAAECBI5NQGD7sT1jzpcAAQIECBAgQIAAAQIE%0ACLyhQG6GJAB9br1B0pssybsi+2zLaWdstrTnGPPGS2/A9PJST79EgAABAgQIECBAgAABAgQIECBA%0AgACBUxDoXGqDz+c1de40bbM8xygTIECAAAECBE5dQGD7qT/Dro8AAQIECBAgQIAAAQIECDyTQG6m%0ANKA9q61na719ydOewPabm5ul3L6eRm7aNKB9HczeMXICBAgQIECAAAECBAgQIECAAAECBAicqkDm%0ATLPN1LZvyed+ygQIECBAgACBUxIQ2H5Kz6ZrIUCAAAECBAgQIECAAAECzySQgPV9N1bSntXW+6du%0Au/J6xjbIvf2pJ/VGTMpdiSh5UvpaXhr8IECAAAECBAgQIECAAAECBAgQIECAwAkLdN61eS91zqNm%0AQZCLi4unudX0vXv3bpP27Xa7lFNvW/K5mEjK5l0rKydAgAABAgSOSeCXjx98Pv3vf8d09s6VAAEC%0ABAgQIECAAAECBAgQeBaB3jRpMHoD11NvX/LU05cV2bOlPMf0ZLrPrLec3I2VqaFMgAABAgQIECBA%0AgAABAgQIECBAgMCpC3TONPOpnVPNNac9qYHpCVJP8Prl5eVT4Hr7Etie/vTN/vmXMTu2we7Lwf0g%0AQIAAAQIECByJgBXbj+SJcpoECBAgQIAAAQIECBAgQOClBXpjJY8zV13vTZbecHl4eNjc399v7u7u%0ANim3Pfs1YD03Ulpunn6JAAECBAgQIECAAAECBAgQIECAAAEC5yzQedgGtDfPPGpS8gS2X19fL6u2%0AZ661863JG/jeldvbd86mrp0AAQIECBA4HQGB7afzXLoSAgQIECBAgAABAgQIECDwVYHeNMnA3jBJ%0AucHpCWhPSuB6ttTbl/EtN6C9Qeu5eZLUmy/r8tLpBwECBAgQIECAAAECBAgQIECAAAECBE5cYM7B%0A7rvUi4uLT+ZROyZzrNnSv9vtlhXZU277nItNcHva53xsjyMnQIAAAQIECByzwC8fP0z98fdsjvkq%0AnDsBAgQIECBAgAABAgQIECDwVYHeUOlq7K1nxwawJ2A96ebmZvP7778/rcjegPf0Zb/eNNk3rdCb%0AKelrOftJBAgQIECAAAECBAgQIECAAAECBAgQOFWBzpV2cZBcZ9syT5o51QSkJ2g9q7GnnNS51uQd%0A01XZG8Ce9pm6z2xTJkCAAAECBAicgoAV20/hWXQNBAgQIECAAAECBAgQIEDgKwK5gZItN1UaxJ7y%0Auv3x8XE5UgLcU87W8enIDZhs2bfl5PvS59r3jdVGgAABAgQIECBAgAABAgQIECBAgACBYxbIfGjm%0AWztv2nKuqYHoCVTvtt1ul8vN+PYnz5a+bK2baz3mfxnOnQABAgQIEPgeAYHt36NlLAECBAgQIECA%0AAAECBAgQOHCB3CxJasB6T7erBCVQ/e7ubtlSbnvHd/+MSX9Sb6r0WJ9rm/3KBAgQIECAAAECBAgQ%0AIECAAAECBAgQOCWBzp12LjXX1raUG4R+cXGxBK+3nr4EszeAPSu2Z0t/UtrT33L3ay6ofaHxgwAB%0AAgQIEDgTAYHtZ/JEu0wCBAgQIECAAAECBAgQOH2B3lBZ57nyrrp+f3+/+e2335Yt5QS2p69p3iRJ%0AuVv75QQIECBAgAABAgQIECBAgAABAgQIEDhXgc69Zl615VgkCD31zKdeXl5urq6uNglwn8HpKSeA%0APf1Zjb3B7Gmf87I53rqeNokAAQIECBAgcA4CAtvP4Vl2jQQIECBAgAABAgQIECBwVgIJVM82b6y0%0ALcHsWYm9fV2xPUCfu1nyufazQnWxBAgQIECAAAECBAgQIECAAAECBAictEDmTJM6H9r6vOgEoWdO%0AdR2M3nqC2bMleD15jtW+5NkS0N62Pl4fcz6WMgECBAgQIEDgHAV++fgh7I9PZed49a6ZAAECBAgQ%0AIECAAAECBAgcoUC+yq+/zidwPTdUErR+c3Ozub29XcppS19S9umY5NnWx5kcbqZMDWUCBAgQIECA%0AAAECBAgQIECAAAECBE5VYM6T7itnrjQB6dmyGnsC11tfB68noD0rsjd4PXnTHGv+tSpyAgQIECBA%0AgMCfAlZs/9NCiQABAgQIECBAgAABAgQIHLVAbrgkiD3B7Xd3d5uszt6V2tcX1pszbp6sZdQJECBA%0AgAABAgQIECBAgAABAgQIEDh3gc6fNu88aoLUE7S+2+2WfK6+njHZEtie9ta777mbun4CBAgQIECA%0AwLcICGz/FiVjCBAgQIAAAQIECBAgQIDAAQjkJkpXYF+vuD5XbE9ge+q96XIAp+4UCBAgQIAAAQIE%0ACBAgQIAAAQIECBAgcBAC63nTdQB6V1pvQHrytGVL0HpWa09we8ptz4XN48zyQVy0kyBAgAABAgQI%0AHImAwPYjeaKcJgECBAgQIECAAAECBAict0AD2RO0fnt7u6zInnLbczOmge9pf3h4WPraft56rp4A%0AAQIECBAgQIAAAQIECBAgQIAAgXMWaDB781i03OD0BKonZTX26+vrTwLXZ3B7VmPvSu3ZN30zNah9%0AtikTIECAAAECBAh8m4DA9m9zMooAAQIECBAgQIAAAQIECLyaQG+ozAdsAHvzBK83sD2rsydlv/R3%0AtfbU9x1rHleZAAECBAgQIECAAAECBAgQIECAAAECpy6QYPPMlTYIfZYbiJ5g9aQEuHdl9ga9d0zy%0ABrbPtlP3c30ECBAgQIAAgdcSENj+WtIehwABAgQIECBAgAABAgQIfEGgQegNXG+9u7Q9K7Hf3d1t%0A7u/vn1ZlT1/GN3Vs6rm5Mvs6Rk6AAAECBAgQIECAAAECBAgQIECAAIFTE1jPq+b6GoCegPTtdvu0%0AEnvbu+p6A9uzYvvV1dUSwJ4x6Z/H6X7Nl04/CBAgQIAAAQIEnkVAYPuzMDoIAQIECBAgQIAAAQIE%0ACBD4cYHebElAelZb70rsDUhPPvsS2H574hT7WQAAQABJREFUe7uMy/j0JeVGyjrta1uPUSdAgAAB%0AAgQIECBAgAABAgQIECBAgMAxC8y51FnONXXV9QSuJ2j9+vp6CW5PvUHtmUdtAHva133Txpzr1FAm%0AQIAAAQIECDyvgMD25/V0NAIECBAgQIAAAQIECBAg8MMCueHSwPbk8wZMV2Gf/WnLmDkuD96bMT98%0AInYkQIAAAQIECBAgQIAAAQIECBAgQIDAEQk02Hzf3GjasnW19ouLi6Xc9uzbLZf8ufYj4nCqBAgQ%0AIECAAIGjFfjl483vP/9W+dFehhMnQIAAAQIECBAgQIAAAQLHITAD0XvGCVbP9vDwsLm5uVm2lNOW%0A1Dzl7N8gd1/pIyIRIECAAAECBAgQIECAAAECBAgQIHDOAg1Ezyrrl5eXm6urq6cV19PXoPWUE9Se%0AMbO9dg2OT737tE9OgAABAgQIECDwOgJWbH8dZ49CgAABAgQIECBAgAABAgS+KpBA9cfHx83d3d3m%0A/v7+KaB9BrbnIG6qfJXSAAIECBAgQIAAAQIECBAgQIAAAQIEzkSg86UNbN/tdk8rsqctaY5JW+tn%0AQuQyCRAgQIAAAQJHIyCw/WieKidKgAABAgQIECBAgAABAscs0JXWE6S+XnG9bQlqz5a61diP+dl2%0A7gQIECBAgAABAgQIECBAgAABAgQIPJdAg9CTd3X2dVvqXY19u90u5Y7Peczxz3VejkOAAAECBAgQ%0AIPD8AgLbn9/UEQkQIECAAAECBAgQIECAwCcCDWRP0Prt7e2yInvKbU8QewPf9wW252aNRIAAAQIE%0ACBAgQIAAAQIECBAgQIAAgXMUaIB6AtezGvv19fUSuL4Ock89q7FnS7nB7GuztEsECBAgQIAAAQKH%0AKSCw/TCfF2dFgAABAgQIECBAgAABAicoMIPXHx4e/imwPf1Waz/BJ94lESBAgAABAgQIECBAgAAB%0AAgQIECCwV2AGmc9yB6etAewJbO9q7MnbnrEZl62B7a33OHICBAgQIECAAIHjEBDYfhzPk7MkQIAA%0AAQIECBAgQIAAgSMQaOB6VmJPuSnB6tmyGvvd3d3Tiu1t77jsM7e2ywkQIECAAAECBAgQIECAAAEC%0ABAgQIHCqAg1Ib9B6gtPTlpS8AezJLy8vl2221aVjk3f/9skJECBAgAABAgSOQ0Bg+3E8T86SAAEC%0ABAgQIECAAAECBA5cYAa1J2B9Bre3nsD2rNR+e3u7BLlnTPpm6s2X2aZMgAABAgQIECBAgAABAgQI%0AECBAgACBUxBYB5w3QD1B7bvdbtm6GnuuN/0NVE+eoPes3D7bTsHFNRAgQIAAAQIECPwhILDdvwQC%0ABAgQIECAAAECBAgQIPCTAl1lPYdJoHoC2NvWgPe0J6g9eW/epK+pbam3fbZ1nJwAAQIECBAgQIAA%0AAQIECBAgQIAAAQKHKLBvPrNtyWc55596A9sTrJ6A9q7anvak5t2/q7m3vgzygwABAgQIECBA4GQE%0ABLafzFPpQggQIECAAAECBAgQIEDgrQQavJ7A9Zubm2VLOSuyd+X2jMk2A99742Z93mmXCBAgQIAA%0AAQIECBAgQIAAAQIECBAgcCwCnetcB5w3cD0B6ZeXl0vgespt7/jUE9yeLeXOkTavQ8e3LidAgAAB%0AAgQIEDgtAYHtp/V8uhoCBAgQIECAAAECBAgQeAOBBq0nz2rt9/f3y+rsCWpPIHvSHDNPcX1jZvYp%0AEyBAgAABAgQIECBAgAABAgQIECBA4JAF1vObs94g9OQJZs9q7Lvdbskb2J5r67i2tX7I1+3cCBAg%0AQIAAAQIEXkZAYPvLuDoqAQIECBAgQIAAAQIECJygwOeC0xO8nq2rtGdcg9ob2F6OHqN1OQECBAgQ%0AIECAAAECBAgQIECAAAECBA5VIEHm+1LbmycoPcHrXXE9+6Svq6+nPYHtyTOufR3XvMdLXSJAgAAB%0AAgQIEDg/AYHt5/ecu2ICBAgQIECAAAECBAgQ+E6BGaieGysJVk/getqTGtie1drv7u6WLeW2Z0xv%0AyDSfbSlLBAgQIECAAAECBAgQIECAAAECBAgQOCSBzmU2b5B668mzpT0B61mNPVuD29vfvAHtrSdf%0Ap31t6zHqBAgQIECAAAECpysgsP10n1tXRoAAAQIECBAgQIAAAQLPINAV1hvcnhsrM7C97Q1inwHt%0AHZfT6A2Z5LnRIxEgQIAAAQIECBAgQIAAAQIECBAgQOCQBTL32XnNnGfKMzg9ba0nmL2rsbcteVL2%0A67xoy8klAgQIECBAgAABAmsBge1rEXUCBAgQIECAAAECBAgQIDAEGtieIPWsxp50e3u7SQB7g9qb%0AZ0zbM643a1JO6k2blpdGPwgQIECAAAECBAgQIECAAAECBAgQIPDCApnDXKcGl3fesnnGtZxFOrpQ%0Ax+Xl5SZb2zomedq22+2ypdy+Pmbq87htlxMgQIAAAQIECBCYAgLbp4YyAQIECBAgQIAAAQIECBBY%0ACeSGTwPWE9Ce9Pe//33z8PCwtKevaX1zqDd82i8nQIAAAQIECBAgQIAAAQIECBAgQIDAWwms5y9T%0AbwB65jKzwnqD0nOOrXfl9evr6022dXvG9jjN0yYRIECAAAECBAgQ+F4Bge3fK2Y8AQIECBAgQIAA%0AAQIECJy0wL6bO2n78OHDEsieGzMNdE8+A9sD48bNSf/zcHEECBAgQIAAAQIECBAgQIAAAQIEDk6g%0AAeo5sfX8Zto6Z9k8bUmtJ7+4uFi22ZYg92xZiT0pAe3pb2B7+mbqvrNNmcCxC+Q1te911evy774S%0AcgIECBAg8DwCAtufx9FRCBAgQIAAAQIECBAgQOCIBTIpncD1bC13orrB64+Pj5tsaU/e8cmTMnm9%0ATvva1mPUCRAgQIAAAQIECBAgQIAAAQIECBAg8LMCndvsvGaO14DbBKIncD0B6snb3tXZU7+8vNzs%0AdrtP+nqMBrBnXMrd72fP2f4EDlmg9wp6b6CvsZ5zXw/9TyFp99qojpwAAQIECPy4gMD2H7ezJwEC%0ABAgQIECAAAECBAickEAmoZMSyJ4J694AagB72hvEnnEd03FpS+px/qj5SYAAAQIECBAgQIAAAQIE%0ACBAgQIAAgZcT6Pxk5yvzSG1LuUHpCW5PYHvybA3KTZ56Atuvrq4+6cv+EoFzFOjrKXnuC/T+QNvz%0AusmWel5jyZOap08iQIAAAQIEfkxAYPuPudmLAAECBAgQIECAAAECBE5EIBPNDV5/eHjYZGu9fcnT%0AnpVZktqf8pyg/lw54yQCBAgQIECAAAECBAgQIECAAAECBAj8iEDmJ7N9KSU4vUHsHdfVo7OidALX%0As3XF9vYlz9Zg9+w75zl7LDmBUxTI62oGrfca096A9t4bmOPyGsnrJq+npJST0u71s1D4QYAAAQIE%0AflhAYPsP09mRAAECBAgQIECAAAECBE5BoEHqmZz+/fffNzc3N0/B7ZmoTuokdsYmJe/kdG74NKXt%0AazeYOlZOgAABAgQIECBAgAABAgQIECBAgACBLwl0rrFzmBnbtpQzH5n5yWxZbb0rrjdIPcG2GZM8%0AfQlsn205RlLGZGt5KfhB4IQFOuefewB3d3eb+/v7TwLc85rLmPZnTMrdr6+7vKb+5V/+5ZPA9rCl%0AXyJAgAABAgR+TEBg+4+52YsAAQIECBAgQIAAAQIETkggk9GdkM6q7NkySZ2tqWNSTzmpN3uWyr/9%0A2Nc2+5UJECBw7gL9PZnfpS3/iMnP7Psjj2cfAgQIECBAgAABAl8S6FzBvjHzs++Xxu3bVxsBAuct%0AkO++/R0yy1XpKtHJE0ib1aO32+3yfXsGsKecvoxJuX09jpzAKQvse+9NW7YEsOc+QFdlb0B7/zNJ%0A+hL03nsGbe+4vKbaFsN9j3XKtq6NAAECBAi8hIDA9pdQdUwCBAgQIECAAAECBAgQODiBTlQ37wk2%0AgL0B7c3b3nFyAgQIEPi6wL5g89mW38Gpz23e8Jtj1zfZZ1/OpMf6+ll9fsT6mJ8fqYcAAQIECBAg%0AQOCUBeZn0m+9zvU++Ww521puewPg0j4/h3Zc8ln+1vMwjgCB0xCYvwPmFeX3Rb4fJ3i2Qenzd0ja%0AOma32y2rsvf7dPqS2p/2bvMY8/GUCZySQF5Xef/tnH/fi3ONmf9PPQHt+Suun/tLrhk7X599r067%0ARIAAAQIECLyMgMD2l3F1VAIECBAgQIAAAQIECBA4IIFOPGeiupPXnYBuAHsmtzOJ3a3tuYze6MmN%0An+yXfLYvFT8IECBAYPkdmd+Z/b3ZPDTrcn+X7uvL2PT3Bv3ct8xp6+/ytn0tXx9nvf+6/2vH00+A%0AAAECBAgQIHC8AvOz4Ppz4OzrFe5rW/dlzBw3y52P+Nw+c86iY+QECJy+QH9PzN8fbcv34vx+Sn51%0AdbVsDW6PzOxPe1Zqz9Yx699t6/rp67rCcxXoayjvrZnnv7u7W7YGs6e/8/9Zjf23335btpTbntdL%0AX3/9Swh9zXktneu/LNdNgAABAq8lILD9taQ9DgECBAgQIECAAAECBAi8iUBvCiXvRPa+tkxYp32m%0ATlA3T98sz7HKBAgQOCaBfb/L2pZ8/j5se64v7am3bY6dbbOc/fbVczNw9s1yxqe/Nwzbtz6vHjf9%0Asy/1b0lz/28Zb8zxCfzIv4vju0pnTIAAAQIECPyswNc+M+zr72fJ5Olv4HrHtr31jsm5ptwt9eyb%0A8fn8m3JS91sq/1ZvX9vkBAgch0Bez/2dsX5t5wr6+p/j0t7vxQmqnVva2599u38C2mdQex9zGewH%0AgRMUyGtmbr3Evl8mz7x/F7VJOW3dUu9CN13VvWP62sox+xg9vpwAAQIECBB4WQGB7S/r6+gECBAg%0AQIAAAQIECBAg8MYCmXTORHUmprMyy+3t7VLu5HUnpTsmE9dJM5hyXoIbQlNDmQCBYxPoTbn177jW%0A05+b5b1JPsfnWlv/0o3yjMn+GZNyU8vN8/u35eYdmzxt+9rbl/1bXgp+nK1A/y2cLYALJ0CAAAEC%0ABN5coHMLzXNC+SzbzymZc0hKfZY7PnkD62Zby9kn8xUNtuux0i8RIHDYAn2d9rWfs21bfk80GP3y%0A8nKz2+2e6unrd/XkDWxvW46TclPGz33aLidw7AJ9L5zXkddT3xvz/tmV1tve11v2zX2B9Pe+QNra%0A3/EZk/Y5lzVfU7N9nocyAQIECBAg8DICAttfxtVRCRAgQIAAAQIECBAgQOBABDrxPSexM1GdSesG%0AsXcyuxPaPfVMXksECBA4BYH+Pps3uWdbrrF9uTGeG+pJKfdGecen3hvvsy/9HTNv+M32HLNj1u3p%0Akwh8j0Dev/elz7XvG6uNAAECBAgQIPBcAvs+g6St7ZlzaL15Hjvlzk/kM3LK6306X5G8n6e773Od%0Av+MQIPDyAn1tN+/rOd+tt9vt5urqasnznTpt/d6cPIHt/a7d/Zq//Jl7BAKHKZD3xQS2Z0Gb5Kl3%0Ayxmn3MD2jOl9gbQn9bWYvOW+rpLPbdnBDwIECBAgQOBVBAS2vwqzByFAgAABAgQIECBAgACB1xDo%0A5PN8rE5Kd0I7eVc4643jOWbfMebxlAkQIPBWAr2xNh+/bcnz+yt5A89nW/ZJvf3zBvm+vtwwT5rj%0Asm9Sj9Eb6m1b59l3ti2Vjz96nNblBL5XYP1e/eHDPzb/y//5/25+v/1jhbXvPZ7xBAgQIECAAIHn%0AFNhe/GXzX/yn/9Fmd/nnXzDK55d8Pk7eLY+ZOYp+Pk5Qa1I/R6cvY+c8Rj6DN6W9Y9s2j902OQEC%0AryOQ19865fXdLa/XljMu5bRly3fwBrWn3PaO634zXz+WOoFjFdj33tW25Hm/63ti21tPoHoC1rMi%0Ae8odnzyp+6ac11XnslJumvt0v/Tl9ZaUsV57C4UfBAgQIEDg1QQEtr8atQciQIAAAQIECBAgQIAA%0AgZcU+NwEdILXs/VPemeSO+W2v+Q5OTYBAgSeQ6A30nKslOcNtba1PTfostp6boinPMf2Jty+9vV5%0Azht8674cpzf6Ut6X+lj7+rQR+BmB/tvLMVr+7//H/33z7/6n//tnDmtfAgQIECBAgMCzCiSw/b/9%0Ab/7L5Zj9bJ3PLtnmZ+h+nkngXVdrTjkpfQ3IyxzG7e3tsvV47evYHn/my4H8IEDgxQT6Gk4+vyu3%0APa/XbAlW3+12m+vr66Xc9uzTcr6r9/t62ubvilxA6uu2F7swBybwCgLz/Srvaa3nofO+l3ryzOfn%0APXC2ZUzfBxPQnr7W09eU10yP29fXfB21r/u23v2T97W3fl22vfncR5kAAQIECBD4OQGB7T/nZ28C%0ABAgQIECAAAECBAgQOACBfRPOaUtq3vLXJqmXnfwgQIDAGwl86WZY++aNuLQl9eZabpYnICZ5tvS3%0A73P79xhvdMkelsA3C/Q9feYp/6//x7//5mMYSIAAAQIECBB4DYH/7f/695vH9x827/7y538E7efx%0APH4/g+ezTLZ8Zm9KX9s7tmMyLvMaSXOfjk9fyhIBAq8j0NdrX9P76mnL9/h+T89/Rs/rN1v6umVM%0AttaTSwTOQSDvXQ1a73tY5/ATtJ5FapJna/scl30b2B6v9k27vJ7m+2b7MnaOX9czrq/FOS7tHds8%0AbRIBAgQIECDwPAIC25/H0VEIECBAgAABAgQIECBA4I0EOnGcPBPYmeCebZ3s7gT4PM1OSs82ZQIE%0ACLy2QH4XdeuN7tab55xSzk243uxe3wTPmPY1734zz369mZdjSgSOQSDv7Ukzn+/3vYb/+D/Yba62%0AfwaGtV1OgAABAgQIEHhpgfcf/rH5f/6/m6eH+UeCzH/543NJPnfns0s/f7fcenZKOZ/T+xmnbZnX%0A6Of79KeclPakHiv1HCNb25JLBAi8jEBfb3ld5rt8Xm/JU599Ked1mxXb+9fV0pZxSR27zl/mrB2V%0AwOsJ5DWRLe9P6/ejtjUovX9hdY7vmPRl1fbZ16vomL5+0p7yOu1r65ju29fk+lwzLm3r9u7XvMeT%0AEyBAgAABAj8vILD95w0dgQABAgQIECBAgAABAgQOQCCT2A1sT97J5rS3L+0pSwQIEDgkgdwAy82z%0A3OjOTe6s3pZy2rKlPyl52hv8nvK+m2f72tbX22Ou29UJHKJAbx7PPO/nfa9ve879v/6v/rPNf/6f%0A/IeHeBnOiQABAgQIEDhxgb/d3G/+u//hf366ysxB5KN8P5/ns30+t6w/i7c/+XrOIvV+7sn++etM%0ATd2vn4lS7+eiWe54OQECzyuQ11lel/mOfn19vbz+kje4vd/nOy7f4ftdP23Z1mlf23qMOoFjEOh7%0AU+fj+/7UvO9vWaTm9vZ2c3d3t3dF9ozv2O7bfO2Q19z3pm95ze07hzzOet/Wm3/vuRhPgAABAgQI%0A/CkgsP1PCyUCBAgQIECAAAECBAgQOEKBTCx3y0R5t044N097xzU/wst1ygQIHLjAvptXsy3lffXe%0ADE+gSgPX503wXHb267jeKF8f78B5nB6Bnxbo+3rz3OCWCBAgQIAAAQKHKJB5iL/85c9VmfP5ZX4X%0A2HfO6/5+3k+e7wLd5r6d4/iW48/9lAkQ+LLAfD32Ndg9+trMa7Lf49OX7+qpp71jmvf123pyicAp%0ACOT9Z6a+L+X7eufk+929fcnbnzEJcM+Wto7pMdf1tr90nsdN2vf47Zvn0LZ94+c4ZQIECBAgQODr%0AAgLbv25kBAECBAgQIECAAAECBAgcsEAmijsJnj9JenNz8zQJnknxpDkmbZ0gP+DLcmoECByhQG5K%0Az5vXvYTevE6e1dh7k7vtvamdem6Cf2kFt889Rh9LTuDUBNY3hnuDOO/lff/vmFO7dtdDgAABAgQI%0AHLdA5h8S2J6Uz/rzM0s+16eevKnfC1qfeb8jpK37rMf3eGmfjzWPo0yAwLcL9DWW7+n562rZUk57%0AXtMzb3vz9vfRMjapx2y7nMCxCuR9Jlu/m7ee6+nce94HsxJ7tvU8fcd3/zlnn7512te2HqNOgAAB%0AAgQInI6AwPbTeS5dCQECBAgQIECAAAECBM5SoDeGMrmdCfCs7PLw8LCUO4kemE6WdxI8+7V8lnAu%0AmgCBZxPo76GZz3JuaGfLDe4Ete92u6Xc9pxIxmfrnyZv/dlO0oEInIDAfC/Pe3zf972fn8CT6xII%0AECBAgMAJCuSzSgPbc3nzO0I+v7T+pUvv94J13uPlO0U+F7U+x6XN56SFxg8CPySQ11NeY/menu/y%0ACWzvf1RPW1Jfc60nb9sPPaidCByZQN5nOgff95zUs2WOPgvRZEs5qX0d27ZZn+Vlpzf+0dd0zivl%0AprbPestyAgQIECBA4OcEBLb/nJ+9CRAgQIAAAQIECBAgQOCVBDJxvG9Su5PhXdUl9ZRbn/t87hiv%0AdAkehgCBIxVY37TqZbS9eQPVE8CeclL6Uk7em+Hp783uOS5jeqw+hpzAOQv0PXy+f/d9f77fn7OR%0AaydAgAABAgQOVyD/8T6B7f2cnzyf//PZpp/7Z/lwr8SZEThNgfVrs9/d2956vsP3r6+l3NdyVDo2%0AuUTgFAXm9/FeX9vyvTzvddlSnu39zp6+zNOnL6lj5rH2ldsmJ0CAAAECBM5TQGD7eT7vrpoAAQIE%0ACBAgQIAAAQJHI9DJ7nXeC2gAe4PZO1neyfOOS94J9NmmTIAAgS8JzJvUuamdLWndnnpucO/78+Rz%0AfALae3P8cze+P9e+PLAfBM5EYN97dj8L5D2+7/N539839kyYXCYBAgQIECBwwAL5nPLu3R/fIfId%0AoJ9Zks/P/Ov6ly4p+3Xfz+Vf2l8fAQJ/CuQ1lNdmvsvnL6tdX19/8tfV+nrLmHyX/9r3+b4m/3wE%0AJQLHK5D3pmyde289V9Tv5Hmfu7u7W1ZkT7ntGZu03n9p/Lf2lpN3/Gw7tHJ/H8zzapvX/lRRJkCA%0AAAECzyMgsP15HB2FAAECBAgQIECAAAECBF5YIBPcmRxPPie7G9i2nmTvRHpOq5PLc7+2vfBpOzwB%0AAkcu0N8b+Z3RG965pJT7e6SrryfPDfFssy3jM3bflj6JAIGvC/T9v3nf5/P+39fp149iBAECBAgQ%0AIEDg9QT6H/Dz3SCfXfIdIp9b8r2g+eudjUcicJoC/V6+7zW17utrLxIp5zXZ7/nb7Xb5Lp+87R2X%0AsXkd93t+j3uaoq6KwJ+rqud1lS3vYS03n9/J7+/v/2nV9jh2bMu1TbtEgAABAgQIEPiSgMD2L+no%0AI0CAAAECBAgQIECAAIE3Fejk9+fynNycCJ/j0re+0bSuZ4xEgACBCOT3w9yq0hvayfOnx7Mie9Js%0A735pa2B7ym3vsWY9ZYkAga8L7HufnzfQEzAmESBAgAABAgQOUaD/AX9fQGC+D+Rzzvd8L+j3ie6z%0AL2/bIXo4JwIvIdDXUb6Dr1NfMw1Kn/8JPX3ze32+72ebbT1ej9O87XICxy4w59Lnd+++b+V97OHh%0AYVmRPeWMaV/LWak9Y2Z7XHq85rVa19t+yHnOuec989me82/fIV+LcyNAgAABAsciILD9WJ4p50mA%0AAAECBAgQIECAAIEzFchNo0wKZ3K8f9I0FJ0oTnsm1mdf9pEIECDwLQK9MZ18BqO3vW25AZ4/S/7X%0Av/51OWzq3ScNHT/LaZMIEHgegb7vJ+/ngnwG6M3z53kURyFAgAABAgQIPJ/ADGz3meX5XB2JwD6B%0Afd+/G6SeVdjzn9SzzRXZ+z0+eYLf+z2/7fseRxuBUxCY36/n9+q2ty3z7Tc3N5vb29unuff1+1nH%0A1qXHSL3lvKZa7rhjzHMdM/V3RfPZp0yAAAECBAj8nIDA9p/zszcBAgQIECBAgAABAgQIvLBAJr2z%0AZZK8N4Xblofu5Pm+vhc+NYcnQODIBNY3oObppy83snvju2PbNm9yd7+Myfim1Ltf8/bJCRD4cYHe%0AAJ95Pwvkc4BEgAABAgQIEDhEgc5X9HNLzrGfZw7xfJ0TgUMWWH/Hbj15/0P6bMu19Pt9AtazJag9%0AedszJvtky3f+lnuc9EsEjl1g/b6zfk/qnHvbk/f9K4HtmXPv1vaazH1S/lz6Ut/n9jmE9vXvgnkd%0A676cb9uSt3wI1+EcCBAgQIDAMQoIbD/GZ805EyBAgAABAgQIECBA4EwEOjmeyfP8SdO7u7tldZi0%0AZyI9qeXUMyZju9+ZMLlMAgS+QaA3lNY3l3pDOze3s3rbbrf75EZ3xyfPmNzsTprt8+HTLhEg8HIC%0AeY9Pmu//L/dojkyAAAECBAgQ+HGBzFPM+Yl+jskRU/bd4cdt7Xk+Av3u3eD1Xnm/y+c7eldiT7nt%0AGTf37ff5Hmf9+uvYHl9O4JgF+t7T953Wc02dO2858+3Z2p48KfvkfSzB7f1LqT3eMmD8+Fz7GHKU%0AxV5X8pZ7Iet62tu2b3z3kxMgQIAAAQLfJiCw/ducjCJAgAABAgQIECBAgACBNxLoRPB6Ij31pNm/%0Avmn8RqfsYQkQOCCBebN6faO69eS5ud0/Tz7/NHkuZY5LebYtFT8IEHhxgd4gzgP1vX9dfvGT8AAE%0ACBAgQIAAge8Q6GeW5tm15X6v+I7DGUrgrATma6TfyQvQevIEs/c/qq+/y2d8xzbgvfUeS07glAX6%0AntM815py59UTsH5/f78EtmfBmLR3fr0ubWs9+59Lyu+Lmea1r/syrm1+z0w1ZQIECBAg8GMCAtt/%0AzM1eBAgQIECAAAECBAgQIPAKAp1074R7J9KTd/WYnMbsn/u8wil6CAIEDlwgvxNyQyk3sXvDuyu0%0A5dS7olvy3ARP3htQGdfUtuRJzdsvJ0Dg5QX6Ht9HWtfbLidAgAABAgQIHILA+rNK6hIBAn8K7Pte%0A3bbm+V4+V1vP3unr9/r05bt8x7Svj9LjJG+5fXICpyjQ957MnydwPXPoKc/21JPS1zHtn+9VbcvY%0A2Z66RIAAAQIECBB4SQGB7S+p69gECBAgQIAAAQIECBAg8NMCmTTvRHxWkMnqMZl0n4HteZBOtDf/%0A6Qd2AAIEjk5g30223OzujfBff/11c319vdzwbntvbqfeIPeU275GcCN8LaJO4PUFvNe/vrlHJECA%0AAAECBH5cwGeXH7ez5+kK9Lt18vV38H4fT3sC1ne73bKlPMd23PwP6m1by6VdInBqAvveXxrInoD1%0A29vbZUs58+udT+/8Wdranrzt02lf2+xXJkCAAAECBAi8hIDA9pdQdUwCBAgQIECAAAECBAgQeBaB%0AeTMqk+idaO8EfR5k3+R6b1bt63uWE3MQAgQOTqCv+5zYLDdYPfnccjM89Y7PPm1LeR5jGeQHAQIH%0AJ5D3ee/1B/e0OCECBAgQIEDg3wR8VvFPgcAfAp/7ft3v3snz/bz17NV6V2Lv9/mOzZiOXwe7p08i%0AcOoCfY9p3utNfQasZ5GYrsq+Dl7vvrM9bRIBAgQIECBA4K0FBLa/9TPg8QkQIECAAAECBAgQIEDg%0ASWA9cd5J+OadbE/+/7N3F3ByFGkfx5/3IGvJxl0IENwluAZ353A/DpdDLi9y+N1x6HEHHC6HHu5+%0Awd1dExJCEuKyyVoC79v/hmepTGZ6djezuzM7v/p8OlVdVV3d/Z3U7M7MM7WqIyGAAAIS0IfZ+iBb%0AH3iHK7ipTR9+e8B6SUmJaQvr1EfJPxD3/Oda/kUAAQQQQAABBBBAAAEEEEAAgSSB1Pfz9LpaSa/F%0AtaWW/XW32lTu0KFDvKnsdWEfbw/b4kGjf9RPyfvHO/yDQDsW8PfH9d64AtZ9NfawXm1aGKaurq7h%0Ar5/6++shjR/jedhGGQEEEEAAAQQQaEsBAtvbUp9zI4AAAggggAACCCCAAAIINAikewPd6zz3N+A9%0Abzj4lwIfYqWKsI9A+xYIPyBXsLqC1ktLSxsC18MPvb1dH4irzPNF+/6/wd0hgAACCCCAAAIIIIAA%0AAgi0vIC/Z5d6Jg8499ffei0evkZXWZu/Vk99Le/j+Wt3z72eHIFiFdCc88D1+vr6OHjd/7qp6n1O%0AqqzV2tUnrA/d1NfnalhPGQEEEEAAAQQQaGsBAtvb+hHg/AgggAACCCCAAAIIIIAAAg1vuItCb6h7%0A8jfq/Q15b/N97+dvwHu76r3O+5AjgED7FtCc9w/FfdX2dB+a89zQvv8fcHcIIIAAAggggAACCCCA%0AAAK5EdD7bP4aOnzPzUdXW7iF9R64roB2HZv6Ot1fr4d/ec2D4NUWJj9HWEcZgfYu4HNOuZd1zwpS%0A16Zgdl+xPVNgu+r9eM9T3cKxU9vYRwABBBBAAAEE2kqAwPa2kue8CCCAAAIIIIAAAggggAACsYC/%0AqR6uHONvqKd7U15tmT7QylQPNQIIFL6A5nfqh9v60FtJuT4s1wpv5eXlcVl13q4+fjzPE9IgIYAA%0AAggggAACCCCAAAIIIJBdIHy/znv762p/Le7B6V7vQevK9ZfVwtxfm2ss7+91vu/nIUegGAX03rcH%0Ar2vFdQWv+763Kdf75nV1dQ0rtnubm2lfm5Ln3kaOAAIIIIAAAgjkuwCB7fn+CHF9CCCAAAIIIIAA%0AAggggEARCaR+WOZv2nteRBTcKgIIBALhh9sqe/Kyt+vDdAW4a0sNbPdjyBFAAAEEEEAAAQQQQAAB%0ABBBAIFnAA2EzBcf6F8+Vh6/B9fpcdcr1ulyB7Sor1763J5+dVgSKVyCcewpeV3C7r7zu750r9zZv%0A97ZQTvNNGwkBBBBAAAEEECg0AQLbC+0R43oRQAABBBBAAAEEEEAAgXYk4B+OKfc338M6L6vNk9f5%0Avuf+Jr3avext5AggULgCms/6UFybPgT3D8h1R9pXUp2C2lPb40b+QQABBBBAAAEEEEAAAQQQQACB%0AtAKZ3mfzzv462/eV++tyvQ7XX05T0LrK/vrdc38dr31tSp7HO/yDQJEKaN7p/W5/Pzxk8HoFrtfX%0A18ebyl7vc1Z1Ws3d98MxVPa5pnYvp/ZhHwEEEEAAAQQQyFcBAtvz9ZHhuhBAAAEEEEAAAQQQQACB%0AIhHwN/L9zfjwTXp/c19v0qvd34jXB2MkBBBofwKa42HyD8v1Qbo+LC8rK1vgw3L1Vz9tWiVOH6b7%0AfjgWZQQQQAABBBBAAAEEEEAAAQQQ+FnAX3/7+3Cq9ToFwep1uL8W1+tx31ebv1ZXrqB2tYd1bqy+%0A2vz9PJVJCBSzgOaCzzm9363V1rWv5O+De672uro6q6mpaQhg976hoc8rn29hG2UEEEAAAQQQQKBQ%0ABQhsL9RHjutGAAEEEEAAAQQQQAABBNqJgL/57m/sewC77+sNe39DX7es/mojIYBAcQj4B3P6EF1B%0A62Hguj9/KNeH6Orj/YtDh7tEAAEEEEAAAQQQQAABBBBAoOkCeu3s7695WbmSXl977q/F9UVytYcB%0A7CrrNbr6qOxt8cHBPz5uUEURgaIQ8DnmN6t9bXqvW4HrvpiL2v39b38vXO+Ra8V27+P16utzSnPO%0Ak9f5PjkCCCCAAAIIIFDIAgS2F/Kjx7UjgAACCCCAAAIIIIAAAgUuEL6Z7yu26816f4Pfc71xr3Z/%0Ag1/1JAQQaF8C6ea1PpTT5h+W64N0bdrXB+eewn7+QTof6LkOOQIIIIAAAggggAACCCCAQDEK6HV2%0A0mttva7Wauv+BfLwtbW/Fle7VmX319rKlbw9W1B7Mbpzz8UtoDnnQejh+9lS0b6319bWmjb1VVK9%0A2sOy6nxTvc8/lcP3vcKy2kgIIIAAAggggEChCxDYXuiPINePAAIIIIAAAggggAACCBS4gN6cV9Kb%0A+Przq/6GfxjErrrwjf0Cv2UuHwEE0gjoQ7jUD+L0gZ0+JNeH7B7Urg/UVactNaUen9rOPgIIIIAA%0AAggggAACCCCAAALtXcDfawsDYr1O967X2v56u6yszMrLy+dbed1fn3uf1MD3VD9ei6eKsF+sAppn%0AHtSu97m1+b63KVe9gtpramrisry83e00rzQHPfd6cgQQQAABBBBAoBgECGwvhkeZe0QAAQQQQAAB%0ABBBAAAEE8lxAb9z75m/2h4Ht3qachAAC7Ucg/PBb5dR9/7A9/CDP68K+7UeEO0EAAQQQQAABBBBA%0AAAEEEEAgu4C/R6bXxl4Oj1K9Xj+rLfX1s7+u9i+Q+5fJvV79ffMV2X0/dazwnJQRKCYBf+86vGd/%0AX1sLtPgCLqmLuKiPL+Ki3OdvOJ7mmep9/noenosyAggggAACCCDQngUIbG/Pjy73hgACCCCAAAII%0AIIAAAgjkuYC/Qa88fFPfy7p8b/M39/2YPL81Lg8BBBopoA/r9OG5r8Kusn9g7h+q+4fs6sOH6I2E%0ApRsCCCCAAAIIIIAAAggggEC7FNB7Y570fpmS1+k1s7++1l8804rsvu+vp/11t3IPbg/rfGzvr9zL%0A3kaOQDEK+PvSmnfz5s2Lt9T3rL1NK7JrU7+wj7v5WJp7Ssp9Hnsf5p5LkCOAAAIIIIBAsQkQ2F5s%0Ajzj3iwACCCCAAAIIIIAAAgjkoYC/ka9cb/T7pksN21Lf3M/DW+GSEECgiQL+IZ0+aPc/bx5+oK52%0Ar/e+TTwF3RFAAAEEEEAAAQQQQAABBBBodwL+npluzN8z0+tmJb2uVtB6aWlpnOs1twfQ+mtr5f5a%0APKyLB+AfBBBIK+DzzgPY/X1s1XtZq7XX1dXFm8perwF9rvl7X9oP6+Md/kEAAQQQQAABBIpcgMD2%0AIv8PwO0jgAACCCCAAAIIIIAAAvki4B8KhLmuzffz5Tq5DgQQyL2Af6jnq8j5h3uee71/2Jf7K2BE%0ABBBAAAEEEEAAAQQQQAABBPJPQO+LhclfPyv318z+WtnrVK8viHtQu39ZXPWefJxwDB/H+5AjUIwC%0APueUKyDd92Xh+z/++GMctF5fX28qh321r35erzmmdp9/4TwLy8VozT0jgAACCCCAAAKZBAhszyRD%0APQIIIIAAAggggAACCCCAQKsI6I19f/PfV6/RG//aPHkfz72eHAEEClvAP0hX4Lo+cC8vL49XktOH%0AfakfrofB7XzwV9iPO1ePAAIIIIAAAggggAACCCCQXcCDaMOe/lpZr5H1GrqioiIOYtfrZG/z19T+%0AOtr3072W9tfl4TkoI1CMAv6+s+adklZa99XWwza1+4rstbW1DX38OLcL55bmYph8LmpcL4ftlBFA%0AAAEEEEAAgWIXILC92P8HcP8IIIAAAggggAACCCCAQBsK+Bv8nvuHBMqVwjz1jX5va8PL59QIILCQ%0AAj730+X64F0pXZvqSAgggAACCCCAAAIIIIAAAgi0ZwF/XRzeowepd+jQIf5iuFZjV9nrw9fQHtge%0A1oVjUUagmAVS31vWvoLTfbEVL2tfZW9Xed68eQ2B7yqrTpuSzzefv76fzlptJAQQQAABBBBAAIEF%0ABQhsX9CEGgQQQAABBBBAAAEEEEAAgVYW0AcD/mGClz0PL8X7hHWUEUCg8AX0QZ4+8NOH7v4n0n01%0AK/+QT+1eLvw75g4QQAABBBBAAAEEEEAAAQQQWFBAr3u1+etjvUZW2ev9tbFy/eUzbWGdRvS+qfmC%0AZ6MGgeIS0HvLHoTuub/frAB2lT2wva6uzrQie2q9+mjz1dw1zzQHtYXJ68M6yggggAACCCCAAAKN%0AEyCwvXFO9EIAAQQQQAABBBBAAAEEEGgBAf8gwPPwFKpLTenqUvuwjwAChSWgD/qU/AM/z8MPBFUX%0A9iusO+RqEUAAAQQQQAABBBBAAAEEEGicgL8mVkB7eXm5lZWVZVyR3b8Y7q+Z/XVzeKZ0dWE7ZQSK%0ARUDvK3swu4LSPTBddd6mXPVKNTU1cWC79r3drXyeeu715AgggAACCCCAAAK5ESCwPTeOjIIAAggg%0AgAACCCCAAAIIINAMAb35H276kMA3DaeyJ5XV11PY5nXkCCBQuALhc4GX/W7Cue915AgggAACCCCA%0AAAIIIIAAAggUkkD42lbl8Avdug+vU32HDh3mW7Vddd5f/XxTnZcLyYJrRaAlBTxYPTyH3ktWvVZg%0AnzdvXryp7H2Ve7uO832Vday/F6355vteVk5CAAEEEEAAAQQQyJ0Age25s2QkBBBAAAEEEEAAAQQQ%0AQACBJgr4hwDK/YMDfaDgW+pwfEiQKsI+AoUh4HNXuZd15fpz6r75h/Rhnnp34bGpbewjgAACCCDQ%0AHgQ+++gde+6JB2zyxAk2Y9oU69Kth/Xq088233Y3W2m1tdrDLeb0HvDKKSeDIYAAAgi0sIC/JtZK%0A66WlpfGmU2pfbR6k7q+LVe+rsntbeIk+XlhHGYFiFfD3mfUesweuq+z1/v6z2mpra+NN5bBPaOfH%0AaZ7pvSvNwTAx/0INyggggAACCCCAQG4FCGzPrSejIYAAAggggAACCCCAAAIINFPAPywI83AofVhA%0AQgCBwhTQvE73IbzfTfhhoJeZ865DjgAC7UVAz4Xjvx9t8+bOK5hb6lTZ2Xr06lMw11voF3rt5efb%0ArddckvY2/nPL1XbIMcPt8ONPT9tejJV4FeOjzj0jgAAChS2g17l6bawgWa3IruB2JZW9Xvv+uti/%0ACO77aiMhgEBmAX9f2VdlV9C6B657ee7cuXFQe11dnans9Ro1nGs+X71OOQkBBBBAAAEEEECgdQQI%0AbG8dZ86CAAIIIIAAAggggAACCCDQCAH/8MHz1EP4ACFVhH0E8lsgnLMqh6tb+b7qtGk/3PL7zrg6%0ABBBAoOkCZ510qP03Wom70NJpF/zTdtzzwEK77IK73h/Gj7U7brwi8bpvv+5y23XvQ61n776J/Yqh%0AEa9ieJS5RwQQQKDwBMLXtOle6/prX63CXlJSEge06y7DFdu1H46jfRICCPwq4O8be8C6t3iAuoLa%0A6+vr46B1lb1ex3nZc59rmptK2vfk89X3yRFAAAEEEEAAAQRaT4DA9taz5kwIIIAAAggggAACCCCA%0AAAIZBPwDCTV7Wbkn/1BBdV72NnIEEMh/Af+g0HNdscrpPujP/7vhChFAAIGmC1TNmmEjnnyw6Qfm%0AwREP/edmAttb4XH4/OP3otX85yaeae7cevvmy08IbI+U8Er8r0IjAggggEALC/h7U+FrXJ3SX+Nq%0ApfWysrJ4U9nrvb/2fTV2P87bwkv384R1lBEoVgF/z1hB6Vpp3VdbD+u9Taux19bWNvRRfZh8vinX%0AXAyTzzt/b9r3wz6UEUAAAQQQQAABBFpWgMD2lvVldAQQQAABBBBAAAEEEEAAAQQQQKCoBcIPC1PL%0A+jA/tY4PDIv6vws3j0C7FRg/dnT85b1CvMFxY78txMsuuGueNGFco665sf0aNVgBd2qsQ2P7FTAF%0Al44AAggg0AICel2aLqjVX6+qzQPWw34ewN6hQ4d4FXb1Udnrdan+GjgMbPe6FrgVhkSgIAV8XoUX%0ArzoFqPsq7Mq97G1qnzdvXkPgu8qq88B2n2uak0q+H57Hy2ojIYAAAggggAACCLSNAIHtbePOWRFA%0AAAEEEEAAAQQQQAABBBBAAIGiEvAPC5PyogLhZhFAoKgEqufMLtj7ra2uLthrL6QL12rsjUn/Z7/+%0AVaPG9G+vffBqr48s94UAAgjkh4CCZP2L2OEV6fWs6j0ofdFFF20IcPc2z0tKShqC2r3Ox9K+b6pT%0AmYRAsQuEwekejK46Twpi175yX5E9rFM/tWvz1dx97nkgu4/l9b5PjgACCCCAAAIIIJBfAgS259fj%0AwdUggAACCCCAAAIIIIAAAggggAAC7VIg/DAy3Q1ma093DHUIIIBAoQh0rOxcKJe6wHWWd+y4QB0V%0AuRfo3bd/owbt03dAo/q19054tfdHmPtrjwLTpkyyTz5426pmzbD6ulorK+9o3Xv2spVXX8cqOnZq%0Aj7fMPRWYQLrg8rBOZQ+GVUB7WVlZvPmK7N7uuQfA+75yEgIIpBfQe0IezK6gdA9M95XWvV252mpq%0Aaqy2tjYue5uPrLnmX0xJDWj3PuQIIIAAAggggAAC+S1AYHt+Pz5cHQIIIIAAAggggAACCCCAAAII%0AIIAAAggggECBCwwaPMQW7dDB5kVBGIWWFl9y2UK75IK83iHLrJj1uheJguiWXGaFrP2KoQNexfAo%0Ac4/tSeC5x++3s08+LF5FN/W+OlV2sX/d+ZQN4fktlYb9FhZIDTT3feW+eXBs6r4C2xXQrk1ltXsA%0AbWpf32/h22F4BApGQIHo2sLkwelagV3bvHnz4jw1sF37avcgeI0Rjqf55vteVk5CAAEEEEAAAQQQ%0AKCwBAtsL6/HiahFAAAEEEEAAAQQQQAABBBBAAAEEEEAAAQQKTKC8oqMdeMTJdtdN/8xJcPvcufWJ%0AAgqsWmSRhX/7v1PnLnbQUacknovG3AgMWXZF22ybXWzEUw9lHHC3fQ6z3qzYHvvglfG/CQ0I5KXA%0A6y89u0AQo1/o7KqZ9v5bLxPY7iDkLSYQBrfqdyUPRNcJ1ebtqleweklJSbyprDrvo1z7iyyySLyF%0AbeHFe/+wjjICxSzgAecevO77MvFAdV+NXSuy+6rt3q7+nvxYzTPNRc3DMDH/Qg3KCCCAAAIIIIBA%0A4Qks/DvbhXfPXDECCCCAAAIIIIAAAggggAACCCCAAAIIIIAAAq0q8LvjTjNtuUj7bDvUxoz6OuNQ%0Aex54pJ1w2l8zttOQnwLnXHqjrbfJVvbCM4/YlEk/2KyZ061b955xMPvWO+1lG2+xfX5eeBtdFV5t%0ABM9pEUAAgQIX8IBXz3U7KntgrAetK7C9rKwsDnJXnbf7cX6M7xc4C5ePQIsKeCC6cg9iT61TwLuC%0A2evr662uri7OVaekY5R8vqXOP+2TEEAAAQQQQAABBNqPAIHt7eex5E4QQAABBBBAAAEEEEAAAQQQ%0AQAABBBBAAAEEEECgQAW0Iuz2u+0XbwV6C6162Xi1KjcnQwABBApCwINbPfhVFx3Wad9XWvfc+4SB%0A6yorsL1Dhw5xQLvGCNt9TB1LQgCBXwUUrK7kQeveosB0D2pX8Lqvxu51yn0ld+XqH87jcP5pTO0z%0AD12XHAEEEEAAAQQQaH8CBLa3v8eUO0IAAQQQQAABBBBAAAEEEEAAAQQQQAABBBBAAAEEEEAAAQQQ%0AQKBdCqQGzfpNegC6B62Hwa+qU7tyrcSuLawLx/CA2jD3ds/VRkIAgZ8FfE56oLqC01PrFKyugPba%0A2lqrrq5uCG731dg1kh/j80tzNDWpTf2UvF9qH/YRQAABBBBAAAEECluAwPbCfvy4egQQQAABBBBA%0AAAEEEEAAAQQQQAABBBBAAAEEEEAAAQQQQACBdijgQZ6ep96iB3d6vffz3OvbY54a0Kp9bQpm16aA%0AWA9sD+v1Fz/CzfunGvl4qfXsI1DsAqnPO/Lw5xwFqfvK6yqn1s+bN8/q6+vjoHaVfXV2jaE5F+ap%0A5bjxl3+8b1hHGQEEEEAAAQQQQKD9CBDY3n4eS+4EAQQQQAABBBBAAAEEEEAAAQQQQAABBBBAAAEE%0AEEAAAQQQQKCdCYRB1h7QGdb57aar87ZCyT0QNvV6/d6Ud+jQoWG19bBexyigvaSkpKGP6ryPB7Er%0AsN0D3z34Xf3CpGNICCDws0A4L8OAddUreZ0C1RW4XldXFwetq93bvKxV231Fd80zzcEw+XwN6ygj%0AgAACCCCAAAIIFJcAge3F9XhztwgggAACCCCAAAIIIIAAAggggAACCCCAAAIIIIAAAggggAACBSDg%0AAZ6puS7dA0IVNOr7YT/VedBp3CHP//Fr9eBXv1yv1715MLoC0xW8rn1tbuF91Obt3ubjKVedNhIC%0ACGQX0Bz0Tb31nOOB6V6vOm0Kaq+pqYk3lb3ezxLOO5+HYZ33I0cAAQQQQAABBBAobgEC24v78efu%0AEUAAAQQQQAABBBBAAAEEEEAAAQQQQAABBBBAAAEEEEAAAQTyUMCDRpUreSCol1XvQaGepx4TH5gn%0A/4T34eXw0sL783v0dl9ZXYHsCmwPV233NuUe7K6yb27jY5EjgEB6AX/+CFtVFwaoK6hdm9eF7fPm%0AzYvbUgPfNZ7mofr6fAzL4fkoI4AAAggggAACCCBAYDv/BxBAAAEEEEAAAQQQQAABBBBAAAEEEEAA%0AAQQQQAABBBBAAAEEEMhDAQ/29mBQv0Sv174CRJW8TrnXxQ158I9fj3IFvSp5na7XV1731dbV7oHq%0AaldZSf1KS0sbVmRXnbeF9x+W1YeEAAKZBTQXfW6GQek6wgPYFbSuVFtbG2/a9zafy8pV5+OFczc+%0A+Jd/VE9CAAEEEEAAAQQQQCCTAIHtmWSoRwABBBBAAAEEEEAAAQQQQAABBBBAAAEEEEAAgVYRqJ4z%0A2yZ8P8YmjPsuPl+3Hr1s8JJLW6fKLi16fgXezJg2xaZNmWRTp0y0muo51rFT5+i8na2ycxfr3LW7%0Ade7SrUWvoRAHnzVjmo2PHq9JP4y3io6drEevPta9R+/Iq1vDKpyFeF8tdc2F5lVXV2u65hnTp1pt%0ATU00JyrjOaG5oXKxpRnTpkYWUyKT6TZr5vT49rt272ldu/ewHj37WHlFx7wimTN7VvScNjl+TpsZ%0APYaao9269zI9r+q6FRRMKlwBD9b2O/Dg0NR6b8+3PDXo1YNhFZiun8keyK7V2JW0MrvqtOkew3Zf%0Asd3b8u1euR4ECkXAg9B9foaB6V6nYPe5c+fGt1RXVxcHtmtf9eqvlO75qFCem+Ib4B8EEEAAAQQQ%0AQACBvBEgsD1vHgouBAEEEEAAAQQQQAABBBBAAAEEEEAAAQQQQACBwhNQMMszj95rn374timg8qef%0A/s/KysptyLIr2Ha77pcxEFaBMq++8LTddt1l9vF7b6a98SWXXt422nx72/PAI6PA6V5p+zS2Uuf7%0A5stP7N3XX7J333zJvvjkfZs+dXJDME6mcfr0G2grrraWrbTqWrb2hpuZrqml0isjnrQP333dZkZB%0AxXXRaphl5eXWJQquX22tDWz9TbZq9mmb+xj5CefW19tLzz1mj953m33ywdtWPafKm+bLS6PHfd2N%0AtrDNtt3FNth0mzigdr4OOd7BKzego0d+Ze+8/oK9/9Yr9sHbr9r06MsemVJl9EWPZZZf2ZaOtv4D%0AF28IYsvUP7Ve/0c2HLZtHBSe2pYv+wrqf/G5x2MPmUyc8H3ipS2x1HK2yhrr2iprrmcbb7Fd/OWY%0AxANy3Pjdt9/YyyOesFf++4R9Hj2v1UdfTEhKek5bL3o+2Xjz7WzNdTexDiUlSd0b3TZm1NeR2csN%0AK3GHB44Z9VW4u0D5g3dej/4v/bwa9wKNKRUKzB+6/qY2cLElU1qKYzc1SDRdIGk+SOhnbpj8upUr%0AWD1M3qYAdbVpNXZtSh7Y7n2Ue3A7Ae2hImUEsgv4vFTuZR3lgezKFayuLaxTXwWwa1Py9ngn+kfz%0AUik1jyv5BwEEEEAAAQQQQACBZgj8T/RL6PyvKpsxCIcggAACCCCAAAIIIIAAAggg0BwB/1BEK/1U%0AVVXFm8pe72OGH2D6hyTeRo4AAvkrEM5dDz5IrVO9VtorjwL3Kioq4rLqtJEQQKB4Bfxta+Xa/HcD%0A/bl7BVLUR0G2vlLghY+Ot0lVPwdZ7DNsWRvSv2VX+M6HR2WfbYeaAggzpb0OPtpOOO2vmZpzXn/P%0Av6+xv/95eNpxt9l5bzvromsXaBv19ed21kmH2qivPlugLV2FVm+/68l30jVlrfswCph84K4b7c1X%0AnotXXM56QJYOQ9fb1GSsQPNc/m76YHSNF59zUsazn/bnK23HPQ7I2J7U0JzHSOPNnD7Nbr32Envy%0AobvictI5UttKSstsn0OOtUOO+aOVlPwcoJjaZ2H28VoYvZ+PfePl5+zOG/8RBbW/uPCDNWEEfVHj%0A6tufaMIRrdN1/NjRdvctV9tj998WrVRf3ayTlpVX2Obb7mr7Hna8KeC9pdK86Gfh/XfeYA/edYMp%0AsL25Sau5D9t6Z/v9iWdarz79mztM9EWcGttp4+Wt6pcV7Zs9UCMP7Nm7rz34wmd5t/p8VU29XfHA%0ABw13cdFv+0evccqjL3uVRc+DJfGmQG0F5/trHv854nnDwb8Uwt+FPODUg0u9TQGo2lSv34/8fRWv%0ATx2zpS8ktfAAAEAASURBVPb9ejS+l5Ur+f3q/uWhwHUPWleb7l+5bNxIx7lVqo8foz4kBBBIFgjn%0Aoz9XpNapXs8xtdEXK6urqxuC11Xvyeez5qMf722ee5v2U+et9yFHoNAE/P+75379+hmlTT/TKisr%0A401t2vc270uOAAIIIIAAAk0TmP/r0E07lt4IIIAAAggggAACCCCAAAIIIIAAAggggAACCCBQ5AJT%0AJk3IKDB54vgF2hREe9qx+8eruy/QmKFCgfwKsu7SrXuGHvNX10UrFj/98H/svtuvi1dpn7914fa0%0AsrW2VdZc186//JYoGLTfwg34y9ETxn2XOM64775NbE9qbOpjpLFefPYxu+jsE+NV7ZPGztSmVaNv%0AveYSe/7ph+x/L/inrTZ0/Uxdm1WPV7PY4oO+HzPSzj75cPv843ebP8hCHKlV4atmzbDKzl0XYpTc%0AHaogJQX4X/v3800B4wuTFBD/+AN32FMP3x0Htx950tk5D+x7OVqZ/cqLzrSxo0cuzKXGx1bPmR1f%0A74inHrKDjjwl/jJKc1Zw//j9t1otqF0XPmXSD/b15x/ZciutvtAGhTSAgkR9C6/b6zwP23Jd1nzR%0AeZRUTk0KOPdAWJU9qaxNgX4KXFegf2pgu8ZVH9VrU9J+a9yXXyc5AoUukG5eqk6bB7XrSzAqp9br%0AS8T6ArEC3FX2fjLxee9l3/c8dEtXF7ZTRgABBBBAAAEEEEAgmwCB7dmEaEcAAQQQQAABBBBAAAEE%0AEEAAAQQQQAABBBBAAIGcCGjl77+ccaz9GAXLNDVVz6lqVGD7KyOetMsu+KP9MC45ULyp50/t/9G7%0Ab9jBu24UBbffbGuss1Fqc8Huz4pWXL7s/D/aM4/ek5N70GrSxx20o/31yjtsw2Hb5GTMfBqk0Lye%0Air7wcfE5f7Ca6jltyjhj2tS8CGxXgP3pxx1g777xUk49FAx423WXx1982WP/I3Iy9qwZ06K/dHGY%0AvfXqiJyMFw6i/w/XXHauPfHgHXbZ9fdb/0GLh81Zy9OmTMzaJ9cdZkybkush83o8BYpqU6C3Jw9K%0A9SBS/b/z4NVMQak+jsbw43w8zzVGuqR6HROe1/uqXtemTX+RS5vve5tyBbYrqN1Xs/U2nU9l3/f7%0A9Lp010MdAgj8KuDzMgxY9/npdXqO8L98FT5fhMcqqN3bfD7+epafS8zLVBH2EUAAAQQQQAABBHIt%0AQGB7rkUZDwEEEEAAAQQQQAABBBBAAAEEEEAAAQQQQAABBBYQeO7x++384UcuUN/Yih9/+jFrV63Q%0Aftn5p2btl6sO06dOtpN/v6fdeN/ztuTSy+dq2DYbZ/zY0XbcwTvZhO/H5PQa9EWGM6Lg4Uuuu8fW%0AWn9YTsduy8EKzeuef19jf//z8LYkazj3olHQa1unutoaO/XIvUxfUmmp9M7rL1kuAtsn/TDOTjx0%0AVxs98suWutR4XH0R5ch9t7Z/3PKILT5k2cafKwpIbu30myhAupiSB5hqJXMPVg2DURUIHgavenCq%0A6pQ8EDUMNk/n52Oma1NdpnaNqzYFrpeXl8ebAtjD8/k1+Irsvq88NaWrS+3DPgII/Czg81K55rwH%0Apnu96rQpqL2mpibeVPZ6dwznXdL89P7kCCCAAAIIIIAAAgi0lMCvX+luqTMwLgIIIIAAAggggAAC%0ACCCAAAIIIIAAAggggAACCBS1wEfvvblQQe3CW2SR5LV6pk2ZZFdfcnarOys49ozjD7DqObNb/dy5%0APOHY0SPt6P23y3lQu1/j3Ln1dtqx+9vkiRO8qqDzQvN68dlH7Yq//G+TzBWQWlJa1qRjGtO5rLzC%0AevTq05iuLdpHX7RpalB7aVl5tBJ1SaOva/q0yY3um6njmFFf2xF7b9WsoPZFoiDopqYpk36wo/bb%0Axr76/KNGH9q774BG981Vx159+udqqLweJwwuTVfWPA3rdTMezOpBrh68mpQrEFbtfmzqOKr3pOB1%0AX5Vdweu+ArtWYVe99pWrnzYFsqeWdc3pgt79Xvxc5Agg8KtA0pzWHPa/1OBlfcEl3FTvm891z3WW%0AcJ6H5V+vgBICCCCAAAIIIIAAAq0j0PR3M1rnujgLAggggAACCCCAAAIIIIAAAggggAACCCCAAAII%0AtAOBGdOm2pknHBgF1tQv1N2Ul3dMPH7kV59ZbU11Yh9v7D9wcRuw2BLWf1CUR5tyBUkqSL1q1gwb%0A99239uG7r9t7b75sNdVz/LCMuQJPb7ryQjt2+AUZ++Rzg1aBPu6gHW3q5IlZL1NOQ5ZdIQpU7GAK%0AgB0z6qtGGWlgBf9fdfFZds4l12c9Tz53KDSv778bZWef/Lv5AtbS+VZ0rLQtd9jDll1hFVsm2oYs%0As2Ic2P7D+LHx46z/588//VCTg8HDcykw/Pj//XMU+FoaVrd6+c1X/msjnnoo63mXX3mNaMX139ti%0ASyxt/QYsZt179o4dJ08cb+Ojv2ygVfvff+uVeKx0zxU/RUGEC5OmRX8V4uj9tzX9dYhsqVv3nrbZ%0AtrvZxltsHz2nDbaevftZafTFhDmzq0wB9iO//NRef/FZe3nEE1nHmzl9WvS8fZDd9shrpscsW1pp%0AtbVtpdXWsk8+eDtb15y0r7PRFrbEUsvlZKxCGETB3koeHJ4acKpgVvVRruRBrdr3OtV70LgHw6vO%0Ak7cp1/i+r3adV0l1Clj3FdlV1lhq9/7a9xXZ/TxqC5P21UZCAIHGCWhOaksNSvej/Usrmu+1tbXx%0AprLX+3OG8vALLJnmYuqc9fOQI4AAAggggAACCCDQWgIEtreWNOdBAAEEEEAAAQQQQAABBBBAAAEE%0AEEAAAQQQQKDIBBRAc/7wI+IA6Ey33q1HL1t/k61suZVWN636O3XyD/btN1/Y26+90LBCsfp07d4j%0A0xBx/awZ0xLbFeS57S5723a77meDl1w6sa8a9z/8xGh18fF26Xmn2kvPPZa1/yP3/tsOO+40K69I%0ADsDPOlArd/hh3Fg7Jlqpffq0KRnPrMdF97bJljtY5y7d5uunLwO8+sLTdv0VF0TBz1/P15Zu55lH%0A77Hd9jnMVllz3XTNeV9XiF7XXHqu1dfVJtous8KqdsHfb7aBg4cs0E8B3drWjYKJf3vgkfbIvbfa%0AVRedZbOrZi7Q1yt22H1/O+bU8323IS+JVnRu6zmi56V/XnhGwzWlK/TtP8hOPONvcZB4arsC/jQn%0AtK02dP3oOWVfO/msS+yFZx61e2+7xj7/+L2GQ1LnS0NDIwt/PePYrEHoGurAI062w084oyEAORy+%0AY6dK0zZwsSWjObyj/aH2b3bnTf+026//e+KXUr4fM8r+ddm5duLpF4bDpS0rkPmau56Jg/x//PHn%0A4Oqw4x03/CN6Tn8+rJqvvPt+h9tGm283X12mHf0VgVXXXC9Tc7ut1/+7TMGmHqzqfXzfg2CF4scq%0AV2BrWOdlD0TXfrrAcx2req3IXlFREecKatfj78n7hGN5GzkCCDRdQPPZtzBQXXVKPt/VptXZ6+rq%0A4sD2+vr6hsB2P6vmZ7ipXvskBBBAAAEEEEAAAQTyTeDXV5n5dmVcDwIIIIAAAggggAACCCCAAAII%0AIIAAAggggAACCBS0gFY9//GXFWTT3YgCQo8/7S8LBEt739Ejv7I3X37Oll5+Za/KmJdlCCgfut6m%0Atu+hx9paG2yWNugz44BRg1Ynv/CqO+zFZx+zi84+MTHAVEG+Tz18t+0aBW0XUho39tuMl9uxU2c7%0A9Jjhtvv+h2dcYVurOW+2zS42dL1NbPhR+8Qr3Wcc8JeG+26/rmAD2wvNSytoZ1uZXP9nTzj9rxkf%0A4/DxVADczr892DYctq2dcOguNir6Swnp0mP3327rbLi5bb7dbuma27ROgeejvv484zV06FBiF159%0Apy2z/CoZ+6Q2lJVX2DY77xVvzz/9sN3wj7/EX9BZa/1hqV0bvf/wPbfYq88/ldi/omMn+9PfrokD%0A1hM7Bo2as4cc/cf4mBMO2TnxLzXc++9rbLOtd2nUfFUg85rrbhyc6dfi04/c8+tOmpK+bLR29BxN%0AWngBD4ANc43qwax6nHyFdZW9TbkHqXsfb1N92F5WVhYHs6uftjAwNizHB/EPAgg0SsDnrDqr7Mnr%0Aw8B1lb2Pcu37F1m0UrvqNDeV+5xMzcM2Pxc5AggggAACCCCAAAL5IkBge748ElwHAggggAACCCCA%0AAAIIIIAAAggggAACCCCAAALtTCBTUPuiHTrYn6/4d9YVehcfsoxpa0xaNlpxOkwrrjrUjvjDWXHA%0AdVjfnLJWKp9bX2dnnXRo4uHPP/1IwQW2Z7qhfgMH26XX3Rv5L5upy3z1Wpn6ilsetguGH2XPPXH/%0AfG2pO688/6TV1lSbgoHbS8pXLwUmJ6XlV17DTjn70obAt6S+YVuPXn1s+HlX2BF7bxlWz1e+/M/D%0AbaMttm9UwPx8B7bwzsv/fSLxDMf88fwmBbWnDjZs651N28gvP7XFl1outblR+xO+H2NX/OW0xL4K%0ABv/rlXc2+jkydbAll17e/nXHk3bYHptZ1awZqc3xvgIfb7nmYrvs+uQ5nfZgKltdQI+Xglu1arNW%0Aa1auIFcFtCrIVSura+sQ/QxW7kHpClz3dq3E3rFjx4Z2D2rXzfg46uvHeLBsq98sJ0SgHQlo7vr8%0A1Rz2fd2i9j2ovaamxrRpbqvO2+NCmn80P8M5nKYLVQgggAACCCCAAAII5KXAz1/DzstL46IQQAAB%0ABBBAAAEEEEAAAQQQQAABBBBAAAEEEECgvQkoyObsi67LGtTe1Pvu2buvnXbBP22H3fe3q6Ngzevv%0A+W9Ogtr9OrTy9DIpwfPe5vkXn7wfByP5fqHmK622lt1w74hGB7X7fZaUlNq5l91ogxYf4lVpcwW1%0Av/bC02nbCrEyX70U0PpG9BcPktIxp57X5KB2H2/l1de2nfY8yHcXyKdNmWRPPHjnAvVtXaG/JJGU%0AtsjRKvNDll2x2QGFd99yVfzlj0zXqVXX/3HLo80OavdxBw4eYvsedpzvps3ffPm/NmHcd2nbqMwv%0AAf189U3B574psNUD0cPA9rCsYPeSkpKGrbS01LQyu3Lf1J4aFJ9fAlwNAoUn4EHsysOV1xXQrp/j%0Ayr2sfW0KbPfN67yvxtBYJAQQQAABBBBAAAEEClmAwPZCfvS4dgQQQAABBBBAAAEEEEAAAQQQQAAB%0ABBBAAAEECkzgpD9dbAoSb4m0454H2ul/ucpWG7p+zodXsOBRJ5+dOO7sqpk2dvTIxD753rjBplvb%0AP//9mHXr3rNZlyqnPQ84Iuux77/9atY+hdAhn70+fu+NjCtxy3a9jbe0NdbZaKGYjzr5nMTA+Hz8%0AAsOUSRMy3nPP3v2se8/eGdtbo2HO7Cp7/IHkLwTsffAx1qtPv5xczp4HHGmdu3bLOJYCJB+777aM%0A7TS0vYCed30VdQWf+6rrnTp1ssrKyoatS5cu1rVrV+vRo4f16tWrYevZs2dc161bN9MxGkNB7x4M%0A7wHyyj1wXjkJAQQaLxAGrofB6ApQ119YqK2ttTlz5tjMmTNt+vTpNm3aNJs6dWqca7+qqiperV3H%0AKvlcZH42/jGgJwIIIIAAAggggEDhCBDYXjiPFVeKAAIIIIAAAggggAACCCCAAAIIIIAAAggggEBB%0AC+xzyLG2+36HF+w9rLPh5lbZJXMAqG7smy8/Kdj7W3HVoXbBFbdGq/OWLdQ9bLfrflbRsTJxjG+/%0A+SKxvRAa890r68rk2+++0MxdunW3vgMWyzjOmFFfZWxrq4ZpUyZnPHWvPv0ztrVWw5MP3WnVc6oy%0Ank7m+x9+Qsb2pjZUdOxk+x2WPN6TD9/d1GHp38oCCnJVILqC0svLy61jx45xkLoHt3fu3NkU2K7g%0AdQW2K5hdwe29e/eOc9Up6F39tVK7VmZPF9juwe2tfHucDoGCFlBQu7Zw5XVfcV1B7dpqamri4HUF%0AtiuoPTWwfdasWXHwu8ZQShfYzvws6P8mXDwCCCCAAAIIIIBAIEBge4BBEQEEEEAAAQQQQAABBBBA%0AAAEEEEAAAQQQQAABBFpGYPmV14hWPD+nZQZvxVH79R+UeLZZM6cntudr46DFh9jF19xjpWXlC32J%0ACpTdYY/9E8cp9MD2QvCaOnlS4mMwaPGlEtsb27jYEktn7Dp+7GibF61Gm0+pvKIi4+X8MG5MxrbW%0Aarjv9usST3XwUX+0jp06J/ZpauMe+//eunbrkfGwH8Z9Z1MnT8zYTkPbCoQBrlppXUHpCnDXVlpa%0A2lBWvTZfjT1d4LrGIiGAQO4EPKj9p59+Mm1acT0MavcV25UraF2b+nmuso8R5rm7QkZCAAEEEEAA%0AAQQQQCD/BAhsz7/HhCtCAAEEEEAAAQQQQAABBBBAAAEEEEAAAQQQQKBdCShY+txLb7BFo4C6Qk99%0AByQHts+pmlVwt9itRy+7/IYHrGv3zIGtTb2pDYdtm3jI9KmTrWrWjMQ++dpYKF7TpyYHti+2RG4C%0A2wcvmTmwXYF533/3bV49lN2698p4PdOnTbEP33k9Y3tLN3z37TemLVNSQPtu+xyWqbnZ9eUVHW2F%0AVdZMPP6zj95NbKex7QS0SrOC1bXSulZl79Onjw0YMMAGDRpkgwcPjnPtq17t6qf+Oo6EAAK5EVDQ%0AuQeke4C6cg9cr66uthkzZtikSZNs/PjxNm7cOBs7dmycT5gwwaZMmRKv2K7Ad/8LDJm+jMIXUHLz%0AmDEKAggggAACCCCAQP4K8Go1fx8brgwBBBBAAAEEEEAAAQQQQAABBBBAAAEEEEAAgXYhcORJZ9vA%0AwUPaxb306Tcw8T6qZs1MbM/Hxh12P8D6D1o8p5e2xFLLZR2vUFe3LxQvBWlnSpWdu1rnLt0yNTep%0Avlfvfon9J08cl9je2o39Bi6WeMp/XHiGVc+ZndinpRo/fv/NxKGXXm4l6xCtwt0SqXeW5zYC21tC%0APXdjKtBVgepapb28vNwqor9M0LFjx4ZN+6pXu/oRGJs7e0ZCwFdSdwnfTw12r6urMwW4a5szZ47N%0Anj07zrVfU1MTB8H7Cu0aS/M03Hx8cgQQQAABBBBAAAEE2rsAge3t/RHm/hBAAAEEEEAAAQQQQAAB%0ABBBAAAEEEEAAAQQQaEOBlVdf2/Y84Ig2vILcnrp33wGJA9bWVie252NjSwQ49ujVxzpVdkm83Zoo%0AqKsQU6F4deiQOQB6zuxZNre+Pif8E8Z9lzhOrgLoE0/ShMb1N906sffnH79rR++/nU2bkrzifeIg%0AzWz86L03Eo8csuxKie0L09i7b//Ew0d9/VliO40IIIBAMQp4ELtWZ1dQulZc16aV2n3zOrV7CgPW%0Aw7K3kyOAAAIIIIAAAgggUMwCBLYX86PPvSOAAAIIIIAAAggggAACCCCAAAIIIIAAAggg0MICq6+9%0AUbw6bAufptWGX2SRRZPP9X//l9xeRK3ZApqrqwszsL2lHsJce3Xp2j3jpSq4buyYkRnbm9Lw3bdf%0AJ3bv1qNXYntrN244bFtbZNHkefzVZx/a7/fa0r754pNWvbyP30tesX2p5VZssevJ9qWdWTOmt9i5%0AGRgBBBAoRIFwRfb66MtiviK7r8ZeVVUVr8iufa3Irj5hcLv/9QTPZeBfnvO8EF24ZgQQQAABBBBA%0AAAEEFlaAwPaFFeR4BBBAAAEEEEAAAQQQQAABBBBAAAEEEEAAAQQQQACBBQTKKioWqAsraqpnh7tF%0AX861V9fuPRJNR4/8MrG9sY2jR36V2LVr956J7a3dqL8mcPjxp2c97fjvR9uBO29gZxx/YKsEuGsV%0A/WyPyVItumJ78l+jqJo1I6sZHRBAAIFiFPAAdwWta+V2X6Hdc9VpUz9Pqau0+77aCWp3JXIEEEAA%0AAQQQQACBYhVIXo6gWFW4bwQQQAABBBBAAAEEEEAAAQQQQAABBBBAAAEEEChqgbq6WosikBYwmDdv%0A7gJ1VKQXKC9PDmyfOxfLUC7XXsuvvGY4/ALlLz/90DbbZpcF6ptS8dlH79iUSRMyHrLEUstZSUlp%0Axva2atj/8D/Yqy88bdlWSNf1Pf/0w/G28Rbb254HHGlrrLNRiwQdTpk0MSvHy/99wt55/YWs/ZrT%0AYdqUSYmHzZpJYHsiEI0IIFB0AgpUDzcBhPsKdA/31R4GsGuldk8Es7sEOQIIIIAAAggggAACZgS2%0A878AAQQQQAABBBBAAAEEEEAAAQQQQKDFBfzD26S8xS+CEyCAAAIIIBAJKMBIqyJrGzPqK/vu26+j%0A7RubNXO61VTPibbqaJsd9wNs4QQ6dChZuAGK7Ohcew1db5NEwftuv9Z22/cw69NvYGK/pMZ/Xnhm%0AUrOtt8lWie1t1ahgwrMuutYO3GmDeN435jpeeu5x0zZgsSVtpz0PtO1328+69+zdmEMb1acxK6L/%0A+9pLGzVWS3SqnlPVEsMyJgIIIFDQAmFAugexpwa0a1/J3w9ZZJFFzPsU9M1z8QgggAACCCCAAAII%0AtJAAge0tBMuwCCCAAAIIIIAAAggggAACCCCAQLEL6EPdTCldm38InK4t0zjUI4AAAggg0BiB2ppq%0Ae/u1F+zV55+KVml+yqZOzr4ycmPGpQ8C+SzQs3ffeHXx9958Oe1l6oscl553il30r7vTtmerfPHZ%0Ax+zDd19P7LZ+nga266IHDFrCzrv8Zjv3lMNtdtXMxPsIG8d9N8r+dek5dt0VF9jm2+5m+xx6rC27%0Awqphl2aV9eWafE4emJnP18i1IYAAAq0tkOl9jHT16epa+3o5HwIIIIAAAggggAAChSDw6982KoSr%0A5RoRQAABBBBAAAEEEEAAAQQQQAABBApGwFcjC1cw84vPVOfHeD9yBBBAAAEEFkZAKyBf/4+/2I4b%0ALmvDj97HHrn3VoLaFwaUYwtO4MTTLzStTp4pvTLiSbv/juszNWesf//tV+2Sc0/K2K6GwUsubasO%0AXT+xT1s3brDp1nbrw6/Yymus0+RL+XHePHvm0XvskF03tuMP3sneeOnZJo8RHlCV54Ht3Xr0Ci+X%0AMgIIIIBAIKAv/2ibF/1syLTxBaEAjCICCCCAAAIIIIAAAgkCmd/JSjiIJgQQQAABBBBAAAEEEEAA%0AAQQQQAABBLIJ+GpkYb8wcD0se590x3gbOQIIIIAAAo0V+PHHH+2Wf11suw1b2W6+6m82Z/asxh5K%0APwTalcBSy61ku+5zWOI9adX2Ew/d1caN/Taxnxo1t66/4s927AHbZ/2SyFEnn2uLLLJI1jHbukO/%0AAYvZ1bc/aYccM7zZ1/vO6y/aSYfvYSdHW3P/IoS+iJPPabkVV8vny+PaEEAAAQQQQAABBBBAAAEE%0AEECgnQgs2k7ug9tAAAEEEEAAAQQQQAABBBBAAAEEEMhjAQ9i91yX6mXP8/jyuTQEEEAAgQISmBWt%0AenzWHw61t14dUUBXzaUi0HIChx9/uj37+H02a8b0jCfRfNlv+3Vtxz0OMAXDD15ymXjr1KmzfTvy%0AC/vmi0/smy8/sXdeezHOMw70S8Nq0UrtG2+xfbZuedOuAHw57bD7/nbXTVfao/f92+pqa5p8fa9H%0Aq7bvv+O6Nvy8K2zTrXZq0vH6gme+pj79Btoxp56Xr5fHdSGAAAJtIuBfzPdc722EKfV53ft5Hval%0AjAACCCCAAAIIIIAAAr8KENj+qwUlBBBAAAEEEEAAAQQQQAABBBBAAAEEEEAAAQQQKGCBCd+PsRMO%0A3cW+HzOqyXdR2bmrdercxcorOlp5eYX9JsNK05MnTrAfxn3X5PE5AIG2EujctbutvNra9uoLTyde%0AQn1drd1/x/Xz9VGQXmpg3nwd0uz07T/Izrv85jQt+V+l1dtP+tNFdtix/2v33X6tPXDnDTZ92pQm%0AXfjM6dPs9OMOsD0POML+cOZFjT62U2XXrH2PPuVcKy0ry9ovVx30+PfuO9DW3mCYlUXPiyQEEEAA%0AAQQQQAABBBBAAAEEEECgpQUIbG9pYcZHAAEEEEAAAQQQQAABBBBAAAEEilTAV2JPXbVMHJnq/Jgi%0AJeO2EUAAAQQWQmDe3Ll25omHNCqoXT9vVlptrWhF6R2ifO14Zequ3Xs06ux333yV/ePC0xvVl04I%0A5IPAM4/dmzWoPdN1NjWovbJLN7vshgesZ+++mYYsiPou3brbYcedZgcdeYq9POIJe+SeW+O/AtEU%0Aj3tvu9ZWjJ5nttphz0bdc2X0xZpsSc9Ziy2xVLZutCOAAAIItIKAv3/hua/E7rkuwcvKvZ9yb4sL%0A/IMAAggggAACCCCAAALzCRDYPh8HOwgggAACCCCAAAIIIIAAAggggAACLSGgD25/85vfxJt/mOv7%0Ayv2D3ZY4N2MigAACCBSHwDWXnWuff/xu1pvdYrvd7fcnnmEDBw/J2pcOCBS6wPixo+2is/7QKrex%0A1LIrRSu132SLD1mmVc7XGidZtEMHG7b1zvE2IfpLDfdFweoP3HWj1dXWNOr0F599kq28+jqmleCz%0AJf3FiGxp4oTvCWzPhkQ7Aggg0MoCHrzup/X9MFeb73s/cgQQQAABBBBAAAEEEEgv8Jv01dQigAAC%0ACCCAAAIIIIAAAggggAACCCCQO4EwsD0MaPcyge25s2YkBBBAoBgFxo4eaXfe9M/EWy8tK7e/XnlH%0AHHhLUHsiFY3tRGDevHl2zim/s+o5VWnvqHPXbmnrm1qp3+d+e9BRdsN9I6Kg9mWbenjB9Fdw+nH/%0A+2d74PlPbP/DT7Tyio5Zr33O7Fl27qmH248//pi1b2Vl9sD2yRPHZx2HDggggAACrSPggeqep55V%0A9WHyfp6HbZQRQAABBBBAAAEEEEDgVwEC23+1oIQAAggggAACCCCAAAIIIIAAAgggkGMBX509DFxv%0AbF2OL4XhEEAAAQTascBj99+e9e4uvOoO22TLHbL2owMC7UXgzhuvsE8+eDvt7Qxecml7YMQndsrZ%0Al1rP3n3T9slWWVZeYXvsf4T955n37MTTL7SSktJsh7SL9m7de9rRp5xrdz/1rmmV+mzpo3ffsHff%0AeDFbN+vSrUfWPlqxnYQAAgggkB8C4Xsb4XsefnWpddn6+3HkCCCAAAIIIIAAAggUu8CixQ7A/SOA%0AAAIIIIAAAggggAACCCCAAAIINF8gXGksdTUyfWj7008/2aKLLhr/yW3tL7LIIuYf5vpq7cpVp6Qx%0AvNz8q+JIBBBAAIFiEtBKyE8+dFfiLe+w+/62zoabJ/ahEYH2JKDfqR6866a0t6Tftc697Car6NjJ%0Adtv3d7bzXofY26+OsNdefNa+/26kfT9mlE0Y9539GK34Hib9zrbE0svbakM3sNXX3sDWWn9Tq+zc%0ANexSVOVeffrZv+580v73mP2iwPWXEu/9hWcetbU32Cyxj75g0K1HL5s+dXLGfpN+YMX2jDg0IIAA%0AAm0s4O+PZMrb+PI4PQIIIIAAAggggAACBSNAYHvBPFRcKAIIIIAAAggggAACCCCAAAIIIJC/Av7B%0AbXiFqQHq2vfNg9l9X8d5WTkJAQQQQACBxgqMHvmlTZk0IbH7hpttl9hOIwLtTeC9N1+2TKt7L7nM%0ACrbM8qs03LK+eLjuxlvGm1fqCyMTx4+1GdOnWucuXaOtm3WKgtj1OxzpV4GOnTrbZdffb0fuu419%0A/vG7vzaklD54+9WUmvS7K6461F4Z8WT6xqh2UjtdsV2vJUgIIIAAAggggAACCCCAAAIIIICABHj3%0Aif8HCCCAAAIIIIAAAggggAACCCCAAALNEvAAlNSgdt9X7kHqCoLSyu0KnOrQoUPDpjqv98D2Zl0M%0AByGAAAIIFK3ApAnjst67gkVJCBSTQFIg9YqrZJ8P+p2t/6DFbYVV1rSBg4dY567dCWrP8B+oQ0mJ%0AHX78aRlaf66eOmVSYrs3rrTaWl5Mm38WBc/Pmzs3bVshV86umlXIl8+1I4AAAggggAACCCCAAAII%0AIIBADgUIbM8hJkMhgAACCCCAAAIIIIAAAggggAACxSIQBrXrnrX/008/xZuX3UKBUSVRwE9ZWZl1%0A7Ngx3iorK61Tp05xuby8PG5XgLuv5O7HkiOAAAIIIJBNYPLE8Yld+vQbaD169UnsQyMC7U1gUsK8%0A6N1vQHu73Ta/n1WHrp94DVUzp9u8efMS+6hxxVWTA9tnTp9mb7zy36zj5FuHkpLSxEuaPnVKYjuN%0ACCCAAAIIIIAAAggggAACCCBQPAIEthfPY82dIoAAAggggAACCCCAAAIIIIAAAjkX8FXWFZCuAPZ0%0Am7f5yuyZ+uT84hgQAQTiL534l038yyepuX9RBS4EClVg2tTklZC7RCtNkxAoNoGkL3x8/N6bxcbR%0A4vdbXtHRysorMp5n0egvFul34GxJK+SXlpUndnvqobsS2/OxsTz6cmtSmjGNwPYkH9oQQAABBBBA%0AAAEEEEAAAQQQKCaBRYvpZrlXBBBAAAEEEEAAAQQQQAABBBBAAIHGC4TBrl72XAHtCljXpoD1DlGw%0AjspKylPbS0tL51uV3fv61XiAvO+TI4BA8wU0T7X9+OOPVl9fH5eVa9/bfM4pyM7np8pe3/yzcyQC%0ArS/QqbJz4klHj/oq/v/fmKDSxIGixqpZM+yZx+7N1o12BNpcoKJjZcZreDNa8fvRe/9tO+55YMY+%0ANDRNYPzY0VZbU53xoO49esc/YzN2+KVBAfLb7LSXPXzPLRm7jnjqIfvo3TdslTXXzdgn3xqS/j/q%0AWqdOmZhvl8z1IIAAAggggAACCCCAAAIIIIBAGwkQ2N5G8JwWAQQQQAABBBBAAAEEEEAAAQQQyHcB%0ABbgqCNZXd1bZk4IDta8A9fLycquoqIiD29WuOg8e1Bja99XaVVYdCQEEWk5Ac9OD2ufMmRPPVeUe%0A3K457fO0pKTEOnXqFF+Myh7c3nJXx8gI5F6ge88+iYPW19Xa92NG2eAll07sl61RQe0nHLKLffHJ%0A+9m60o5AmwsMGLRE4jVc+Kfj7dMP37H9fneCDVp8SGJfGrMLfPbRu4mdevTqm9geNu5xwBGJge3q%0Aq8fv1odesQ7Rz+5CSJWduyZe5qcfvG1zZs+yjp2Sv6iUOAiNCCCAAAIIIIAAAggggAACCCDQLgQI%0AbG8XDyM3gQACCCCAAAIIIIAAAggggAACCORWIAxiVwCsNk9qU6C66rRSu8q+qY/qta/kqz+rjoD2%0AmIR/EMiZgOaiNgWqh3NWQe3a5s6dGwez64QKate+tymAXcdpXqrOxwrHydmFMhACLSzQp9/ArGd4%0A4ZmH7aAjT8naL1OHWTOnx0HtX376QaYu1COQVwKbbLmD3XbdZRmvSc/3j9x7a7z1HbCYLbb4Utan%0A/0DTiuHl5dEWfWmxLMrLysqtLCqrrqw8yuP2n/PefQfYotHvgoWUtFr98089bDvscYCttNpaObv0%0At19/IXGsFVcdmtgeNg5ZZgVbY52N7L03Xw6r5yuPHvmlnXvq4XbOJTcUxGOQ7YtF9fV19uKzj9l2%0Au+47332ygwACCCCAAAIIIIAAAggggAACxSdAYHvxPebcMQIIIIAAAggggAACCCCAAAIIIBALeACr%0A56r0sgLRtSn4tbS0NApqKovLXq9gWG/3oHZfpV31qUHs2k+t42FAAIHsAqlB6zpCddoUqF5bW2t1%0AdXVx2es9nzdvXtyuY9RP+97m81Z/cUFfUNEcV53mLwmBQhNYbqXVrbJLN6uKgs8zpRuvvNA2HLat%0ADVl2xUxdMtZrhfY//eFQG/fdqIx9aEAg3wRWWGVNW23o+vbBO69lvbQfxn1n2pqa9Ltf3wGDbfAS%0AS9mgaBu8xNK2+FLL2aprrpe3v/ddedGfbOSXn8YB/WtvsJkdN/yCZj0vhFZPPnS3PXrvv8OqBcqb%0AbbvLAnVJFfsednxiYLuOHfHUQ1ZdPdv+8o/b4i8dJI3X1LbPP37Pnn38Pnvjpedsg2Hb2DGnntfU%0AIebrP2SZ7M+9Mtx6p70a/vLTfAOwgwACCCCAAAIIIIAAAggggAACRSPApxRF81BzowgggAACCCCA%0AAAIIIIAAAggggMD8AmGguQLaFfCqPNwU5KqgVwW3V0SrdYabAmJVX1JSEvdRcJM2HZO6heea/yrY%0AQwCBTAL+RRO1h/NSZQ9QV3B7dXV1vM2ZM8dSN7XV1NTEge0Kbg83BcRrJXcPeA/Pl+maqEcgHwX0%0As2eDTbdKvLR50Vw5J1rdeMqkHxL7pTb+55ar7fd7b0lQeyoM+wUhcOaF/7Ku3Xq02LXqL37oCx+v%0AvfiMaa5cdPYf7Oj9trX9d1jXnnn0nvgvgrTYyZs5sFY69/TWqyPswJ03sPP+eIR9+uE7Xt2k/NUX%0Anra/nnls4jE9e/e1VdZYN7FPauP6m2wVryqfWp+6r8DzvbcZak8+dFfDF1RT+zR2f/LECXbf7dfZ%0AQTtvaIftMczuvvkqk5fq9FgvTOrVp591694zcYgP333dzjzhoOh3k7qM/fS7ir6soceOhAACCCCA%0AAAIIIIAAAggggAAC7VOAFdvb5+PKXSGAAAIIIIAAAggggAACCCCAAALzCaQGrHqguQLQVfZcB/m+%0A6hQsqMB1bWHQemo/3w9zlUkIIJAskDo31Vt12hS8rqDzMPDc69WmoHYFraeu2O59FISmTXNZdZ40%0Ax8PN68kRKGSBHfc8yJ56+D+Jt6BVmvfaeg07+KhTbe+Dj7EO0c+2dKmutsaefuQeu/f2a+OVndP1%0AoQ6BQhDoP2hxu/jae2z40fvYtCmTWu2Sv/3mCzvnlMPt+n/81Q484iTbdue9bdHoi5JtneZGX+b6%0AMfq5Gib9fHzq4bvjTX/RYeffHhR9UWYb69N/UPzzM+zrZf0MfvHZR+2um/5pn3zwtldnzA8/4cyM%0AY2U8KGo46cyL7OP33rAxo75O6maTfhhn5w8/0u644QobtvXOts5GW9jyK6+RuPK57mHG9Kn25Scf%0A2Juv/tfefvV50+OWLuk5cc7sWdY5+ssYC5M223ZXu/+O6xOHkKu+HLHpVjvZsiuuZksuvbzNrppl%0AE8aNsXdee8FGPP1w/NcF9HvM46+NtK7dW+6LG4kXSiMCCCCAAAIIIIAAAggggAACCLSYAIHtLUbL%0AwAgggAACCCCAAAIIIIAAAggggEDbCYRBrCr7vucKdPXAda3CrtXXF1100bhO9anB7d7f28I78wDZ%0AsI4yAghkF9B8VGCZNp+bOkrB6Apm99XYtQq7yqpTm/f1Y1WnspK3KfdNbT53vV3zXX+NQZu+tKJ5%0ATEKgkAVWX2uDOBDyhWceSbyNmuo59q9Lz7G7b7nKhiyzoi22xFI2aPAQfavLxo/91sZ/P8Y+eu9N%0Aq5o5PXGcJZdZwUZ99VliHxoRyAeBFVcdanc+/qZddsHweBX11rwmreb+1zOOtftuu9Yuv+lB696j%0AV2uefoFz6cssZeUVVltTvUCbKvTll8vO/2O8KRC/34DFbMBiS9iAQUvE/X8YP9Ymjv8+CrL+Lg70%0ATjtISuWqa65nO+y+f0pt43Z1reddfrP9bo/Not8D6rMeNOrrz03bjVdeaBUdK61PvwHWpWt36xKt%0A2l8W/a4/Y9rU+AsOU6dMjMpTGn53yDpw1EG/ayxs2nqnvbIGtuscn330brwlnU+/z4we9aWt1n39%0ApG60IYAAAggggAACCCCAAAIIIIBAAQoQ2F6ADxqXjAACCCCAAAIIIIAAAggggAACCGQT8CBVBX14%0A4LmXdawHqiu4VUGt2hTg6vV+jHJvD+uynZ92BBBIFtB81Kagcw9W176Sr9Duwe310Qqz2tRXdUp+%0AvI/h+3HjL//4eJ6rWvM4zOOd4J904yT1Dw6liECbCxw3/AJ7942XrGrWjKzXMn3qZHvn9RfiLWvn%0AlA7HRufp1r1nvEJyShO7COSlQGkUIK1Vt9sqff3Fx3bkPlvZVbc9br369G+ry4jP27N3X/t+zKis%0A1zAv+kLZ2NEj4y1r5wwddK4zLry64Wdvhm6J1Usvt7JdccvDdtqx+9nM6dMS+4aN1XOqMq7AHvZr%0ATFm/O3Tq1LkxXRP7rLTaWrb62hva+2+9ktivsY1zZlc1tiv9EEAAAQQQQAABBBBAAAEEEECggAR+%0AU0DXyqUigAACCCCAAAIIIIAAAggggAACCKQIKAhVwa7hFgaxKii9tLQ0CkbpZF26dLGuXbtat27d%0A4k3lysrKuE2rtqtfSbSSpTZfyTlczdkD21MugV0EEEgjoHmogHWttO6B6Z7X1taaturqaquqqrIZ%0AM2bYtGnT4m3KlCk2ffr0eJs1a1bcR8HsHnDuXz7x3Oe45q9vPo9T57TX+/z2v9Kgy/egeV2vbzqv%0Arwav9vC5Jc0tU4VAmwv0GzjYLr3+vnhF5pa4mEWiL4Odc8n1tu+hx7XE8IyJQIsIzIr++sAJh+xs%0ALz77aMbxK7t0i1YmXzIOOu/ctZuVlpUvVDB2uhMpmPz84Ue2+c+SLbbbPd3l5byuZ+9+USD/EzYw%0Acl3YtNrQ9e2Ge0fY4CWXWdihmnW8Vv3Xave5SKf9+Z9WUlqWi6GssnPXnIzDIAgggAACCCCAAAII%0AIIAAAgggkF8CrNieX48HV4MAAggggAACCCCAAAIIIIAAAgg0SsADTD3YVQd5nQe8qk5Br2VlZabA%0AdV+dXe0epK6yr8ge1uvYMPkqz2EdZQQQSC+guahAcAWFe2C4z08doYBxDySvqakxbWGd5lvq3Pbj%0ANU+V0s3JsM6P13mUPDDdx/F5r1zJrzXe+eUfjafN+4ZtlBHIVwGtCHzxNf+xs0461LQqe67SUsuu%0AZH887++m8UkIFIrAnNmz7Oj9trVRX3+e8ZKXXGYFu/yGB6Kg9n4L9Kmvr7P6utpotXdtNVYXlbU/%0AY/pUm/D9GBsfbWNGfWWvv/SsaYXzbOmd11+0R+691Xb+7cHZurZY+wG//4N9/flH9uoLT7fYOdZY%0AZyM74y9Xmb5sk6s0YNASdv09z9nF55xszz1+X8Pv/bkaP9M4y6+8hp154TWZmptcr0D/sy++zs45%0A+XfRF+nqm3x8eECPXr3DXcoIIIAAAggggAACCCCAAAIIINBOBAhsbycPJLeBAAIIIIAAAggggAAC%0ACCCAAALtT0ABqB6o6sGo4V2qTUGuYT+1q86DX7Uys1ZpVlC7yt7mAas+hurDuvA8lBFAIL2A5l7q%0A3PQ6D1wPA9u9r9q8XQHt2rRKutenni1pbnpb6jG+H7b7tanN65WnJvUL68Pj/NjUY9hvXYHf/Obn%0ALyRkOusiWdozHdfc+v/5n+Q/Dus/k5o7flOPW3Pdje2Ox960v511QuIq1Y0Zt6JjpR1+whm2x/6/%0Aj7/k4cck3fP//PIFFO/b2DxpTI2xMI4tOXbS/WWzyNd7ai9efz7tmMSgdq0E/rd/3ZVx5euSEv01%0An+gv/1R2SXqYberkifbg3TfZfbdfa7NmTE/se/fNV7VpYHt5RUe7+Np7bMRTD9nt1//dvvjk/cTr%0AbUpj12497OhTz7Mddt+/KYc1uq8eh3MvvcEOPuoUu+mqv9mIJx9c4PeQRg+W0FHPe5tutaNtvdNv%0Aba31hyX0bF7TsK13ti5du9vpxx+Q9f9LpjOssMqapmB/EgIIIIAAAggggAACCCCAAAIItD8BAtvb%0A32PKHSGAAAIIIIAAAggggAACCCCAQDsQCANg/Xa8TgGnvoKygta1Irvvq82D1HWcygpo96B2b/cx%0APXhVuZe9jRwBBBYU8CBv5QpaV1B6WOfB6aqvq6uLN5W9PhxRx6le46isOegrqKuf6nw+q9yU5PPZ%0Ag0Y99zG0r03nU19dg4LrlateddpUDp8//HjythXYea9D7OpLzo5XTk69kp69+9mwbXZJrW7R/Q02%0A3doevufmtAGKCvTccLNtWvT86Qbv2r2H/fXK2+3LTz+we2+7Nlrh+H7T6tONTVrFeqsd9rTtd9vP%0AevTqs8Bhq6+9QVyvgN4wdezU2TbZcsewqtHllnRsybGTbnCbnfayT95/K+3KzEsuvbytuMrQpMMT%0A21rynlpy7KSbyqWXAshfeOaRjKdbZvlV7PKbHrTS0rKMfRrboDnyu+NOsy22282O2m8bmzl9WsZD%0AtcK75uWyK66WsU9rNGwWPU9q+/zj9+yRe261t197IVqBfnSTT62flUPX29R22vNA22iL7eMvAjR5%0AkCYesMRSy9n5l99shx4z3B5/4A57942X7KvPPmx2kPui0WuFpZdb2VaI5uOa625k622yVU7+XyTd%0Alla1v/+/H9t/br3a/nPL1VY1a0ZS94Y2XeuwrXex44Zf0FBHAQEEEEAAAQQQQAABBBBAAAEE2pfA%0A/0QfiDTtE5H2df/cDQIIIIAAAggggAACCCCAQBsKKHhOmwL/qqqq4k1lr/dL8+A6z72eHIH2LOBv%0A2SgPy7pnD0ZVsGl5eblVVFTEgacKUA0DUtVX80b1WrHd55ByEgIINE/A56QC0hUI7kHrYb231dbW%0AWnV1dcbV2DUXU+ds866q6UfpvP5cUlpa2vAFGa/35wt//tDzjQfBt8ZzSPi8p7L/biBvudfX18e/%0AP8j4wkfH26SqH2OEfYYta0P6J68s3HSt/DxCFt99+7XNmjnd6mprTCvs9ujZ2/oPWrxNLlj/70eP%0A/NJmzpgWX09pWbkpqH3wksvE/9fa5KKCk1bPmW2ffviOffz+m/EKzTOmTYkDKatmzYxWq+5ivfsO%0AjLb+sd/GW+xgQ6LA9mxJj8GY6J71GOj/aOeu3WyxxZeysvKKbIdmbG9Jx5YcO+MNRQ11dbU2+psv%0AbM7sqvjLBRUVnaxXn37Wb+DgpMMa1daS99SSYyfdXC68ZkXzcKeNl0/75RedW88Xtzz0kg1cbMmk%0AS2lWm1ZA//3eW9q86Lk6Uzpu+J9tn0OPzdTcZvWTfhhnH7z9qn320bs2bcpkmzF9ik2PnitmTp8a%0APY8tYpVdulpltGp61+49o8D8VW35ldew5VZa3Tp36dZm1+wnVmD4+2+9Gj/HTZsyKfqi0bT4+VjP%0AybOrZkWr7neOn5O7RM/Lun49P+uLULoH3YtW5m+rpOdSfdnhvTdftm+/+Tz+YoSeV+dGP+s7Rc/P%0AutbFo2D+pZdbKf4SQcdOlW11qVnPW1VTb1c88EFDv4t+2z96rVYe/56lLyT7X9Ly123+e6AOaI3f%0ArxoujAICCOREQL8raNPrk5qamvi9G+Xa9zZ/nahcdfqdMazLyYUwCAIItKhAOGdV9qSf59r0nkpl%0AZWW8qU373uZ9yRFAAAEEEECgaQKs2N40L3ojgAACCCCAAAIIIIAAAggggAACORUIPxDxgT2gVLkH%0AO3igg9epXsHq+rBEAacqe0Cqxkntr33f/DzkCCCQWUBzMwxG8J6q8zYPsA7r1OZB2Aq+1n44H30c%0Ar/P9sJ/XtWau84ebn1t1pPwU0PO+VrzOl6SfQfl0PakuFR072VrrbxpvqW3N3ddjMGTZFZt7eNrj%0AWtKxJcdOezO/VGpF8JZanbsl76klx25pr8eiVbzroy8UZEpHnvSnFglq1/kU6L3CKmvaR+++ken0%0ANnnS+IxtbdnQu+8A22rH38ZbW15Hc85d2bmrbRytGK+t0JKeS1dcdWi8Fdq1c70IIIAAAggggAAC%0ACCCAAAIIIJB7AQLbc2/KiAgggAACCCCAAAIIIIAAAggggEBWgTBY1MueK5BKm4I8ysrK4lXZVfZ6%0ABcR62VcA8v3UYFldiOrS1We9SDogUIQCmoce0K7Ada0i6vveplz1Wo1PK4ar7G0hWTj3NFfzKel6%0AffP78+cJ1es5xa/fA/dVr+T98ul+uBYEEEAAgZ8F9Fz94F03ZeQor+ho2+6yT8b2XDSsssa6iYHt%0AUydNzMVpGAMBBBBAAAEEEEAAAQQQQAABBBBAoB0KENjeDh9UbgkBBBBAAAEEEEAAAQQQQAABBPJf%0AQIGhYZCoyh4s6sGkCoRVQLs2/dn6MHg97KN+vu9j5L8AV4hA2wr4/PPcr0b7CuT2VdcVtK6yB3d7%0AELjqPfBdZa/XOD4fw+DwfJ+bum/fdA/u4rnqSAgggAAC+S8wdfJEG/fdqIwXOnS9Taxjp84Z23PR%0A0KNX38RhyioqEttpRAABBBBAAAEEEEAAAQQQQAABBBAoXgEC24v3sefOEUAAAQQQQAABBBBAAAEE%0AEECghQXCINHwVB706oHrHTp0mG91ZA+GVbtWbC8tLTUPXlebko+RmofnoYwAAvML+JxUrmB1JeVh%0AvQewq76urs7q6+sb+qhNSf1V9pXaNQ/9iydxh1/+8fqwLp/K4X17Wfel61bSPXm9596WT/fBtSCA%0AAAII/CowYdx3v+6kKfXpNyhNbW6rvvz0/cQBe/Xpn9hOIwIIIIAAAggggAACCCCAAAIIIIBA8QoQ%0A2F68jz13jgACCCCAAAIIIIAAAggggAACLSSgAFAlDwT103i9B8B64HpFtGqlVmXXvtoUOOoBsapL%0ArffxPCfQ1CXIEWicgIK3tdq65mQYuK59tSmoXZv6KLjd99Wm5HMuzDV3Czmle75KrSvk++PaEUAA%0AgWIRmDBuTOKtlkZfmmzp9PnH7yWeok+/gYntNCKAAAIIIIAAAggggAACCCCAAAIIFK8Age3F+9hz%0A5wgggAACCCCAAAIIIIAAAggg0EICCnZVQKhyL+tUHgTrweth0LoC2z3g3Y9Tnq6uhS6bYRFoVwLp%0AgrIVmK56D1TXDavO68NcZa3I7n2V61gln8s+R+PKAvsnfJ5JvXS/v7A+qX/YjzICCCCAQNsK/N8v%0AX8LKdBVjR4/M1JST+vFjR9uYUV8njrX2BsMS22lEAAEEEEAAAQQQQAABBBBAAAEEECheAQLbi/ex%0A584RQAABBBBAAAEEEEAAAQQQQGAhBdIFznrwp4LWO3ToEG++krO3hYHtJSUlVlpaGq/KrvZMff3Y%0AhbxkDkeg3Qh4kHl4Q6rzQHUPSvf9cL4qSF0rtWte+YrtGsf7eK4xVFY/zWmVw1TI89Lvxe/Vc92f%0AzPRc5HWpue6bhAACCCCQnwK9+w5IvLDXX3zGpk6eaD169Uns19zGy84/NfHQlVdf21ixPZGIRgQQ%0AQAABBBBAAAEEEEAAAQQQQKCoBQhsL+qHn5tHAAEEEEAAAQQQQAABBBBAAIHmCCjIU8mDPb2sXMGg%0A2hQEW1ZWZuXl5abV2JVUpzYPhvV+qfVx51/+IYA01KCMwPwCPhe91oPYFZBeV1dntbW18arrXu9z%0AVvvqo6Rc+97mYykP55/P27C9PZRDw9Ry6n57uF/uAQEEEGjvAgMHD0m8xblz6+384UfaJdfeY4tG%0AX8LMVdLPjIvO/oO9FgXOJ6Vtd903qZk2BBBAAAEEEEAAAQQQQAABBBBAAIEiF/hNkd8/t48AAggg%0AgAACCCCAAAIIIIAAAgikFUgN6NS+bzpAQa4KSNemwHVfnV2576e2qT7cPKA9DHb34FnP014clQgU%0AgYDPt9RcQehacd03BabPnTs33rT6usphncrq67kfp9wD3j1PPZf222vy5xjlqSlTnR+T2p99BBBA%0AAIH8EejVp59pVfSk9NarI+z4g3eysaNHJnVrdNvokV/F4z38n5sTj1lmhVVtxz0OTOxDIwIIIIAA%0AAggggAACCCCAAAIIIIBAcQuwYntxP/7cPQIIIIAAAggggAACCCCAAAIIpBHwYFYFvnrZcwV2ekB6%0AaWlpvCK79rWpzYPUlXuwu8pK3u6n1L7Xe9nbyBEoVgHNNZ9vXvZ9X1lduVZj16rsYZ33C4PXVVby%0AttRcbZqjXq99EgIIIIAAAoUsoFXRP37/rcRb+OCd12zf7de2oetuYptsuYNttPn21qNXn8RjwkZ9%0AYezNV/5rTz50l7347KP2Y7SflPS77vDz/h7/zpzUjzYEEEAAAQQQQAABBBBAAAEEEEAAgeIWILC9%0AuB9/7h4BBBBAAAEEEEAAAQQQQAABBDIIeJCrct/U1QNgPXC9pKTEtHmwu4J2fNPq7B7wrmO9XmUS%0AAggkC2jeedC6z0fta1MwnVZnV2C7yl7v/fxYP15n8rbks9KKAAIIIICiH55ZAABAAElEQVRA4Qto%0AVfTH77/dPv3wncSbUTC6gtO1XXzOSbbcSqtb3/6DrEu3Htate88479K1W/yzds7sKqueU2UTJ4yz%0Arz77yEZ++Un0s7gucfyw8aQ/XWzLr7xGWEUZAQQQQAABBBBAAAEEEEAAAQQQQACBBQQIbF+AhAoE%0AEEAAAQQQQAABBBBAAAEEECgWAQW6pga7KvhcSbmC1xWc7snrwqB2rcquPqrTpuQB7GHu9XEH/kGg%0AyAXSzT2ReL0C0n3VdQ9OD9sUzD537ty0fZzW+/s+OQIIIIAAAsUioC9Wnn3xdXbo7sNsdtXMRt22%0Afm5+/vF78daoA5rQ6Y/nXm677H1oE46gKwIIIIAAAggggAACCCCAAAIIIIBAsQr8+slssQpw3wgg%0AgAACCCCAAAIIIIAAAgggUFQCCtrx5Ks8a9/rPUBdAUGlpaVWVlbWsBq72jy4Xe0Kak9drd3HVu6B%0A7WEdZQSKWcCDzVOD1d3E6xW4XlNTY7W1tfEqsTrO23yMdHU+jufqQ0IAAQQQQKAYBQYOHmLX/ec5%0AO/XIvWzcd6PahKBLt+52ylmX2ubb7dYm5+ekCCCAAAIIIIAAAggggAACCCCAAAKFJ/DzMmKFd91c%0AMQIIIIAAAggggAACCCCAAAIIINAsgdRgc+0reb3vK4hdK7FrU/C6gtjDzdsU4O7B8Km5j9WsC+Ug%0ABNqZQBiQrrKvyK5cgezavKzV2L1O5fr6+niFdq8Pj00X8O7nameE3A4CCCCAAAJNElh8yDJ2430j%0AbJud94p/123SwQvZefvd9rO7n3yXoPaFdORwBBBAAAEEEEAAAQQQQAABBBBAoNgEWLG92B5x7hcB%0ABBBAAAEEEEAAAQQQQACBIhFQYKsCXlOTB5sr14rsCkxX2et9X3m4YrvaVaekMkHsqbLsI/CzgAeV%0Ae8C5u/i+cg9UD+vUz+etB64ruF19vJ+PpTxdXdhOGQEEEEAAAQTMOnfpZmdddJ0deMTJduOVF9oL%0ATz8cf5GsJWzKKzrGgey77HWIrbDKmi1xCsZEAAEEEEAgLwX0WtbfV8p0gepDQgABBBBAAAEEEEAA%0AgewCBLZnN6IHAggggAACCCCAAAIIIIAAAggUkEBqUK3v6xY8GF1lBalrBfaysrJ4VXZv86B1tftq%0A7SqrPd2HlOnqND4JgWIU8Pnmgem+LwsPUNeq63V1dfGmsterj/oraV5pDLX5HPM2tausem1hvdpI%0ACCCAAAIIILCgwOJDlrXzL7/ZqmbNsFeff9peeu4xe+vV5616TtWCnZtQ07N3X1tupdVtky13tM22%0A2cUU3E5CAAEEEPh/9u7fx640vRP77WmyqsieGa3WGhiCJrM1u3BirAQYDmxIgQNBgZ1IMuDU8y8o%0AsVIBMmA4VibAAgQHVqhEkQABChw5WMGrHeyO17bkXS8gCLI9Xbeq2Bjze7q/7Ienb5Essqp4f3xe%0A4PD9ec4951M8de9934eHBE5RIN9N37SdoolrJkCAAAECBAgQIPA+AgLb30fNPgQIECBAgAABAgQI%0AECBAgMBHFWhQa05iV1Brgl0TiL7ua/B69ktQewLXs6XcvgbLpp6+GdSePokAgd33XRfwE4zewPaU%0AZ3v78iT2BLU3eD3tM817d93XcXNM2+QECBAgQIDAmwW+891/sPm1/+K/XLaM/L//9V9v/rd/8Veb%0Af/Uv/vnmr/+PH29+8v/9P5vLz3/yMuD9J5vt5U+W9+vPvv2dzbe/893N88+S/8zmH/zsP9z84D/4%0AD5eA9gS2SwQIECBA4FQF+n23309bz/fYbOv29p+ql+smQIAAAQIECBAg8C4CAtvfRckYAgQIECBA%0AgAABAgQIECBAYG8EuiiYgNiWmzegPUHp5+fnyzYD1lvOxSRg/ezsbAlqb/B6+ptmgLuA9qrIT12g%0Ai/Bzkb73XxftE7S+3W6XLeX0t++2/XuMU/d1/QQIECBA4LEF/t2f//4m23/8n/5nj/3SXo8AAQIE%0ACByFQL/n5mL6/Xd+Z+5FznFtkxMgsP8CnRfOPdxyzrpzx72C2dc2OQECBAgQIPB+AgLb38/NXgQI%0AECBAgAABAgQIECBAgMBHFMhCQlIXBVtPYHrKyfMU9m4NaM8CQ4PXkzewffZ/xMvy0gQORiD32QxW%0Az4n36et5Evv19fXm6upqecprxqVPIkCAAAECBAgQIECAAAECxyIw56TyvTdzTg1o3/U9OG2dvzoW%0AA9dB4JQE1oHrqc/tlCxcKwECBAgQeGgBge0PLez4BAgQIECAAAECBAgQIECAwHsJdIFw7twFhOQJ%0ARn/y5OupjS4ktD1B63lqe8akrf09xgxmb9t8LWUCpyqw696LRdq7SJ8nsWdrvX3J057g9ga6p00i%0AQIAAAQIECBAgQIAAAQKHLLD+bpv6bFvX57Wmr3NPc585RpkAgf0V6P07zzBt3Wa7MgECBAgQIPDh%0AAl+v/n74sRyBAAECBAgQIECAAAECBAgQIPDBAl3ga8BsDti2BqN/+umnS9D6xcXFJuW2ZzEh5bT1%0Aae3t37UAkbG72j/4IhyAwAEK5D7LlnuvT1hvWy6n92SC1vM09svLy1dPZE9f79OM7XFSlggQIECA%0AAAECBAgQIECAwKEK9Lvu/H6ca+l35H6HzvxSvkvP7VCv2XkTILB5bc54PX+ceueg13PP6VuP50mA%0AAAECBAjcTUBg+928jCZAgAABAgQIECBAgAABAgQeWCAT/100bLmLAc2zcJAnsWdLAHvaG6SefPa3%0A3n0f+PQdnsBBCPQe68l2gT55n8SevtneRfv0X19fL0HtCXJve48lJ0CAAAECBAgQIECAAAECxyQw%0Avxv3utZtqUsECByPwPqezhzzTJlrnlvH93fDHKtMgAABAgQI3E1AYPvdvIwmQIAAAQIECBAgQIAA%0AAQIE7kEgE/wJht2VuiBwfn6+PHm99YzNE3BST57+PrG9bRmTcoPZm6dNInDqAl1YW+dxyf3Y+zJP%0AY8+2bu9+efpcgtsbAJ92iQABAgQIECBAgAABAgQIHJtAv+/2+3Kur23ze3TbZv+xWbgeAqcmMOeT%0AZzkO6/psS9+u/lPzc70ECBAgQOBDBAS2f4iefQkQIECAAAECBAgQIECAAIE7CWShr4uBLc/Fvwai%0AJ3A9T2JP4Hqeyt72LAqknP60n52dLeW07Vow2NV2pxM2mMCRCMz7rf8t+mzrU9fzBPbLy8tly6V7%0AIvuR/AVwGQQIECBAgAABAgQIECDwXgL57pzvzPku3e/ROVDqbU+elH6JAIHjEsj8cueYZz7bc8Xt%0AO66rdzUECBAgQODjCAhs/zjuXpUAAQIECBAgQIAAAQIECBytQBfxMpnf8rzYtCcQfVdfA9gT1J7A%0A9Wwpt70LBqmnLwHuKbd9vo4ygVMVyL21vr9Sb/B6A9tbb1/yPok9Ae1Jqbd/eva+m23KBAgQIECA%0AAAECBAgQIEDgWATyXfguW657jj8WB9dB4FQFcj/PtJ4L63x0847v74G5rzIBAgQIECBwNwGB7Xfz%0AMpoAAQIECBAgQIAAAQIECBB4g8CcwE/wbFLbMsnfQPQEq+dp61kQSFtS+rtAkLbz8/NXT2Rv3zLw%0Aq7FtSy4RIPD1AnoD1+dCWoPYE6i+3W6XLeW29z5NnrbW49p7jTEBAgQIECBAgAABAgQIEDgVgX6n%0Aznfsq6urzfX19auntvd7c/L05x+HZ3zK3e9UnFwngWMWyJxY58U6b9256M5zr9vbf8wuro0AAQIE%0ACDy0gMD2hxZ2fAIECBAgQIAAAQIECBAgcGICWcDrAt9czMskf9oz6Z+nrSewvU9jD1EXAZJnm8Hv%0A7TsxSpdL4J0Feq81X9+Dc7E9i/EJbs/Cexbd05fUhbfkLbd91pfB/iBAgAABAgQIECBAgAABAicg%0A0O/Z+f48/1eztOf7dL9v53tz2iQCBI5PoHNlzXOFLSeXCBAgQIAAgfsVENh+v56ORoAAAQIECBAg%0AQIAAAQIETkKgi3rzYjuJnzyB661nTMrZEqCevjyNPVvKaZtjOi4B8N1vGeAPAgReLZKv78EspHdR%0APQHr2WZb+rII34X49DXlPktq3nY5AQIECBAgQIAAAQIECBA4ZYF+9+536fX/fNbv4f2O3fGnbOba%0ACRybQOenk8+Hr6Tcescc27W7HgIECBAg8LEEBLZ/LHmvS4AAAQIECBAgQIAAAQIEDlAgC3RJWbCb%0Ai3Zp6+R+AtIvLi42z549W57O3gn+TvanP09jT54t7UnNl8pX9RxTInDqAr3vukDeAPXWk/eeTED7%0A5eXlqyeyt72G3Sf3Vsrrhbfec+lLar37ywkQIECAAAECBAgQIECAwKkI5LtxvoPnu/bV1dUm/wNa%0A6vmu3e/NsWi5+an4uE4CxyzQObPkmbfuPHbb51x3yp1Da/8x27g2AgQIECDw0AIC2x9a2PEJECBA%0AgAABAgQIECBAgMARCWRivot0LXfSvhP4DVhPngD29LdvTvinr/UQ9ThHxOVSCLyXQO+x7tx68gaq%0Az4X0tqctT4/LlkX35B2XY/Ueaz7b+lrN55i2yQkQIECAAAECBAgQIECAwDEK9Hv3vLZ+/07e79Zt%0AS32ddh1jPUadAIHDE8gcWbfOcafeee32JZcIECBAgACB+xEQ2H4/jo5CgAABAgQIECBAgAABAgSO%0AQmAuwqU867nATNDPwPWUO2nfcib188T2bJ3sT1/376R/8+6/DPAHgRMVyL22Xizv/Zf2pI7pU+LS%0A3rbkLTegPfXcX7nXZkqb+26KKBMgQIAAAQIECBAgQIDAKQrM79L9jp22pAaz9x+O97t2xvV7es3y%0AHbvfwdsmJ0Dg8AU6f5a5tfmQlrSnLfmTJ0+W+fJebfdpXU6AAAECBAjcXUBg+93N7EGAAAECBAgQ%0AIECAAAECBI5SoAt3ubgu5qXc9k7WZ3I+Qevn5+ev/gvW9iVPEPvZ2dky2Z9y+3KsmUzyTw3lUxbI%0APdaF8SyU5782b7198Uk5C+rb7XbZUp79GZP7qvdcyt3SJxEgQIAAAQIECBAgQIAAAQJfCuT7dL9T%0Az6D12Z7v5rv61obZxzzXWkWdwGELdE6t890NYE99zr1l/rtz4Lni7nfYV+/sCRAgQIDAxxUQ2P5x%0A/b06AQIECBAgQIAAAQIECBDYG4G5AJfJ+CzKzdQJ+07i5yk1KWe/9nViv3kn8uex5zGVCZySQBfH%0Ac83z/uo/JOmCeQLWZ1vH5mlx3dKf1HEp5z7ra7Ts3ouMRIAAAQIECBAgQIAAAQIEvinQ79D9Pp68%0A37ObJ7C95X4//+aRtBAgcIwCveczv5b57syZt9y88+K9/uxjPq4acgIECBAg8H4CAtvfz81eBAgQ%0AIECAAAECBAgQIEDgIAU6GZ+Tn+VMtmfL5HxSAtYbwN6+BqtnTJ7Ini3lti87vvwj49uWskTg1AVy%0Ar3VxPAviDVzvwnjz9F1dXS1PbE+5+639eqy0956dY3rPzjZlAgQIECBAgAABAgQIECBA4GuBfrfO%0A9+/8z2iff/758nT2tOcflSf1e3nbUs9mvutrRyUChy6Qe7ppltPWoPXkmSvPfPic9+4cXOfIs4/f%0AD1GQCBAgQIDAhwkIbP8wP3sTIECAAAECBAgQIECAAIGDEsjEehfh1ifeifi0N3i9k/Lp60R+2s7P%0Az18FtrdvfTx1AgS+FOiiWPIsjiewPXnqWRxve9qur6+X4PaUO6aOudeSei+m3LaUJQIECBAgQIAA%0AAQIECBAgQODdBfq9vP8Ivd/X8328KWPm1nY5AQLHIZC5td7j84rS3nm3dTB76klzTMfOtnk8ZQIE%0ACBAgQODdBQS2v7uVkQQIECBAgAABAgQIECBA4OAFMrE+J957QQ2UTdB60nwie/dpnrEZl3pS86Xi%0ADwInKtAFsOQNVk85qfXkDVyfbd03C+ldPE/brntrts3yibK7bAIECBAgQIAAAQIECBAg8EaBXd/T%0As0P/QXn/V7V+N2++PmjaJQIETlcgc+Jzi0Tm5rKlXSJAgAABAgTuT0Bg+/1ZOhIBAgQIECBAgAAB%0AAgQIENhbgTnJnv82NVsm3Gd76g1sv7i4WJ7Knnon7Htx2Sep+7ZdTuDYBW5b3G6Q+nzCW8oZ377k%0A2RLY3kXz9tVtLpLfdn+lfY7rvnICBAgQIECAAAECBAgQIEDga4F+h89373wPz/f0fg/v9/XU0351%0AdbV8X++YtEsECBy/wK45trYl7/xc58eTZ169c+gR6phqpS4RIECAAAECHyYgsP3D/OxNgAABAgQI%0AECBAgAABAgT2SmAGvc5J9E6wJ+8EfPK2d3K+k/LJu7Vvry7UyRB4ZIEsZnXLS3eRK+UseHfLE9/6%0AX5e3rfulnv4ulLc9x2jqPZn8tvSmvtv20U6AAAECBAgQIECAAAECBE5RIN+9+30838n7Xbzf2dOW%0ActolAgROS6BzbPP+b9vMU84259PXUh2/blcnQIAAAQIE7i4gsP3uZvYgQIAAAQIECBAgQIAAAQJ7%0ALbBrgr3B6QlWPz8//8bT2OfkfC6uT57psfb6gp0cgXsQ6AJWF7h7yNazyJ2A9WxJXfSe/Sl3TMpz%0ATPdJW5MFr0rICdyfwI//zd9vfrL98j69v6M6EgECBAgQIEDg7QLb6y/ePsgIAgTuVWD9nXwevAHr%0AyfO/p+Wp7LMtY/vdPf8Aff4j9HkcZQIEjl+gc+PzSjuf3rxjms+xygQIECBAgMD9Cghsv19PRyNA%0AgAABAgQIECBAgAABAh9FoAGynVifAelpSz1B7QlYT2D78+fPXwte70mvj9N6++UEjlFgvRDeeq41%0Ai96pZ4E7i+Db7XYhSD3t6U/qPglc7z5p25Vmu3tsl5A2Au8v8D//s3/z/jvbkwABAgQIECBwjwI+%0A698jpkMR2CHQ7+H5Dr7re3ja8h09398///zzzeXl5avg9fQ15Ti9X+f39fbLCRA4ToHe97uuLn3r%0ArQHuc959177aCBAgQIAAgQ8XENj+4YaOQIAAAQIECBAgQIAAAQIEHlXgtkn3tHeCPUHsc5K99QS2%0AZ+u47rO+gE7cr9vVCRyywK4F6i6EJ58L4bO9wepZDM+WlDztHZe2lHe1pU8iQOB+Bfo+lfz52bde%0AHvzrwJT7fSVHI0CAAAECBAjcXeDiab6ffx0Ud/cj2IMAgSmQ79sz9bt4v68nX38fb1u+68+t7fN4%0AygQInJ5Af6/M+YWUmzKf3jn1tvd3T8fICRAgQIAAgYcRENj+MK6OSoAAAQIECBAgQIAAAQIEHkQg%0Ak+gNWO+Eel6ogeqZbM8T2bN14n2OTzmB7e3LMeZxHuSkHZTARxboQtVcvJ5tKSdQvf81ecpp66J4%0ATj/ltPepbqkn9TjNl8av/tjVNvuVCRC4u8D6fSv1//yffHfzp//07zefX335Pyzk3pvbfBX35dRQ%0AJkCAAAECBO4qsP7+3Hryfvc+e/KtzX/yg2+/9l07/R1719c0nsApC8zP9fOzfL6b53t58v7varOt%0AZtmn4+Y/UHc/VkhO4LQF+v6dufI5Xx6V1ueDYvzuOO2/L66eAAECBB5PQGD741l7JQIECBAgQIAA%0AAQIECBAg8N4C60nzWU+5Wybcnz59ujk7O1vyBrznhTumi+2tv/dJ2ZHAAQmsF8O7IJ4F7mwzsP3m%0A5mZpS3vH5VI7dl727J/tygQI3L9A3rea5nvYL/zs081/9R99ewloyT9QyT3cf4jS4Jbeq817HDkB%0AAgQIECBA4C4C/TySvN+38z08QW9Pn35r+S7ef2zezyvdJ68zy3d5XWMJnKJAPrvv2mLR9nzez3eA%0A7Xa7fA+Y39vnZ/+Oz765D2df2iQCBE5PYL5Pp9z39ba3vp5LT79EgAABAgQIPKyAwPaH9XV0AgQI%0AECBAgAABAgQIEHiDQBeVms+haVtPEs9Fp3Xf3PfQy7ddW9ozkb7rKTFZSE9/A9szppPuyZPS3+3Q%0AjZw/gV0Ct/0uSXuD12eQa9vT18Xw5D1O8qZZTtu63nFyAgQeRiDvX00tJ8973NzyPpj7uO992Sfj%0Aes8277HkBAgQIECAAIG7CLztc8j8XJKxc3xfp22tywmcusCuz+hp69Z/tNp68gawpy9b6rN/mqa9%0AaZbbJidA4HQF+l7df6TW9/G0p5w88+yde/cefrp/V1w5AQIECDyugMD2x/X2agQIECBAgAABAgQI%0AECAwBDpx3Hx0vVr8Xbcd8+RxHZrPa++keibSLy4ulq3B651k736pz8n2XWa72ubrKRM4JIEuXq+D%0A1nMNc7G7/z15F7278J1xOUbrXehunv6mXW3tkxMg8PACfa9r3vfHvO9ly32cPCm/EzKu93ba3MNR%0AkAgQIECAAIH3Feh36eT9Lp7PHg16S7mfT2bezy593R6ndTmBUxXI5/N+Rm8ei36/T56nsWebbRmT%0A8fmsv+s7fvpnmsee7coECJyuQN+b896d/wE1/+PKrvn2vJ+nP+O6z+mquXICBAgQIPA4AgLbH8fZ%0AqxAgQIAAAQIECBAgQIDADoEsKs1tDkn7eqF3LkKt++a++1ruOa+vre057y58z2tIf9u7YJ5J9jnR%0AnvEZN8e2Po+lTOCYBPo7IXm3LHS3nDyL3Nlubm6WLQveKbd9enT8bFMmQODjC+T9LKnva/O9br4/%0A5j2y93/H9F5Pe1LzpeIPAgQIECBAgMAdBdafS/JZJJ9B5nf11vs5ZX6G6f53fFnDCRylQD+75+Ja%0A7uf1mfc7fb7Ppz31Ob71InXf1uUECBC4TaDv0fP9PO/jqfc9e/1+ftuxtBMgQIAAAQL3JyCw/f4s%0AHYkAAQIECBAgQIAAAQIEPlBgLkrtWoTqZPIHvsxH2b3n3snynMS6LZPkCVY/Ozt7bfI84zqZnon1%0APCEmY1JuXy+qx2/edjmBQxbo74b1YnXqScmzXV9fL1vrybtvAt6zZSF8Br9Pl12/d2a/MgECjy+Q%0A97Pcm8mT+v7WheW8F+a9s/d9zzD9aVvf7+7zCskJECBAgACB9xF402eSfFfvP0LPZ5Rs/czSzzB5%0AzXmM9zkH+xA4FIF+H8/f+ZZ77q3nM3u+p2eb3+H7+T75ru/66+P0eG2XEyBA4F0E8rsjKe/XeQ/P%0Ae/n6vTu/w9KWlPF9H18a/EGAAAECBAg8iIDA9gdhdVACBAgQIECAAAECBAgQuItAJoM7Idxy83mc%0Ajplth1Duec9rWrd18vzi4mLz7NmzZSK9E+bdr3kXyFvvsQ7BwjkSuKtAF6cbmN56jpMF7uZ5Cvvl%0A5eXy35PPJ7J3gSr3SfftPdO+HKPljlsO7A8CJyTQ+yOX3Pthtu0DRe7PbnmPzPthfg8kzwJ0zjf9%0A6cvvjAbDzOvote3D9TgHAgQIECBA4PAE8lkjaX4mSbmfRxoUl7zf3fPZJFv3ObyrdsYE7i7Qz+C7%0A8hyt/wA1+dXV1bLNtozJvvlMvw58T59EgACBdxHoHEDfv7NP21Le9d6ctrxvz/6Oa750+oMAAQIE%0ACBB4MAGB7Q9G68AECBAgQIAAAQIECBAgcIoCmdxep7Ylz8J2F7QzLm1d5O4CeOudQG+esR3fcnKJ%0AwLEIzIWlXFPq2bKQnQXubCnP9ozrQnf6+0T2tGXbldavM8e8qW+OUyZA4GEF8v4278f5vpf3xfTl%0APTX3eZ6o1tT30P4OyLj5u2Aes/vICRAgQIAAAQLvKjC/g6eczx7JG8Se7/Vzm3MA8/PMPM67vrZx%0ABPZVYNdn7LRly/f0/H1P3rZcRz6jp96g9eZpa1/H9/N875u0SwQIEHgXgf7eaJ59Wu57eOop9728%0A8wodm/7u8y6vaQwBAgQIECDw4QIC2z/c0BEIECBAgAABAgQIECBA4B4Eulg183nYQ5g87iR3855/%0AJ8MzOX52drZsXdxeT6B3AbztOcb62tfH7+vICRyiQO/5LFTPxetcS+tZ4N5ut8uWcvZpX8a96Rjp%0AlwgQeLNA76HkSTNv35uP8DC9eb/L68885bxHpj153jeb0peAmbzH9ndE847ptbUuJ0CAAAECBAjc%0ARSCfN5pS7meTfC5pQFzyfrff9d2/+yefx5vtygT2XaDfE/J5u5+5+1m79Xw2v76+Xj67J29we/tz%0Ajd0/3/VTTupxmt/Wtgz2BwECBHYIrN9f+57doX3/Xr9n5/27790dm3y9/+xTJkCAAAECBO5f4OtZ%0A//s/tiMSIECAAAECBAgQIECAAIGTEJgT5etJ7taTZ1I8T5VNcHvyLHxnS+q4jMnW+kkAukgCLwWy%0AYN3F7S5eZ9E7bTc3N8tieP578pTTlj6JAIHTEcj7YlLfHxs8VoG0p62/N+bvk/5OydhZ7r5yAgQI%0AECBAgMC7CvQzScb3c0k/h/Q7fr/XJ+9nluRz/DzOu762cQT2UWDXd/l8Fs+WYPV8h8+YBLY3eL2f%0A1XM96ZvHaNs+XqtzIkDgMAX6/tv34lxF37vne3XLfT8/zKt11gQIECBA4DgEBLYfx8/RVRAgQIAA%0AAQIECBAgQOCgBbqIlYtoOXlTF3zT1nL7Hjvf9fppy9ZJ706Cz/aU056A9mwpd59cQ8cmlwgcm0Dv%0A597fvb7Uu6A9F7zb1rx9DVjt8XocOQECdxfofdT7snmOlHsv72ltW+cf871qvnf2qvsemnPO+2t/%0Ad8zz7lg5AQIECBAgQOC+BPoZpHnnBJp3biD1jrmv13YcAo8hkM/T87N1X7Ofs9OX7+vzu3r3SV+2%0ABLTn7/8Mak97U8f3mG2XEyBA4EME8jslqe+/eU/u+3LaklrPU9r7Xp327puyRIAAAQIECHwcAYHt%0AH8fdqxIgQIAAAQIECBAgQIDAgQh0ojun24nwXW2Z/M4k+MXFxbLNCfHulzGZME+9k+XzWCXZ1dY+%0AOYFDEujCdPIsXGexe7a1PU9w2263y9Ynsndcr7djW5cTIHA/Arm3mtbl1pPn/s17167U97ldfR/a%0AlmPn9dfvjfNc0pd6g2cyfm7zHNIuESBAgAABAgTeV2D9mST19ZbPJXPrZ5U5Lq+fukRgHwX6WTqf%0Ar/MdvUHpbU+evrT3f1Zbj+l19fN387TP8q5695UTIEDgfQX6Hpv348zH539QPT8/fxXMPt+b299A%0A9+77vq9tPwIECBAgQODDBQS2f7ihIxAgQIAAAQIECBAgQIDAewpkknhu8zC7JpA7do57rHJeOxPh%0AScl7fm1PW4LZs2USvBPh3afnnnr37zEe6xq8DoGHFFgvTOe10patQe23PcUtC+BZLJ8L5tlHIkDg%0AcQR6n/a9ar4/5V7svTzz9ZnNfdZ991Vfv8Z8P825pT7PMeWk5vd1Ho5DgAABAgQIEIhAP5vMfH4+%0ASfu63rEECTyWwNs+C/fz8zyftuU7/Nzanu8I/Z7f7/P9vu+7/JRUJkDgYwn0/TZ5ts7Xzzn72ddy%0A84913l6XAAECBAgQ+FJAYLu/CQQIECBAgAABAgQIECDwUQW6KJa8qW3r+m2LY5lwTpoTz23rMZLP%0A15jtKc/F5pSbcpz2PX36dHmN5m1v3gny9Kfcfeexeo67zq/j5AQORaD36sxz7r3Xcs+mnAXuPJE9%0AT3JLOW3tazmL4V0I7/6H4uA8CRyqQO61vB/1/bXvf2lLX+/FvKflH27lPs2YOS5jU88xUs5236nn%0Ak+PO47e9ec+55938vs/H8QgQIECAAAECU6CfT5J3S3/LM+9+aZMIPJRAPwfnM3o/67ctr9lyvoPP%0ArX3pz5Z9259y22ee7wjZ2vZQ1+S4BAgQeF+BzFl0XiPz9p3XmO/P6e9cx/u+jv0IECBAgACB+xMQ%0A2H5/lo5EgAABAgQIECBAgAABAh8o0EWw5j1c6k2z3LZOQs9J6fbNfH3c9HUxOX2d5O4kdvp6zAT0%0A5b8rTUqeevvS1nPIJHi21tMnEThGgd5PybvQnXJS+7qIfn19vbm8vFy2lNtel96Hqc9y++UECNy/%0AQO7T3G+9X5Pn3mxbXrFj0p77vH1tTz1bUt87l8rLP9re+ofmfe0cZ9exZ3/Or2mW2yYnQIAAAQIE%0ACNyXwPxc0vLMZ7mv2bbW5QTuUyCff7vlM3w+y7fez8ZtS0B6vqNna3B6+pK6z/oY63PtuHW7OgEC%0ABB5LoL/b3vR6mbM4OzvbNLA98/dJeU/etb3pWPoIECBAgACBhxcQ2P7wxl6BAAECBAgQIECAAAEC%0ABN5RYD2JPHfLBHUX3mZ7yt2v7et69m1bJrFTnhPeDVBPsHqfztIAvQapJ29fx+U4aZvnkDaJwLEJ%0A5H6Z90yuL/Xck9ka2N4F8N6r7c8Cecf0WD1e78feO2lv+dgcXQ+BfRXo/Zx7b95/eS/sfZw893Hf%0AHzuu9VxbyvPente7Pvbse9dyjrHr+G3vOXXMux7XOAIECBAgQIDAfQj0s0iO9S7l+3hNxzhcgXxm%0AfdPn1vT179GbxuVz+kw9bvJ1UHqPk7yf7/N9/ebm5htjc8yOSz73na+nTIAAgY8t0N+V8zzalnmK%0AbK1nTMqzPtvW7fOYygQIECBAgMDjCQhsfzxrr0SAAAECBAgQIECAAAECbxHoQtnMs8sMquuCXRfU%0AeshMOneSek5Atz0B6AlIb1B6xzZPe57E3qexd7/k3TI2qfu0veeQfFfb7FcmcEgCvRfXQem5ht6X%0AWQTfbrfLlvLs632aPON7vNwnvZ+WHb76I+0SAQKPJzDvyfX91/u077u5v/sPvNqXM829nPfQPvWs%0AZ997PGN3bR3XvGNavy3PuKT+fml9jp9tHTf7lQkQIECAAAEC9yUwP3fMY+5q39U291E+HoH5GXSW%0Ac4Wt9zt1r7rtM8+YfB+fbSln6/75nJ5y2/sac8zsa3/+PnZMX6NtHdNza57xEgECBPZFIL+zsu2a%0Aq+/DaNKX+Yo+rb1zF+3vteQ4EgECBAgQILA/AgLb9+dn4UwIECBAgAABAgQIECBAYIdAF9+6YLde%0ArMsunXhOX8vNM3mdY8x6A/PS1y2T2glqv7i4eBWcl76Zeozms0+ZwLEJ9N5L3vtv3ZbF7zzZLf9t%0AeYLbU05Ke/ZJ6v2SfFd5GeQPAgQ+qkDv7XkSeQ+c93Hu34xL3vfHlPuemvs+qfd56il36z59jY5r%0A/a559885JbW+Ps66vePX49QJECBAgAABAu8isP5s8VD7vMtxjdl/gfXn7FnP5+X52bR9bctn8YzJ%0A1s/lsy9tCWrP9/GU12MyNm09brS6//7LOUMCBAi8m0Del7NlziFb36cbuN725h3fce/2KkYRIECA%0AAAECjy0gsP2xxb0eAQIECBAgQIAAAQIECLy3QBfjmvdAnbyeT2PPZHVSJ7TTlyezJHA95e7TSe1M%0Adqe9+/XYcgLHLtD7qQvevd7Wk2exfD4Frn1dZG9f903eBaJ1PscoEyCwvwINekne3wN9T8193a0B%0AORnTtlzVLPe9NW2z3Kvv2OZtv2vec77rfsYTIECAAAECBO5TIJ9ppMMWyOfK/hxv+4yZ9nVf681z%0AjJabRyblfH7OZ+nWl8JXf6Q/W4PaW093v4+nrd/FU27fUnj5R9vmvu2TEyBA4NAE+jut593f0aln%0AniHz/nPOonMPybtmkH269ThyAgQIECBAYD8FBLbv58/FWREgQIAAAQIECBAgQIDAEMjEdRbz8jTo%0ABtB1MjuT0wlKz5ag9efPny8T2amnr1vqfSL77OvLdFK7edvlBI5VoIvbWRTPvZVtLpCnnC0L5XkC%0A3NXV1atF87Q39Ti5d3pfru+jdV/3lRMgsL8Cvbdzv+e9N++nM+W+Tkp77/k5pm0dl7z97Zu/M+Zx%0Actz2pZzU43xZ2/3nu4zZvadWAgQIECBAgACBYxNYf5582/WtP0v283D3S3+PmbzfmWdbxs56vzvP%0Ato5pW+sz72t1TPJ5frva25bjzHRb+xyjTIAAgX0U6O+v5LOcc80cQub4sz179mxZE8j/yNp5//7O%0ATJ6tY1vfx+t1TgQIECBAgMDXAgLbv7ZQIkCAAAECBAgQIECAAIE9FciEcyarGxA3J7M7KZ0nr2TL%0ABHYnsdPXfVPOk1va1wC6Pb1kp0XgXgW6+DMPmrYGrCZotVva2tf+BLZny5i0ZUvK/TXzpTLaW981%0AZvYpEyCw3wL5nZD7f53yOyC/D/oenXH9vZCxs5wx/d2x7uu45C2vX2u9z656Xn+mNx1rjlMmQIAA%0AAQIECBA4fIE3fRZc973L1a4/23aftGfLZ9t8Rm49/Sk3dcysz/J6bPvums/j3HVf4wkQIHAIAvk9%0A1991zed5Z76hawTN2995hq4FtN5+OQECBAgQILCfAgLb9/Pn4qwIECBAgAABAgQIECBA4KVAJpo7%0AMZ2g9AaoNQ9SJqszJgHreTpLtpS7X8b0OP1vRzuRnT6JwLEKdKEni+1dcE/e9i7Ap2273S5PZG9/%0AA1gzdte+uYdmyj0278vZp0yAwHEL9PdEf7esfxekve/D/V2xa2zHVWt9nLa/KX+ffd50PH0ECBAg%0AQIAAAQKHK9DPnO97BflsuT7GrPf7c4/fvu6Xerf5ObXjul/y7jPblAkQIHDqAv3dmfn/dWoAe9YB%0A+sCbzv2vx+c4c1sfS50AAQIECBDYPwGB7fv3M3FGBAgQIECAAAECBAgQIPCVQIJnG6C+ftp6A2sz%0AKZ1yJq4vLi6WLeW0dfK7oOt62+UEjk0gC+VZZE9Knqet39zcLOUuvjdPewLbs6U8983+XfjpPeU+%0AiopEgEAEGpTT/DaV/N548eLF0n3b75Db2m87pnYCBAgQIECAAAECDynwts+4b3rt7pvPuCm3/qZ9%0A9BEgQIDANwXye3RuHdHA9hnUfltge/eREyBAgAABAocjILD9cH5WzpQAAQIECBAgQIAAAQJHKZCJ%0A6QTMzsnotjWQNn15+sr5+fkyrv0BaTljZkB72rNJBI5ZYC6Qz4XyBq3n2lNOQGkD2zOu/Xkye7e0%0AdXyPlXso5d5Ls7wM9gcBAgTeQaC/UzJ0lueut7XPMcoECBAgQIAAAQIEDknAZ9xD+mk5VwIEPoZA%0Afk/Oecd5DmnPljWCbh2btYC0NZi9Y+f+ygQIECBAgMDhCghsP9yfnTMnQIAAAQIECBAgQIDAwQtk%0A8jkpQeufffbZMhGdANwG3XbiuoHtnajOfp3ELkLqndBe93WMnMCxCGTRJ/dJthm03nunea43/Xli%0A+9XV1VLuvtOix0pb7qN1yj3lvlqrqBMgQIAAAQIECBAgQIAAAQIECBAg8CECncec/xio6wbJ+7+0%0AZg0h85NdG0ieLe3ZWv+Qc7EvAQIECBAgsB8CAtv34+fgLAgQIECAAAECBAgQIHCyApmMbuB6EDIJ%0AnUnsbA2mXU9Qt/1k0Vz4yQt0oSd5nriep7EnT72LQaknJU9Qe7aUOy59uZeSco+13Hzp8AcBAgQI%0AECBAgAABAgQIECBAgAABAgTuWWDOb85yX6aB6nnYzdnZ2bJukHWEPpSjawRta737ywkQIECAAIHD%0AFRDYfrg/O2dOgAABAgQIECBAgACBgxdoAG3yTFRnEjrlTmTnAtvXwNvUs0kEjl1gBqn3ieq9Nxq8%0Annqexr7dbl/9g5DZF6P+LwgpZ/z6/pn1Wc54iQABAgQIECBAgAABAgQIECBAgAABAg8lsGs+Mm1t%0AT551gwa6J09Ke9t2zXk+1Pk6LgECBAgQIPDwAgLbH97YKxAgQIAAAQIECBAgQIDAGwTmxHSe1n5b%0AyrhsEoFjE8jCS7aZGsieJ7EncD1PW0+57d0neQLXs822eax57F33UdrmmLmvMgECBAgQIECAAAEC%0ABAgQIECAAAECBO5bYNdcf9sasN6nteeJ7dn6dPb1uXS/dbs6AQIECBAgcJgCAtsP8+fmrAkQIECA%0AAAECBAgQIHB0Apl8NgF9dD9WF/QWgRmMPoPLv/jiiyWIPW0JWk9we9uSJ6Uvge6pt28eY75076/b%0A7rHb2ucxlAkQIECAAAECBAgQIECAAAECBAgQIHBfAp2zzPHm/GQD2OeT2jt2jruv83AcAgQIECBA%0AYL8EBLbv18/D2RAgQIAAAQIECBAgQIAAAQJHItAg8+Qt99LalsD0PIm9T2Nve/I+nT1B7dla75gc%0Aa5a7uJO2dbLgsxZRJ0CAAAECBAgQIECAAAECBAgQIEDgoQTmvOV6vjJzlfOp7PmfXBvE3r7keWL7%0AxcXFkqffHOdD/bQclwABAgQI7JeAwPb9+nk4GwIECBAgQIAAAQIECBAgQOAIBLpwk2D0lnNZXcTJ%0AE9ZTztPYt9vt5urqaimnbT6RvfWO7/5vIrLA8yYdfQQIECBAgAABAgQIECBAgAABAgQIPKTAnMPM%0A/GhT2xPUnpR5zASuP3v27FXwevrSni3lBLc3qN28ZyXlBAgQIEDguAUEth/3z9fVESBAgAABAgQI%0AECBAgAABAg8s0AWZvkzq3dYB6W1PnkWd9GdLgHu2XYHwc/EnizfZVyJAgAABAgQIECBAgAABAgQI%0AECBAgMC+CzSIPefZec0EqndLf8vNM7aB7TPQXWB7ZCQCBAgQIHD8AgLbj/9n7AoJECBAgAABAgQI%0AECBAgACBexboIkyCzht4PttSTqD69fX1q6ex5xTS3uD11FNuYPv6OD1exjXtamufnAABAgQIECBA%0AgAABAgQIECBAgAABAh9boAHoDUpfn08D2M/OzjZza/sc3wD32aZMgAABAgQIHLeAwPbj/vm6OgIE%0ACBAgQIAAAQIECBAgQOCBBBJkvt7yUglQzzYD229ubpazaN8MUG9bT3P2tU1OgAABAgQIECBAgAAB%0AAgQIECBAgACBQxBIMHq3nG8D3ZsngL1B70+ePNk8ffp0k7xPbz+Ea3SOBAgQIECAwMMJCGx/OFtH%0AJkCAAAECBAgQIECAAAECBA5coIHr8zLa1uD1BLCnPNtTz5PY88T25A1W75geb9Y7pn1yAgQIECBA%0AgAABAgQIECBAgAABAgQI7LPAek6zwes55wSqJ2C9bcmzpT1bAtoT5N72jtvn63VuBAgQIECAwMML%0ACGx/eGOvQIAAAQIECBAgQIAAAQIECByYQAPOE5Q+g9ZzGalnS0D75eXlZrvdLuW2dzGnx8g+bVuX%0Ad9XTJhEgQIAAAQIECBAgQIAAAQIECBAgQGAfBXbNdbZtBq1fXFxssiWAPWk+qb3B7H1ae+v7eL3O%0AiQABAgQIEHhcAYHtj+vt1QgQIECAAAECBAgQIECAAIE9F2hAevM+cb31BrDf3NwsAe0JcE+57evL%0A66LOul2dAAECBAgQIECAAAECBAgQIECAAAEChybQJ6t3vnSe/+xLuYHrGZOg9wS3J6Uv9Y5P3vIy%0AwB8ECBAgQIDAyQoIbD/ZH70LJ0CAAAECBAgQIECAAAECpy2QhZcEo68XYBqgnvz6+nrZZlvHJ+C9%0Awe0z+P20VV09AQIECBAgQIAAAQIECBAgQIAAAQLHLtDA9CdPnrwWkJ7A9WxpPz8/X/KUk9pXmx5j%0ABri3T06AAAECBAicroDA9tP92btyAgQIECBAgAABAgQIECBwkgIJTE9qYPs6KL1B7Alav7y83Gy3%0A29eeyN79e4zlYP4gQIAAAQIECBAgQIAAAQIECBAgQIDAkQv0yerJG6g+2xKkni1Pak9ge7aUk9p3%0A5EQujwABAgQIEPhAAYHtHwhodwIECBAgQIAAAQIECBAgQGB/BWYQes4y9bYlgD1B7dlSbl8D21+8%0AeLH0NW/7/l6tMyNAgAABAgQIECBAgAABAgQIECBAgMDDC/Rp63kae5+43rbU057A97RJBAgQIECA%0AAIG7CAhsv4uWsQQIECBAgAABAgQIECBAgMDeC6wD1FvPiTeAPeUErOdp7NlSzrj2d58Gs7ee/SQC%0ABAgQIECAAAECBAgQIECAAAECBAgcu8CuOdEGqyd/9uzZ5rPPPluC2BPMnrakBrinPp/SLsj92P/G%0AuD4CBAgQIHA/AgLb78fRUQgQIECAAAECBAgQIECAAIE9E1gHquf0+nT2lG9ubjbX19ebq6urpZwg%0A9vRLBAgQIECAAAECBAgQIECAAAECBAgQILBbIAHqCVp/+vTp5uzsbNlSb2B798o4wezVkBMgQIAA%0AAQLvKiCw/V2ljCNAgAABAgQIECBAgAABAgT2RiBB60nrpwa1niD1PIU9gevzKex9Anv2TRB7gtuT%0Ad7+0SwQIECBAgAABAgQIECBAgAABAgQIEDhlgQav54nrMzi9AewJan/y5Mlrfafs5doJECBAgACB%0A+xMQ2H5/lo5EgAABAgQIECBAgAABAgQIPLBAA9CT9wnr67a0J2B9u91uLi8vXz2NPe3r1H3X7eoE%0ACBAgQIAAAQIECBAgQIAAAQIECBA4ZoHMl2Z+dKYEsmdLAPuzZ882FxcXS7ntfQp7+hPcni3lts9j%0AKRMgQIAAAQIE3kdAYPv7qNmHAAECBAgQIECAAAECBAgQeHCB9aJKXrCB6A1qz9PWuwCTvrb3ae15%0AYnvKHZdjzCcMzQWX2Z5xEgECBAgQIECAAAECBAgQIECAAAECBI5JYM65zrnRtqetge3N82T2BK+n%0A3n1moPsx+bgWAgQIECBA4OMLCGz/+D8DZ0CAAAECBAgQIECAAAECBAgMgQavr/MMaRB7AtXzRPar%0Aq6slaD1j29dyntqecal3QWa8zFLsQsy6XZ0AAQIECBAgQIAAAQIECBAgQIAAAQLHJLCeC21weq+x%0Ac6hpz5PY87T28/PzpTzH9jhta73HkRMgQIAAAQIEPkRAYPuH6NmXAAECBAgQIECAAAECBAgQuFeB%0AGcyeoPQGprc9wevZ8iT2y8vLZUu57T2ZLKY0dWFltrVPToAAAQIECBAgQIAAAQIECBAgQIAAgVMQ%0A6ANAcq0JSs9T2OeT2NPeep7SfnZ2tgS2p9zxGTOTOdepoUyAAAECBAjch4DA9vtQdAwCBAgQIECA%0AAAECBAgQIEDgTgINVF/vlPYGqTewvfXZ9+LFiyXofR34nuNlMWUu0szy+vXUCRAgQIAAAQIECBAg%0AQIAAAQIECBAgcAoCfQBIrjXlBKs3aL19fQp72tvXtoyRCBAgQIAAAQIPLfDJy8Xdnz70izg+AQIE%0ACBAgQIAAAQIECBAgQCACmYbI1qD11qvTIPYErm+322VLue2dxkietrl/+3qs5BZbpoYyAQIECBAg%0AQIAAAQIECBAgQIAAAQKnIrCeG+3T2HP9CVq/uLjYPH/+/FUAe/qTsl+f0C6ofSHxBwECBAgQIPCI%0AAp7Y/ojYXooAAQIECBAgQIAAAQIECJyyQIPQG5S+KzA9bQl6v7m52VxdXS2B7SmnLX1JXZBJvqt8%0AysaunQABAgQIECBAgAABAgQIECBAgAABArcJdD41QexPnz7dnJ2dLVvqDWzvvnP+tW1yAgQIECBA%0AgMBDCwhsf2hhxydAgAABAgQIECBAgAABAicm0MD1BrL38hvInjxPYU/AetsypuU+zb393b+LLuu8%0A/XICBAgQIECAAAECBAgQIECAAAECBAicikDmX9cpc6d5ynqeyL5+2noC19OWlP4Etaet863rY6kT%0AIECAAAECBD6GgMD2j6HuNQkQIECAAAECBAgQIECAwBEKNKA9AeoJSk/wesoNWG+e9u12u7m8vFzG%0AdAEm/U1pyyJLFlVSTj4XWNqe8bO9+8sJECBAgAABAgQIECBAgAABAgQIECBwbAKZK+18asutN3A9%0AT2J//vz55uLi4lXwep/G3rnU5Alub2B724/Ny/UQIECAAAEChycgsP3wfmbOmAABAgQIECBAgAAB%0AAgQIfHSBLpbME+lCSgLU89T1BLAnb0B78mxpv76+XvIGv+c46UvKIkq2HK/B7bsWVna1LQfwBwEC%0ABAgQIECAAAECBAgQIECAAAECBI5QYNecaNvmXGoC1vNE9mxp3xXY3v2OkMklESBAgAABAgcsILD9%0AgH94Tp0AAQIECBAgQIAAAQIECDy2QILNG6DevEHuCWJvf57Ini1j0pa+pO7TsVk86QKKxZXH/ml6%0APQIECBAgQIAAAQIECBAgQIAAAQIE9lGg86rz3DqXmvz8/HyTJ7PPtgSwZ8uT2NOfoPaU274+Vurd%0Af/YpEyBAgAABAgQ+poDA9o+p77UJECBAgAABAgQIECBAgMABCTRoPYsqNzc3y9ZA9fYlT1+C2i8v%0AL5dy+3qpXSzpgkpyiQABAgQIECBAgAABAgQIECBAgAABAqcukLnUXVtcMo+ah4M0cP3Zs2dLcHva%0A0jfnXTNm3X7qtq6fAAECBAgQOAwBge2H8XNylgQIECBAgAABAgQIECBA4FEFdj0RqEHsedr63Nre%0AAPbZ17bkSVlcSTl50iwvDf4gQIAAAQIECBAgQIAAAQIECBAgQIDAkQqs50l3XWaC1DPnmjQfCtJA%0A9QatJ8/WgPeMb3B78hnsnj6JAAECBAgQIHAIAp+8/MD05cryIZytcyRAgAABAgQIECBAgAABAgQe%0ARCDTA9m6YPLixYtNttRnX+ppzxPZs3VM9+vJdZ/W13kXWNbt6gQIECBAgAABAgQIECBAgAABAgQI%0AEDhGgcyZJs152NaTNxg9Aenn5+ebs7OzJTi9AerJsyXAvf0Ndk9705x7TVkiQIAAAQIECBySgCe2%0AH9JPy7kSIECAAAECBAgQIECAAIEHFJgLKnnqeoLWkze4PXkD26+urjaXl5ffCGzvokkXVFp/wNN2%0AaAIECBAgQIAAAQIECBAgQIAAAQIECByEQOdgk2dLap7g9JQbwP706dNNttYz19pygt7XfQcB4CQJ%0AECBAgAABAm8RENj+FiDdBAgQIECAAAECBAgQIEDgmASyMJLg9ASsd8Ek19eg9bQnXV9fL1sD29M/%0A9725uXlt/z75RyD7wucPAgQIECBAgAABAgQIECBAgAABAgROVCDzqHPuNQxz/vTJkyev6iXqvGoC%0A19N/cXGxPJU95bS1P3mD29vWY8gJECBAgAABAscg8MnLD1Jf/vO/Y7ga10CAAAECBAgQIECAAAEC%0ABAjsFMjX/wa0J2g9T1xv0Hr6Wk7AetJ2u918/vnnm9S7XxdKkueJ7NlmW1+4bamnLBEgQIAAAQIE%0ACBAgQIAAAQIECBAgQODYBRqC1YeI5Hrb1mD0zKk2aD3lpPZlLjXltPdp7SmnbT3PuqttOZg/CBAg%0AQIAAAQIHLuCJ7Qf+A3T6BAgQIECAAAECBAgQIEDgLgINcG+wevIZ2N4ntiegvVvHNmC9iyZZVGnb%0AXFiZ5bucm7EECBAgQIAAAQIECBAgQIAAAQIECBA4VIHMi2autXOmLed6OmeaudVseRJ7gtfb1znX%0A2d+ntbdvGewPAgQIECBAgMCRCwhsP/IfsMsjQIAAAQIECBAgQIAAAQLvI9DFl7vkfZ0u0mThRiJA%0AgAABAgQIECBAgAABAgQIECBAgMAxCfRhIetr6lxqg9Zbz7g+JCT5+ontGZf2pJQb3N48bRIBAgQI%0AECBA4FQEBLafyk/adRIgQIAAAQIECBAgQIAAgXsSmAspKXdbH36OW/epEyBAgAABAgQIECBAgAAB%0AAgQIECBA4JAE8iCPbg1u78M9GoSeAPXz8/MleH39xPWMSf/Z2dnyxPYGs6d9PZe6rh+Sk3MlQIAA%0AAQIECHyIgMD2D9GzLwECBAgQIECAAAECBAgQODCBLIjMRZbU5+JLy1lUyZYFmi6sdDElefrSntR9%0AStFxaW+5fXICBAgQIECAAAECBAgQIECAAAECBAjso0DnOTun2fo81/Z1brR9nXN9+vTpJluf2t72%0A7Jet9Tm/2r4eS06AAAECBAgQOGWBT15+CPP/gp/y3wDXToAAAQIECBAgQIAAAQInJZBpgASrf/HF%0AF68FpLftxYsXi8d2u91cXl5uUs/Y+QSilOeWY3Z6oYsw6/ykkF0sAQIECBAgQIAAAQIECBAgQIAA%0AAQIHJdD5zZx050JTbvsMSs8T2fPU9Qapz74ErCewPf0NXs+4po7t/Gnb5QQIECBAgAABAl8KeGK7%0AvwkECBAgQIAAAQIECBAgQOCEBLJgtLOIigAAQABJREFUkgWVbDM1UL2B7Q1WT719aUs5ge43Nzeb%0A6+vrZWFnLvR0QSaLNSlLBAgQIECAAAECBAgQIECAAAECBAgQOASBBrHnXDs/2rbMd6bcYPY+mb31%0AzIW23MD21s2THsJP3zkSIECAAAEC+yIgsH1ffhLOgwABAgQIECBAgAABAgQIfESBBqR3kSWLL1mo%0ASQB8A9dnnkWZpNk2Tz/H6aJP89mfcl9r3a5OgAABAgQIECBAgAABAgQIECBAgACBhxDIXOV6vrLz%0AlM0z9/nkydchVWnP1vaLi4tNntqeMWlrf8dkTrVtD3ENjkmAAAECBAgQOGaBT15+WPvpMV+gayNA%0AgAABAgQIECBAgAABAgTeXaDTBMm7de8EsWfLE9uvrq422+12Kbc941vOk97zVPfWe9ws6CTNhZ22%0A9XXkBAgQIECAAAECBAgQIECAAAECBAgQuE+Bzk92vjLHbluC07P1f7lM0HqC11NvX+YwO6ZPa2//%0Aen6zY+/z/B2LAAECBAgQIHAqAl//88JTuWLXSYAAAQIECBAgQIAAAQIECNwq0EWY5nNgFn2y2JMF%0AnAS3ZwEn5bS1L+3ZUm/fPIYyAQIECBAgQIAAAQIECBAgQIAAAQIEHlsg852Zx0w+yzmPzoVmPjMp%0AT2LPlvnP9KW9ecrtT7l9y47+IECAAAECBAgQ+GABT2z/YEIHIECAAAECBAgQIECAAAECpyGQhZ9u%0AeSJ7ttaTN7i9T2vPE9s7Jn1JHZf2BsCnbZ26mJS85fUYdQIECBAgQIAAAQIECBAgQIAAAQIECERg%0AzjG23LxB6ckblD7bGpzeJ7afnZ1t8tT21Dsur9FyA9q7X/okAgQIECBAgACB+xHwxPb7cXQUAgQI%0AECBAgAABAgQIECBw9AJZuMmWlEWbPLFopga2J2D9+vp62VLOAtLsS9vV1dXSlv1n0Hvq8zVSzv5t%0AS79EgAABAgQIECBAgAABAgQIECBAgACBKdB5xM5DNqg9YzKXmXqC2i8uLjafffbZq/+NssHp2T/l%0Ajs/Y2bd0fPWHucqpoUyAAAECBAgQuF8Bge336+loBAgQIECAAAECBAgQIEDgJASyeLNewEm9C0d5%0AmlEC37P407bkac/T2lNOgHtSF4zSNtM8/lyIypj0tW2Om/srEyBAgAABAgQIECBAgAABAgQIECBw%0AXAKdE7ztqvrU9dmftsxBZr4yT2NPvW0dnznGzjMmqD3ts20eT5kAAQIECBAgQODhBD55+YHvm//f%0A98O9niMTIECAAAECBAgQIECAAAECRyyQaYZsDWZvPZfcwPU+0T1PbW9we/szPm0Zm6e+39zcvAqC%0AT19SF5j6xKTZtgzwBwECBAgQIECAAAECBAgQIECAAAECJyPQecIEpJ+fny9byplHbF/ztCfAffYV%0AqvOOqac86x0jJ0CAAAECBAgQeFgBT2x/WF9HJ0CAAAECBAgQIECAAAECJyXQBZ8sFK1TA94bzJ6x%0ADWLP2PYnqD1PdU9fA9vbl3F9jYzrglTaJQIECBAgQIAAAQIECBAgQIAAAQIEjk+gD7zIla2DzdOX%0AtswTZmtwe/LWu1/HNF8f6/jkXBEBAgQIECBA4PAEBLYf3s/MGRMgQIAAAQIECBAgQIAAgYMV6CJT%0AFpay6JRFpC5MJc+WgPX+V7/pT5B72trfi29b6z1O68ktTk0NZQIECBAgQIAAAQIECBAgQIAAAQL7%0AK5C5vNvm8zqv2KD05B3bucTkFxcXm7Ozs1fzi2lL6rHnfvsr4cwIECBAgAABAqcr8MnLRd8v/x/v%0A0zVw5QQIECBAgAABAgQIECBAgMAjC2Q6IoHp69T29GVrUHuD2Gf7drvdZJtjcrwuaDWfbevXUydA%0AgAABAgQIECBAgAABAgQIECBA4HEEOve3frUGnScI/enTp6+C0Duuget9Gvv5+fnyZPbstw5cb1uP%0A2WPMPH0SAQIECBAgQIDAfgp4Yvt+/lycFQECBAgQIECAAAECBAgQOGqBLjCtLzKLW3lqUvIvvvhi%0A6U65WwPb05FFq2wZt16omotTs7x+PXUCBAgQIECAAAECBAgQIECAAAECBB5WIHN7TQ1Eb1vm7voU%0A9fS1nDyp/akn6D1bnsiePG0d1+NnvPnAasgJECBAgAABAocnILD98H5mzpgAAQIECBAgQIAAAQIE%0ACBytwFx06mJVg9pz0X1ye57OlC2LWAlsz5j2tXxzc7PJNtvXcBa61iLqBAgQIECAAAECBAgQIECA%0AAAECBO4m0CD1uVfbMv/WAPQ+qKL1OTeXtsz3NWC9x+qY7pNjdEza0j/Tuj77lAkQIECAAAECBPZf%0AQGD7/v+MnCEBAgQIECBAgAABAgQIEDgpgS5W7VqEyoJYA9ezgHVxcfFa4HqC2BPo/uLFi83nn3/+%0Aqi/t2ZJ2HfdN7ctO/iBAgAABAgQIECBAgAABAgQIECBAYKdA5ts6b5cBDWpPuXNxCULPQyrOz8+X%0AAPYGqqc/WwLW+zCLlLtf8xwraVcw+5c9/iRAgAABAgQIEDgGAYHtx/BTdA0ECBAgQIAAAQIECBAg%0AQOAIBdaLVvMSs4DVlHIXzhK83r4slCXAPSltDWzvftknr9F954JbxrSv5e4nJ0CAAAECBAgQIECA%0AAAECBAgQIHCqAus5u3V9uqQvW+bm+jT2zNmlnLb2zzGzL8dKn0SAAAECBAgQIHA6Ap+8XLT96elc%0ArislQIAAAQIECBAgQIAAAQIEjkGg0xnJW851JXg99eQ3NzfLNtvSlye6JyXfbreb6+vrpZx6j9UF%0As+YZP8upSwQIECBAgAABAgQIECBAgAABAgSOQaBzYrmWWe58WB8kkXq2XfU8ZT1PY8+W8jpwvfv1%0Aaew9Vv3av25vv5wAAQIECBAgQOA0BDyx/TR+zq6SAAECBAgQIECAAAECBAgclUAWuJKa9+KyYJbF%0At2zpy0JZ68kT5N7A9gS+p5ynurctY9Zp/RrrfnUCBAgQIECAAAECBAgQIECAAAEChyyQ+a/Ooc3r%0ASFv70p65txmYnrYGsedJ6wlqf/bs2asnsqevKceZW9vlBAgQIECAAAECBKaAwPapoUyAAAECBAgQ%0AIECAAAECBAgctEAWx5pmkHsD1rt41jFZbEt6+vTpEvTep7unrYt567b0SQQIECBAgAABAgQIECBA%0AgAABAgQOXaBzaZ0za57ral+fvJ62BKo3sD3tSe1P+9nZ2RLU3jE9RsbNY6cuESBAgAABAgQIENgl%0A8MnLRdpvPops10htBAgQIECAAAECBAgQIECAAIEDEmhg+jzl2dant+dp7Q1eT3/K2fIk9+12u2wp%0At30eT5kAAQIECBAgQIAAAQIECBAgQIDAIQjsCg9KUHq2BKJfXFwsW8ptbzB66kl5Kvu6r9c+x86A%0A9vbLCRAgQIAAAQIECLyLgCe2v4uSMQQIECBAgAABAgQIECBAgMDBCXQxbX3iXcTLIlzHrAPeE8Se%0AvgS0Z8Eu/XNsj9lj3VZvu5wAAQIECBAgQIAAAQIECBAgQIDAQwpk7mqdZtt6HqtzXZkjSzB75sDy%0Avxo2eL39yRvYnnENfG//+jXVCRAgQIAAAQIECHyIgMD2D9GzLwECBAgQIECAAAECBAgQIHBwAll0%0Aa2pw+1zY65PZu6iX/0K5T3VPX8ZmS/nm5mZzfX29lOcxenw5AQIECBAgQIAAAQIECBAgQIAAgQ8V%0AuG3eqfNcmcfqXFbypNmXcoPSU+6YmSeoPdts63HmsdKfetuWF/MHAQIECBAgQIAAgXsSENh+T5AO%0AQ4AAAQIECBAgQIAAAQIECByWQBbfsqC3Tg1cT56A9gS2z7YGvieofbvdLn0pN+h9fTx1AgQIECBA%0AgAABAgQIECBAgAABAh8q8Kbg9sxz5UnrmcfKfFcDzxOE3i192VpP3tTxzdu+ztMvESBAgAABAgQI%0AEHhIAYHtD6nr2AQIECBAgAABAgQIECBAgMDBCcwFupSzGNjA9lxMA9vTlr48yWrdvjS8/CNjMn6m%0A2xYh5xhlAgQIECBAgAABAgQIECBAgACB0xF4W0B5JOacVWXSlgD1zFHNLW3tS56+BL53TPt6nB4/%0A7RIBAgQIECBAgACBjynwycvF1J9+zBPw2gQIECBAgAABAgQIECBAgACBfRXItMl66iT1Bre/ePFi%0Ak6319iVP+/X19ebq6mop5xrbv77etEsECBAgQIAAAQIECBAgQIAAAQLHKbBr7idB5A0wb+B5A9Lb%0A1/48WCGB6e2PUse0PIPW29a8x+k+ySUCBAgQIECAAAEC+yjgie37+FNxTgQIECBAgAABAgQIECBA%0AgMBeCHSxb30yWUTMgmTyLBqm3AXKL774Ygl0v7m5WfIGvucY66e3p637pSwRIECAAAECBAgQIECA%0AAAECBAiclkDmnxrYnrzzUQ1iT57A9vPz89cC29Oe1PHJu0/KEgECBAgQIECAAIFDFBDYfog/NedM%0AgAABAgQIECBAgAABAgQI7IVAFwxnYHtOrAuLCWRPXxYlk1JuW/dJnmD4WV8Gf/VH2iUCBAgQIECA%0AAAECBAgQIECAAIGPJ3BboPicG2pQ+TzL7pd8ljOm45Nn7ijbbOv4tM0ntvf47Z/Hbp+cAAECBAgQ%0AIECAwKEKfPJycdTq6KH+9Jw3AQIECBAgQIAAAQIECBAg8NEF1lMrqWdLAHsD1vuk9va1P09z3263%0Ay9Ynu3dML6yB8K2nXyJAgAABAgQIECBAgAABAgQIELgfgfVcTI7aoPGW1/W0J+A829nZWapL3rbU%0AU05qwHqD19PWvh439fQntW2pfFVvW/P2zfxNfXOcMgECBAgQIECAAIF9FvDE9n3+6Tg3AgQIECBA%0AgAABAgQIECBAYO8F1ouGqWdBNHm2BKZ3sbJB6WlrsPuTJ0822ZLa3nG9+I5tvXnH9TXbLidAgAAB%0AAgQIECBAgAABAgQIEPhSIPMmb0pv6k/f3HqczPV067xOA9jb3v1ST1+eup5y23us1tvXdjkBAgQI%0AECBAgACBUxQQ2H6KP3XXTIAAAQIECBAgQIAAAQIECDyoQBYkk7og2QD0vmgC1dPWBc8sbLZt5inf%0A3NwsW8rt63FyjG5tkxMgQIAAAQIECBAgQIAAAQIEjklgPa/yLtfWuZnkCTzvHE32nX1t7xzN7Jvl%0AjOu+bU897dk3qcdYKi//yLhuGdfXalvHJd/VNvuVCRAgQIAAAQIECJyKgMD2U/lJu04CBAgQIECA%0AAAECBAgQIEDgUQXetiDZgPQsrp6fn78WoN4g9hcvXmy22+2yuJly27ugmzxtM7VvtikTIECAAAEC%0ABAgQIECAAAECBA5JoPMbzXPus5x5l6TkbW/b0vFVX4LJM/cyg9s7Z5M8weh54EC2lGdfy+uA9LTf%0ANfVYd93PeAIECBAgQIAAAQKnJiCw/dR+4q6XAAECBAgQIECAAAECBAgQ2CuBLo5mEbYLsTnBLpJm%0A4bX/VXX6v/jii+X8U05Qe+rZUk5b91tf5Dz2uk+dAAECBAgQIECAAAECBAgQIHDfApmjuG2uYtf8%0AxWzrfs17rPU5Zl5lV8r49GXL3Eqfpt55mO6X9ga+p5zUvp5P6u1r267X1EaAAAECBAgQIECAwIcL%0AfPLyS8BPP/wwjkCAAAECBAgQIECAAAECBAgQIPA+ApmaWU/PtC35fEr7uj1Pcb+6ulqe6t4nundM%0Az6UB7z1O2jOmaS7IznL75QQIECBAgAABAgQIECBAgMDpCcy5g1muROcQ0tdy+ma5AeLNZ3/GNWA8%0Aebbum/y2/o7psXqM2d6+5Ek93pe1r8+x7eu845q3v3U5AQIECBAgQIAAAQIPJ+CJ7Q9n68gECBAg%0AQIAAAQIECBAgQIAAgbcKvG1xNAvE6wXkPqE9wezpSz3HSfB6ykndJ+1tm+3LoK/Gve0cOlZOgAAB%0AAgQIECBAgAABAgQInIZA5gp2zUn06jMH0fmEzkGkL+W0N1C9fa1nTPdL23ya+mzPuPTnf7Hr/2TX%0AtuRzbI+dNokAAQIECBAgQIAAgcMWENh+2D8/Z0+AAAECBAgQIECAAAECBAicoEAWarNo2wXg8/Pz%0A5b/EzmLxfEJ7aNKWAPgEt8/+ss22lG9LFodvk9FOgAABAgQIECBAgAABAgTuJvCm79/zSLu+i8+2%0AHme2df+0Zd5gV8p+7U+ebdex2tZjdFzypOR9jV19c9yucuc2Pv3009eOk7HdGvje+vo4rfcc5QQI%0AECBAgAABAgQIHLbAJy+/iNy+YnnY1+bsCRAgQIAAAQIECBAgQIAAAQJHLZBpnQayzymetuXiE9B+%0AfX29ubm5+UZwe/oyNv3ZUm4AfPbt4nAXj2dbyhIBAgQIECBAgAABAgQIEDhFgXwHn9/Da9C2+T26%0AbRmT9vW+qff7d4/T+jxO959jOq59PVYDxtOfcvKexzxmg8a7/+zLfu1PeY5pucfOfm2bec9nvvYy%0AcPwxX3M0L8X29Tjr/tb7+q3LCRAgQIAAAQIECBA4XAFPbD/cn50zJ0CAAAECBAgQIECAAAECBE5c%0AIAu3earZOmXBt4vGDVTvInD7EsSe/dOfherkSelPX1IXhpsvjf4gQIDAHQXyO6S/k277fXJb+x1f%0AynACBAgQIECAAIETF5ifO1t+X5Jdn1Hblu/NPX7b8jppm/WUO67n0XrHtd7+5g0ab7159uvW1+ux%0AZp795zFmX/fPnEK21pvntbLvrsD29HXcfI20PVR6yGM/1Dk7LgECBAgQIECAAAEC7yfgie3v52Yv%0AAgQIECBAgAABAgQIECBAgMDeCmRhuwvjyRO0PgPc09ZF+LRfXV0tT2zvmAa2d9yLFy822brP+sKz%0AwJzFbIkAgdMSaHBJ8lleK8y+ljMm5f6umr9D0jbHdez6uOoECBAgQIAAAQIE1gLzc+QsZ9ys93Po%0AbJvHarD3bJvl7Ldr37Y1zz6z3Hpfv/Xku9Kb9k1f++dn6La3r/Uef90++2dfxsehn9XbN4/Tfdd9%0AHSMnQIAAAQIECBAgQIDAXQU8sf2uYsYTIECAAAECBAgQIECAAAECBPZcoAvLPc0sQucpazNl0TuB%0A6glmf/r06ebm5mYpN3g9ebYEtG+321eB8W3Psfo6OX7au5DdfL6eMgECxymQ+z2/A7L1d0KvdP4u%0AaP+uvo5b79+xzTvutvoMDsqY9fjuJydAgAABAgQIEDh8gds+67U9ecu52gZ+t33m7Zsq6c9n2KZ5%0ArPb1GLvG9DPyum99nHV/62/Le5z5XXzXPh23q69tbxrzpr7uLydAgAABAgQIECBAgMB9Cry+onmf%0AR3YsAgQIECBAgAABAgQIECBAgACBvRDIQvR6MXoGgGYhPPUsvLfcPPsluL1Pc++YeWHr489jZ1z6%0A27Y+j3kcZQIE9lMg9+0M6slZ9l5Oe8rrMW3ruNnfvvl7YR4nx29fykk9zpe13X++y5jde2olQIAA%0AAQIECBA4BIF+3pufFdvW80+9bc3T13L2TTmfP3uc9nVc68m7tW/u3762dUzzfobu8dKe1P2+rH19%0Abq3fJe9r3GUfYwkQIECAAAECBAgQILDPAp+8/JL1030+QedGgAABAgQIECBAgAABAgQIECDwcAKZ%0AGkoQewPZ+0qtJ6D9+vp62RrcPvtSTuB7nvieclLHpdwF/OazLWWJAIH9FGiwTQJlPv3002VLue0z%0Az//6kK1tuaJZbrBN2ma5V96xzdsuJ0CAAAECBAgQILBLIJ8bb0sNf8iYltdj3/S5s8ee+7atx5n1%0AWW5/8tva7zpmjlcmQIAAAQIECBAgQIDAKQh4Yvsp/JRdIwECBAgQIECAAAECBAgQIEDgFoEstjdo%0AdQ6ZAe8Zk2DUBK43qL3lBLUnJZ8L/7Pc477Lwn7HygkQ+LgCuV+75f5/8uTJ8nugvw9ydinn98fZ%0A2dnSn3Lamrp/95n1Oa7HWrf1OHICBAgQIECAAAECBAgQIECAAAECBAgQIEDgNAQEtp/Gz9lVEiBA%0AgAABAgQIECBAgAABAgTuLNAg1ASrNtA9ebcEt6evKU9qT2rwe4Pb1/tmTPtSbhLUWgk5gccV6L0+%0AXzVtCWjPPZ6g9uTZ0ta+jE+945I3tdxjr/OOkxMgQIAAAQIECBAgQIAAAQIECBAgQIAAAQIEKvDJ%0Ay0XEn7YiJ0CAAAECBAgQIECAAAECBAgQILAWaGD6bG9bgtgT0N4nuGdMA9vblqe5b7fbzeXl5fJk%0A97ZnbIJdZ74uL53+IEDgQQTWweat58VmwPrFxcUmWwPb09d7t+Oa90TbP+vrtvbJCRAgQIAAAQIE%0ACBAgQIAAAQIECBAgQIAAAQIR8MR2fw8IECBAgAABAgQIECBAgAABAgTeKJBg1AS0zpTA9gSyNk9w%0Ae8pJybPNAPY+7TnjcrwZ4Hpbeb6eMgECDyeQe7DB6r0fW2/AevLcx+uxrXd892/+cGftyAQIECBA%0AgAABAgQIECBAgAABAgQIECBAgMCxCQhsP7afqOshQIAAAQIECBAgQIAAAQIECDyCwAxabbDrDGzP%0AKfTJ7Q1qf/r06fJ09wa9zwD4m5ubTbbu02P1UvJ68zXbLidA4P0Eej/13moAe46WttZ7/z558uS1%0AJ7Z3XPef+fudkb0IECBAgAABAgQIECBAgAABAgQIECBAgACBUxcQ2H7qfwNcPwECBAgQIECAAAEC%0ABAgQIEDgPQUayJrdEwS7TjNwPUHtFxcXrwWuJ4g9T3B/8eLF5vPPP3/VN5/0ntdYp11t6zHqBAi8%0AXaD3UoPYe08nb1sC2rOlLUHubZ9H7/jZpkyAAAECBAgQIECAAAECBAgQIECAAAECBAgQuKuAwPa7%0AihlPgAABAgQIECBAgAABAgQIECDwDYEEtt6WZtB7yjPgvX1nZ2dLgHuOkbYEt8+0foL77FMmQODD%0ABBqYnrxb7sNubZv5fMW0SwQIECBAgAABAgQIECBAgAABAgQIECBAgACBDxUQ2P6hgvYnQIAAAQIE%0ACBAgQIAAAQIECBDYKdAg2ASlJ0A2T3ueAeoJXk/9/Px82Z4/f/7aU9vT16e6X19fb66urpYnvHe/%0AnS+qkQCBOwnMoPTeszPPwVKfT2vP/SwRIECAAAECBAgQIECAAAECBAgQIECAAAECBO5bQGD7fYs6%0AHgECBAgQIECAAAECBAgQIECAwGsCDZxt3s4ExyZ4PVsDZ1tvUHuC2G9ubpYxL168WALdMzb9EgEC%0A7y+Q++i2LffmbX1plwgQIECAAAECBAgQIECAAAECBAgQIECAAAECDyEgsP0hVB2TAAECBAgQIECA%0AAAECBAgQIEDgrQIzQHYGuTdoPf19MnSf0v7kyZMlqL31vEiD4dPW9ra99SQMIECAAAECBAgQIECA%0AAAECBAgQIECAAAECBAgQIEBgLwQEtu/Fj8FJECBAgAABAgQIECBAgAABAgROU2A+FfrTTz99DaHB%0A6QlWf/bs2eaLL754LXA97UnJ8zT37Xa7uby8XMoNcH/tgCoECOwUmPfhbeWdO2okQIAAAQIECBAg%0AQIAAAQIECBAgQIAAAQIECNyjgMD2e8R0KAIECBAgQIAAAQIECBAgQIAAgfcTaDDteu8Et+ep7Qlq%0AT+qT3VOege2pJzC+T3Tv8bL/TLM+y3OMMgECBAgQIECAAAECBAgQIECAAAECBAgQIECAAAECjy8g%0AsP3xzb0iAQIECBAgQIAAAQIECBAgQIDAOwokQD0pQespz2D0GdiegPeMOTs7e/Vk9z61PfukfH19%0Avbm5uXn11Pd3PAXDCBAgQIAAAQIECBAgQIAAAQIECBAgQIAAAQIECBB4BAGB7Y+A7CUIECBAgAAB%0AAgQIECBAgAABAgTeX6BPX0/w+kwNck+eLU91T2B768kT0J4tAe3dX3D7VFQm8KVA77NdOSMCBAgQ%0AIECAAAECBAgQIECAAAECBAgQIECAwGMICGx/DGWvQYAAAQIECBAgQIAAAQIECBAgcO8CCcCdKfU8%0Atb2B7elrYHva+jT3dXuPMfdLW+rrtKttPUadAAECBAgQIECAAAECBAgQIECAAAECBAgQIECAAIG7%0ACwhsv7uZPQgQIECAAAECBAgQIECAAAECBPZIYD5heh14nnqC2xPUfn5+vnn+/Plrwe7py5g87f36%0A+npzdXW1lLtfLzP1bA2mT1kiQIAAAQIECBAgQIAAAQIECBAgQIAAAQIECBAgQOD+BAS235+lIxEg%0AQIAAAQIECBAgQIAAAQIECHxEgQa4r0/hW9/61hKUnvy2J7rf3Ny8CnBvUHuO1wD2dUD7ur5+TXUC%0ABAgQIECAAAECBAgQIECAAAECBAgQIECAAAECBO4mILD9bl5GEyBAgAABAgQIECBAgAABAgQIHKhA%0AgtEb5N6A9VxKg9Tz9PZsDX7v09wb6J6nune/9q0p2r9uVydAgAABAgQIECBAgAABAgQIECBAgAAB%0AAgQIECBA4M0CAtvf7KOXAAECBAgQIECAAAECBAgQIEDgwAUSuN4tQeszJRC92/n5+ebb3/72q3rb%0AE8SeJ7pvt9vN1dXVsnvqDW6fwext62vMvrbJCRAgQIAAAQIECBAgQIAAAQIECBAgQIAAAQIECBD4%0ApoDA9m+aaCFAgAABAgQIECBAgAABAgQIEDhCgT6ZfV5a2hrAnvZ1PYHqbXvy5MnmxYsXy+7ZJ33r%0AQPZ0pm1XapB7j7drjDYCBAgQIECAAAECBAgQIECAAAECBAgQIECAAAECpyogsP1Uf/KumwABAgQI%0AECBAgAABAgQIECBAYBFIoHnSt771rVdB7EvDyz8auJ4nvaf/6dOnS1fbZ55ynuTep7m3r8dqAH0D%0A3NsuJ0CAAAECBAgQIECAAAECBAgQIECAAAECBAgQIEBgsxHY7m8BAQIECBAgQIAAAQIECBAgQIDA%0AyQskuL0B7muMBqQnqP2LL75YutuWSgLYs+Vp7tvtdjlOym1vIHvytM3UvtmmTIAAAQIECBAgQIAA%0AAQIECBAgQIAAAQIECBAgQOAUBQS2n+JP3TUTIECAAAECBAgQIECAAAECBAjcWSCB73lye9IMbE+9%0AQfFPnjxZnuqep7tnzAyET1B76jPgvfvlGEnr437Z6k8CBAgQIECAAAECBAgQIECAAAECBAgQIECA%0AAAECxy8gsP34f8aukAABAgQIECBAgAABAgQIECBA4AMEEnye7bag8wS7t+/s7GwJXG995glqv76+%0A3lxdXS0B7rMv5fQ38D15++epz0D4WZ5jlAkQIECAAAECBAgQIECAAAECBAgQIECAAAECBAgcooDA%0A9kP8qTlnAgQIECBAgAABAgQIECBAgACBRxdogPubXnhXMHqf0J5g9QajN4A9fd0nT3lPStttKWPf%0A5Txu2187AQIECBAgQIAAAQIECBAgQIAAAQIECBAgQIAAgX0VENi+rz8Z50WAAAECBB5ZIAEyEgEC%0ABAgQIEDgMQQa2PsYr+U1COyLQIPR83T3PNW9T2RvYHuD3xPcnrGtrz+np9591n29VvdYJeQECBAg%0AQIAAAQIECBAgQIAAAQIECBAgQIAAAQKHJCCw/ZB+Ws6VAAECBAjcg8BtwS/3cGiHIECAAAECBAi8%0Ak8Btn0cE474Tn0F7LtAA9nmafRL7kydPlqD23APzPmigeoLdr6+vl20d+J7j9SnvHZP9Oi79vYfm%0AObQt/RIBAgQIECBAgAABAgQIECBAgAABAgQIECBAgACBfRYQ2L7PPx3nRoAAAQIE7lFgBs70sLva%0A2icnQIAAAQIECDyGwAy67WeT2fYY5+A1CDyWwAw4n6+Zv/vZEgCfPAHrGdv21JPSlkD2BMgnT+r4%0AlN07UZAIECBAgAABAgQIECBAgAABAgQIECBAgAABAgQOVUBg+6H+5Jw3AQIECBB4R4EEusyU+j/7%0AP/9+8+N//f/O5p3l9b47B2kkQIAAAQIECLxB4K2Btp9sNv/+z39384++/91XQbn9DPLWfd/wuroI%0AHKJAAtufPn36KsA990K2BrannID2q6urZVyf1j77U37x4sWypdy+6ZF7q0+Rn+3KBAgQIECAAAEC%0ABAgQIECAAAECBAgQIECAAAECBD6mgMD2j6nvtQkQIECAwAMLNCgsL9PyP/1Xf7f5b/6H/+WBX9nh%0ACRAgQIAAAQJ3E/jv/utf3vzj7//MslMD2vP5peW7Hc1oAoclkL/n/buegPM8kX2mfpZPkHqC2RP8%0AfnNzs5TTlv4GsSeoPYHvM+i9we19nbxG2lqfr6VMgAABAgQIECBAgAABAgQIECBAgAABAgQIECBA%0A4GMJvL5K9rHO4sReN4uNf/EXf7H54z/+483f/d3fvfPVZ9Hxs88+23znO9/ZfPe7313yX/zFX9z8%0A0i/90uZ73/veOx/HQAIECBA4DYEGv+RqU279X77Dk9pPQ8hVEiBAgAABAvskkP9N5h/9wndfnVKD%0AfPMZpuVXnQoEjlhgV7B5P8v3shvM3gD19K/bEuCe1L7u23sq+6acbabeb21vfY5RJkCAAAECBAgQ%0AIECAAAECBAgQIECAAAECBAgQIPAQAgLbH0L1Lcf8nd/5nc3v/d7vvWXU3bq///3vb37lV35l88Mf%0A/nDzq7/6q3fb2WgCBAgQODqBBqHMPOVsfVpjLvrbz55ufv5nnx/d9bsgAgQIECBA4DAE/uZvf7L5%0A/OrL4Nt8Rsm2DqJNPZ9h1u2HcYXOksD9CPTv/6effrpJQHq2PLW9n/fzKg1sT/78+fNNAttnW8bm%0AKe7Zrq+vl631Hqf3W47X13T/RUMiQIAAAQIECBAgQIAAAQIE9lWg8xr7en7OiwABAgQIEDg+ga6h%0AHN+V7ccVCWz/CD+HP/zDP7z3V/3rv/7rzR/90R8t2w9+8IPN7/7u725+8zd/895fxwEJECBAYP8F%0A1pM3qXdLYEu2pl/4d769+c1f+cVW5QQIECBAgACBRxX4H//sn2/+5f/198tr9nNKAnab5qRQPs/M%0AesfICZyaQO6DBLhnm6mf+ZM/efJkCWyfbbnHEsh+c3OzfD9I4HvqSRk3k3ttaigTIECAAAECBAgQ%0AIECAAAEC+yKwnsPYl/NyHgQIECBAgMBpCez6TGJt5f7+Dghsvz/Ldz7S3/zN37zz2PcZ+KMf/Wjz%0AW7/1W5vf+I3f2Pz+7//+5ud+7ufe5zD2IUCAAIEDF1gHsaSewJVdH64O/FKdPgECBAgQIHAEAg1s%0Az6Vk4ue2APcjuFSXQOBBBOaEae+hfifIC6atY/q9IAHwvff6PaH7pD1pti8NX/3RY802ZQIECBAg%0AQIAAAQIECBAgQIDAfQt0bmJ93Nva1+PUCRAgQIAAAQIPJTDXSvrZZLY91Ose+3EFth/xT/iP//iP%0AN3/1V3+1+fM///PNz/7szx7xlR7Ppf3pn/7p5k/+5E82f/u3f7s8We073/nO5pd/+Zc3P/zhDzdn%0AZ2fHc6FfXcmpXe/R/QBd0F4K9EPSzFPOluCVBq3s5ck7KQIECBAgQOCkBfp5JXmeRJ08KZM/Kc/8%0ApKFcPIE3COQ+yfb06dPlqe1zaO6jfh949uzZa98PZl+e5H55ebnZbrfL7ql3vzTk+Em9L1NuW8oS%0AAQIECBAgQIAAAQIECBAgQOC+BDL/MFPqf/G//tvN//5vfzKbX5XX4191KBAgQIAAAQIEPlBg11pI%0Alkz+8fd/ZvNP/r1/+GqtpJ9Hdo3/wFM4md0Fth/5j/ov//IvN7/+67+++bM/+7PNxcXFkV/tYV/e%0Aj3/8482v/dqvfeMi/uAP/mDzk5/8ZPPbv/3b3+g75IZTu95D/lk598MVyAelbA1CSd6glMO9KmdO%0AgAABAgQIHKtA/hFetqRO9OSp7fk80/qxXrvrInDfArln1vdN76XcV+3vd4b5vSHnkie55x+YJOW+%0A7Pil4eUf89iz3H45AQIECBAgQIAAAQIECBAgQOBDBTJf0dRygtr/2//pL9ssJ0CAAAECBAjshcB/%0A/8Nf3vzgF35mOZeum+TzS8t7cZIHdBIC2/foh/W9731v86Mf/ejWM7q5udn8/+zdCXwURb7A8T/k%0AICGBJARCIBwipyCIoCAIHigqyC7gfbGsyirK6vPWfYs+13N1xXVXZUXxglU8Hnijoi4ioIKKKB6o%0AgCA3gVyEQC54/HtfZTsz3ZOZycxkZvKrz6ft6arq6qpvZ3Cm+981u3fvlpKSEvnpp5/kiy++kDlz%0A5sgvv/ziuo8WfPrpp/Lggw/Kf//3f/usR2HDCuh5dUtFRUVuRTGb39jGG7Mnio7HlIC5oKNrz0WD%0A2k2wmL4mIYAAAggggAAC0SZgHsLTfulFHl3MZxrTV5PHRSAjwhoB/wXs7xsNWjfvJ/M9Qt+D+lrL%0ANPhdZ33XpN8jNN+Um9d6nco8OKt5ungm+zE9y9hGAAEEEEAAAQQQQAABBBBAAAEE3ATMdQb7Wl//%0Akl/qtgv5CCCAAAIIIIBAgwlszN8j3du3rDm+uT+in1/M65pCXtQpQGB7nUSRq6B/wJmZmT4PqMHv%0Amvr37y9nn3223H777fLQQw/JvffeawW8u+385z//WSZNmiQ5OTluVchHAAEEEIhDAf2ApAEoZjHB%0A7XE4VIaEAAIIIIAAAjEuoJ9X9LOKBtTqa/2OzIWeGD+pdD/qBOzvK32v2ZN+dzDfHzSoXd+PmvT9%0AaC/TbQ1q37dvn5SVldWUa75J5ji6H+9jo8IaAQQQQAABBBBAAAEEEEAAAQT8EdDrCZrsa3NtwuRp%0AeVZ6inTMSdeXJAQQQAABBBBAIOICa7cUy559ldZx9TOKub9p74jeI9Ey7pXYVep+TWB73UZRXSMl%0AJUVuueUWufTSS2XIkCGydu1ax/7qTO9PP/203HzzzY7lZCKAAAIIxJ+A/QKPfngyQe32gJP4GzUj%0AQgABBBBAAIFYFTCfVTTY1izm8wwXe2L1rNLvaBZwe1/p+0/feyaZbfN+NN8nNLg9MTHRqqt5ptzs%0A57m2t+lZxjYCCCCAAAIIIIAAAggggAACCCCgAub6gX2tr52uPXRokya/HnIocAgggAACCCCAQIMI%0AzH7v+5rAdv2soovee9H7Kprs92H084x9u0E6HEMHJbA9hk6Wr67qTO6PPfaYjBw50rXa/PnzCWx3%0A1aEAAQQQiA8B+0UeMyJzsUc/QGnAmKljylkjgAACCCCAAALRIKCfUfSzSkJCgleArJbpxR6zjob+%0A0gcE4k1A32NO7zP79wd9rd8rkpOTpVmzZtKiRQtrW/NMma71vVxeXm7N6m6+g9jbiTc7xoMAAggg%0AgAACCCCAAAIIIIAAAqEX0GsJ5nqDXnswS+iPRIsIIIAAAggggED9BPRzit4PMUHtZq2tEtAeuG3t%0A3xwOfH/2iCKBk08+WX7zm9+49ujjjz8WnbmdhAACCCDQOATMxR77mgs+jePcM0oEEEAAAQRiUcB8%0ATjE3q+yfYWJxPPQZgVgV0AusesHVLPqwiVl0hvakpKSawHb9JcHU1FRp3ry5pKWlWWvd1qB3raf1%0AtR0u2sbqXwP9RgABBBBAAAEEEEAAAQQQQCByAno9UJP9uqC5ZmiCxXRNQgABBBBAAAEEok3A/pnF%0A/llG+2n/jBNt/Y7W/hDYHq1nJsh+XXDBBa57VlVVyYYNG1zLKUAAAQQQiA8B84FIR2P/sGQ+RNnL%0A42PEjAIBBBBAAAEE4kFAP6PYP6+YzzFmbHyGMRKsEYgOAc8AeA1g1wB4X8HvGvSuwfAm8F3rE/ge%0AHeeTXiCAAAIIIIAAAggggAACCCAQbQLm+qBeM9QZUM2vwkVbP+kPAggggAACCCBgPq+Ye526Np9l%0A0AlcIDHwXdgjmgV69uzps3v5+fk+yylEAAEEEIgPAXvgl/mgZF/HxygZBQIIIIAAAgjEk4DnBR7P%0AzzPM+BxPZ5uxxLKAvhfNooHp9mS+c+j7WYPX09PTrQdW7PlappMv7N27V/bt22e9Nu9/e1u8RgAB%0ABBBAAAEEEEAAAQQQQACBxiNgrgWaawj2tV430EUD23VNQgABBBBAAAEEok1AP6fovQ9N5h6K+Tyj%0A2/ravo62/kdbfwhsj7YzUs/+dOrUyZr5Sm8MOqVdu3Y5ZYc0T9+kmzZtkh07dtQspaWl0qpVK2nd%0AurW1tGvXTtq3bx/S4wbbWKz1N9hx+ruf/u2sXLnSOncFBQVSUlIiGRkZkpOTI3l5edKnTx9rBjZ/%0A24vVeuXl5ZbDunXrRB8IadmypfTo0UMGDBhgvcdCMa7t27fL1q1bRdfbtm2T4uJiadGiheWdmZkp%0AXbt2lc6dO4fiUCFtQ/8nrO/x9evXW78CUVZWZr2f9e+jQ4cOkpubG9Lj0VjwAvqhyCTzYcmsTT5r%0ABBBAAAEEEEAgmgTMZxXPzzF6oYeEAALRJeD0vnS6KKszspv3tLkRrSNJSkqyLvJqme5n2jN1zWjt%0A2/bXppw1AggggAACCCCAAAIIIIAAAgjEn4BeA9DFXEvQuA5dCGyPv3PNiBBAAAEEEIgHAfNZRe+J%0A6OcV+70R/Uxj7oHEw1gjMQYC2yOhHMFj6BuiTZs2snHjRsejZmdnO+bXN7OoqEjeeecdefPNN+Xt%0At98WDYiuK3Xr1k1OPfVUaznppJOkefPmde0SsvKG7K8e+8Ybb/Qy0ny3NHfuXFm9erVbcU2+Ol55%0A5ZU12/6+0GM/8cQT1vlbtmyZaFC3W9LZ1gYPHixjxoyRCRMmSF1/U9EwXv3bvP/++2Xz5s1SWVkp%0AaWlpMmzYMHnwwQdFfwbdnjSQ/x//+Ic89NBDVrC5vUxf60+mjx07Vh5++GHrveZZ7mt7w4YN8sEH%0AH8jChQutRftTV9KHQI455hgZN26cnHfeeZKcnFzXLn6Vv/HGGzJt2jTZsmWLdQFAA+lHjRold911%0Al+v+q1atkpkzZ8rs2bOlsLDQtd4RRxwhEydOlAsvvNB6IMK1IgUREfAM/PDcjkgnOAgCCCCAAAII%0AIOCHgH5O8fys4rntRzNUQQCBBhYwF2d1Nnd9bX8fm5vRev1KyzS43dyUNjemTX3d1usT+j3elJmh%0AmTrmWJpv8kwd1ggggAACCCCAAAIIIIAAAgggEJsC5ju+rs2i1wbMNYTYHBW9RgABBBBAAIF4FtDP%0ALPpZRe9/6KKfXcw9Evu9jHg2COXYmhwE/c90rqFsmbZcBdz+UHVGbJ25uT5Jb/hpgLjnDT/Tps4+%0A3aVLF7NZ77XOAH/77bfLjBkzrBuNwTaoMzzfeuut8rvf/c66qRlsO3XtFw39feCBB6zA9rr6Gky5%0A/qOoM3/rww3+JP3Zbz1/06dPF51VP9CkPyuu5+zOO+8UDYx2StEw3uOOO04WL17s1b333ntPTj75%0A5Jr8H374QUaPHi36Pqkrqdv//M//1FXN+h+WPvDxyCOPWEHt9fknV98n1113nVx//fXW/wDrPLiP%0ACm4mGmzv+WsK+lDF5ZdfLh999JGPFr2LNEDhj3/8o0ydOrVRzPLvLRD5HP37Mov+f0AXnWFfA0Eq%0AKiqsRf8/8d7Xu+SNlSVWB3t2yJKzj+8e+c5yRAQQQAABBBBA4KDAnIU/yNotxZbF+AEt5cTDs0W/%0AZ+iinyd1SUxMrLkIpN+nzQIgAgjEnoD5vqJr/a6iF3nteToi811Gv8for8rpYoLbPa936b6k4AXM%0AAwa6Nv/m2vP031vd1n+Hzb/N5t9kt+ubwfeGPRFAAAEEEEAAAQQQQAABBBqzgLk+oAbm2oBeN9BF%0ArwuY+52vf75d3vry35Ow9e2SLWOHdm3MbIwdAQQQQAABBBpQYPZ738uGHbutHkwY1kaG925tXWvX%0AiWv1WrouZhIgvdauifucFkOd//m3Vp3VqBArAmvWrHENatc3SceOHUMyFL35qLNd66zrGrCrXyLq%0AkzQYe8qUKdK7d295//3369OU477R1F8Nng5X0i94a9eu9at5nX174MCB1kzmwQS160E0QFbP/7HH%0AHuv6NxAN49Xz75Ts+Rr4PnToUL+C2rUtnem8rjR//nzp3r27Ndu6/l3X94a7vk9uuukm61cO8vPz%0A6zq8z3L72O0V7e9l/XvSBxOOPPLIgIPatU1t6/aDDwAcf/zxorPVk6JDwH5RKDp6RC8QQAABBBBA%0AAIH/CNT3M/N/WuIVAghEo4C5YKtrvU5lX8xFXrM2gda6bV6bh13MxWCz1gvCJiDbfgx9TUIAAQQQ%0AQAABBBBAAAEEEEAAgdgTMNcJzb1NE+yuaxICCCCAAAIIIBBtAvqZRT+n2Nfmc0y09TUW+pMYC52k%0Aj/4LaLCyW9LgVL3hV9+ks3yfddZZokG7oU4amD9q1Ch58skn5Te/+U1Imo+2/uqsyeFM+sRyXen7%0A77+XE044QQoKCuqq6lf5d999J1988YUcc8wxXvWjYbxenfLI0KD2kSNHWoH6HkWum26B4WaHq6++%0AWh5++GGzGdK1Bsnr+Vu+fLmkpaWFtG3TWGFhoRWQH+gs7WZ/+3rp0qVWcLv2V3+ZgoQAAggggAAC%0ACCCAAAIIINB4BeyB52aGEruGudCrF4B1lnD93msuBpsLwrptZmzT6w76WvN0Mcnejr4mIYAAAggg%0AgAACCCCAAAIIIIBA9AvYv8Pbv9ub7/328ugfDT1EAAEEEEAAgcYioJ9RPD+v2D+36Gsm4/H/r4EZ%0A2/23ivqa+sa47777XPt5xRVXuJb5W1BUVGQFAIcjqN30QQOGJ06caM0kbvKCXUdjfzt37hzscPza%0Ar1OnTj7rlZSUWDN+1xXUrrOmaV8HDRokeXl5df7Dun37dsfjNvR4HTtly9SHKcaPHx9QULvu7ush%0AEQ3kDldQu+m6PkwwefJksxnStc5Gf9xxxwU1S7tbR3TG9rFjx1o/Ie9Wh3wEEEAAAQQQQAABBBBA%0AAIHGI6AXcM1M6/a1mcVdv3frz3WmpKRIamqqtTRv3lzMovk6g7vWtwfLG0H7BWJTbspYI4AAAggg%0AgAACCCCAAAIIIIBA9Ap4BoFpTzXPLNHbc3qGAAIIIIAAAo1VQGN37Z9VnD7PNFabYMZd/+m7gzkq%0A+4RFQGc5X7lypWPbrVq1kvPPP9+xzN/MyspKOeWUU+Szzz7zuYvOpnXaaadZdTUgul27dtaNyq1b%0At4ouGvQ7b948KS0t9dnOzTffLP369bPa8lnRpTBa+3v55ZfLxx9/LKtXr67Vc+3vjh07auWZjRYt%0AWkjLli3Npuv6sssuk44dO7qWa8Hdd98tGzdudKyjN4MnTJggN9xwg/Ts2bNW8HZ5ebn8/PPP8vbb%0Ab8uzzz4rX331Va027DeM7QUNPV57Xzxf65jOOecc2bVrl2dRzbbODKf/oykrK6vJ0xeZmZm1tu0b%0Avn45Qevpwwca5N29e3c59NBDpUuXLnLIIYeIPoihgfa6fPvttzJjxgzZs2ePvelar//5z3+K+g4b%0ANqxWfn029NiTJk2S9evXOzajgQOjR4+Www47zOq/uujfhc56/+mnnzruYzK1/Prrr5dHH33UZLFG%0AAAEEEEAAAQQQQAABBBBAwFHABKObtf0isObptga261qvZ+jaXDjWBvW1Tp5gZnPXPNOGWWuePbnl%0A2+vwGgEEEEAAAQQQQAABBBBAAAEEwi9g/46ur80S/iNzBAQQQAABBBBAIDgB83nF83OMW1xlcEdp%0AHHsR2B4n5/mbb76RqVOnuo7mxhtvtGa2cq3gR8Edd9zhM6hdbybecsstVlC0ryBsDb7+xz/+IbNm%0AzRLtl68A90suuUR0bBqYH2iK1v5qsP/777/vNRx9KOHII4/0yteMq666ygpIdywMIFMDp//2t785%0A7qEB3EuWLJH+/fs7lusDC7169bKWa6+91vpb+OMf/yjvvfeeVV+Ds51SQ47XqT/2vNtuu02+/vpr%0Ae5b1WmeF0wDs3/zmN9Z4deY4fejgww8/tB7K+OSTT+T000/32s9k7N2717ysWWtA+JlnnikXX3yx%0AnHjiidbDHjWF//9CZ51r3769NVu6Zl199dVy5ZVXiq9fSNCZ4UMZ2D5u3DjH96Q+XKG/+nDddddJ%0A27ZtPbtubWtwu/bZ7QEbrfT444/LNddcYwXFOzZCJgIIIIAAAggggAACCCCAQKMXMBd5zUzudhBz%0AYVivQ+l3bQ1cN3lmbYLa9+3bZ/1ymAa4m6B3c0HZ1LWvTcC8/Xi8RgABBBBAAAEEEEAAAQQQQACB%0AhhEw39nN0T23TT5rBBBAAAEEEECgoQU8P6d4bjd0/2Lt+E1jrcP0t7aA3pSbNm2aHHXUUa6zfetM%0A7Tr7eX3SsmXL5N5773VtQmeg1pncNZjcV1C7aUADeCdPnmwFwLoFc2tdneFdA2UDTbHW30DHF2x9%0ADZDWWcqdkj5s4BbU7lT/6KOPlgULFlgz8D/yyCPSt29fp2pRnecU1K6zqOvfz5///Gfp3bt3TQB6%0ATk6ONbv7Cy+8IBs2bKgJPncaoM7CbpLeaNe/9bVr14rOsH7SSSfVtGnquK07d+4sb731lvzud79z%0Aq2IF2usDC6FKTg+aHH744fLll1/Kfffd5xrUrscfPny4LFq0SEaMGOHaHQ0m0AcKSAgggAACCCCA%0AAAIIIIAAAgjUJaCB5p6LCXY3a52t3Sz6oLrm27c1Txf9fq75+tqUa9v62hxD+2Nem3VdfYzlcnNh%0AXdeeyS3P7ONZn20EEEAAAQQQQAABBBBAAAEEwiXAd9FwydIuAggggAACCIRagM8toRElsD00jhFt%0ARWeiWr9+vTz55JNWcO0NN9zgGqw8dOhQefrpp62bcvXppAbm6nGdUuvWra0A5yOOOMKp2Gde165d%0A5e2335aOHTu61pszZ44VSOxawaEg1vrrMISwZP3rX/9ybDc7O1smTJjgWFZXpv6NTZkypa5qMVGu%0As8vrDPQDBgyoV39HjRolEydOtB4o+eGHH6xfKNCZ2INN+sCIPgzilDRQ/PPPP3cqCkmezjKvM9Tr%0Ae9WfpA+2vPbaa6JB+W7pxRdfDPg97dYW+QgggAACCCCAAAIIIIAAAo1PwASd69ozwF0D2HXRX57T%0A79L6C2QZGRnWkpWVJZmZmdZr/f6qv16ni878rvWTk5OtfU0wvAmS17VJ5qK0rk2yvzZ5sbA2jvbx%0A2fPMazMWreeZZ8pYI4AAAggggAACCCCAAAIIIBBugVj9/h1uF9pHAAEEEEAAgYYXMPcOGr4n8dGD%0A/9yViY/xxPQodu7cKR06dPC56M03vTnXpUsXmTRpkjVbttOgtY7O0q5Bunpjrj5pyZIl1szqbm08%0A9dRT0rNnT7fiOvPbtm0rc+fOda2ns9LPmDHDtdyzINb669n/cG5v2rTJsfmBAwc65jemTL25/c47%0A7/gMyPbXQ2+EP/PMM9as7/perW/Kzc2Va665xrWZ5cuXu5bVp0D/jXn55ZclPT09oGa0/hNPPOG6%0Aj/6P/JVXXnEtpwABBBBAAAEEEEAAAQQQQACBugQ0wNoEnptAdDMzu34vN4HtGsCuge16TU2/+5sg%0Ad83X768a2J6ammoFt2uAu9lX17roMcwFab1GZV7r2mxrX2I9mYB1X+tYHyP9RwABBBBAAAEEEEAA%0AAQQQQAABBBBAAAEEEEAAgegXILA9is6R3gzbvHmzz6W4uNi6gear2/3795cVK1ZYQbVuszz72t+z%0A7NFHH/XMqtk+7LDDZMyYMTXbwb44+uij5dhjj3XdXWenr6iocC23F8Raf+19D/fr0tJSx0PoTdzG%0Anp5//nk5/PDDo5bhtNNOc+2bzgof6vSrX/1KHnvssaB/7WHkyJE+H3h59dVXQ91l2kMAAQQQQAAB%0ABBBAAAEEEECgRsAeoK3B6WZJSEgQXexB8TpBhAmOt782efa12d+0YYLa7QHv5rXpjG5HYzL9NP2z%0Am2l/Pbc960fjmOgTAggggAACCCCAAAIIIIAAAggggAACCCCAAAIIxLYAge2xff4ce//111/L9ddf%0AL88995yUlZU51vE3c8eOHT5nU7/uuuuCDnz17IPODu2WtB9Lly51K67Jj7X+1nQ8Qi969+7teCT9%0Am49AHgYAAEAASURBVDE3MR0rxHnm5MmTxVfgeDQMv1OnTq7dKCoqci0LpmDIkCHy4osvWjf6g9nf%0A7DN+/Hjz0mutv6xQWFjolU8GAggggAACCCCAAAIIIIAAAqES0MBsE9Bu1mZWd52dvUWLFtas7TqT%0Ae+vWraVNmzaivyyYk5NTs2RnZ1szvWsdXXTmd531XffVCSU0EF7b1usq1dXVUlVVZS36Whczq3u0%0AXncxwet2c5Ona3sy+fY8XiOAAAIIIIAAAggggAACCCCAAAIIIIAAAggggAACoRQgsD2UmlHSlt4w%0AW7BggVx00UWSm5srt9xyi3UjLZjuLVy4UCorKx131Zt8eoxQpXPOOUf0Z6Dd0rJly9yKavJjrb81%0AHY/QC53N3ymtXbtW5syZ41QU93ndunWTBx54IOrHmZeX5xporr/kEKqkP7/+xhtvWD/DXt82x40b%0A59qE3txftWqVazkFCCCAAAIIIIAAAggggAACCIRLQAO0NRjdzMSenJwszZo1Ew12ty+aZxatY180%0AoF23deZ2E7Sua/tigto9A8TDNa76tGuC1n2t69M++yKAAAIIIIAAAggggAACCCCAAAIIIIAAAggg%0AgAAC/ggQ2O6PUgzX2b17t9x3330yZswYKSkpCXgkn376qes+Osu13uwLVdJZrs4//3zX5vwJbI+1%0A/roONkwFRx55pGvLF198sbzwwguu5fFYoDexZ82aJWlpaVE/PL3Zrg+qOKXS0lKn7KDy9Ia9zkYX%0AijRo0CBp3769a1PffvutaxkFCCCAAAIIIIAAAggggAACCDSUgAlE17UGrpsgdvtavz+bQHfzWq+T%0AeQbCm8B3DXjXQHenxQTGN9R49bi+AtpNWUP2j2MjgAACCCCAAAIIIIAAAggggAACCCCAAAIIIIBA%0A4xBIbBzDjI1R6o2v008/3WdndZZjDVbXZceOHbJhwwaf9U3hO++8I0OGDJE333xTunTpYrLrXH/y%0AySeudY455hjXsmALTj31VJkxY4bj7v4Etsdafx0HGsbMfv36WT+x7RQIXVFRIRdccIGsWbNGbrjh%0AhpA+tBDGIdWraf2FAH1fxErSG+ZOKRpugDv1S298n3LKKfLMM884Fct3333nmE8mAggggAACCCCA%0AAAIIIIAAAg0pYALazazuZhZ20yczE7uu9XpKeXm5FbBugtd1rdfwqqqqrDKto681z/4d3gSM61qP%0AZbbNccK9Nscza+2DfbHnm9dmHe6+0T4CCCCAAAIIIIAAAggggAACCCCAAAIIIIAAAgg0TgEC26Po%0AvGdkZMjcuXMD6lFhYaF88cUX8uijj8qrr77qc18NIj355JOtYFINoq8rVVZWypdffularVOnTq5l%0AwRa0a9fOddetW7daNwPd+h5r/XUdaBgLdGbyhx56SCZNmuR4FL25euutt8r06dPlpptukssvv1xS%0AU1Md65KJgD8CeXl5rtXWrl3rWkYBAggggAACCCCAAAIIIIAAAg0toEHcmsza9EeDvzWoXfP1F9bs%0As7Cb4HadqV3LNaDd7G/2M+3oWutrvqljD3zXcs03eaaO5ocjaftuSziOR5sIIIAAAggggAACCCCA%0AAAIIIIAAAggggAACCCCAgKcAge2eIjG2nZWVZQWra8C6BrjfdtttMn/+fNdRrFu3zgpsvvnmm13r%0AmIL8/Hxr1imz7bmOdGC7Hr+oqEjatm3r2RVrO9b66ziICGReeuml8vrrr1uL2+H0IYJrr71W7r77%0Abpk4caIVCN+rVy+36uTXQ2Dz5s3yww8/iK51Jn2z6GxvnqmgoMAzK+q3W7du7drHkpIS1zIKEEAA%0AAQQQQAABBBBAAAEEEIhWAQ3+1mB0TRrYbgLWTQC6mdFdZ2jXX19LSUmpma1dyzRpXVPPPpu7ydM6%0Aehzd1rUm+2srw/YfU8eWVRMQb/rludZ+m/7rftqGBuSbPNOm1tN8XZs8+3F4jQACCCCAAAIIIIAA%0AAggggAACCCCAAAIIIIAAAgiESoDA9lBJRkE7AwcOlLfeekueeuop0eBlt3TPPffIxRdfLDk5OW5V%0ArHydDd4tZWZmSosWLdyKg87Pzc31ua+vwPZY66/PgYa5cObMmTJ06FBZs2aNzyPt3LlTpk2bZi3D%0Ahw+Xq6++WsaPH2/dzPS5I4WOAnoD+bPPPpM333xTFixYYP16wu7dux3rxkumr8D2eB97vJxDxoEA%0AAggggAACCCCAAAIIIOAtYILANeDbBIybWrqtiwai6y8MNm/evCaI3dTVMlNeVlYm+/bts+qa/Uxb%0AurYHk5v93crt+VrX3p4ez+RpPROQb9o3ge72IHYt00XLNOn+pr6VwX8QQAABBBBAAAEEEEAAAQQQ%0AQAABBBBAAAEEEEAAgRAK/PuORAgbpKmGF7jkkkvkoosucu2IzpI8depU13JT4CtQvGPHjqZaSNfN%0AmjWTVq1aubbpq0++yqKxv66DjEBBmzZtZMWKFTJhwgS/j7Z48WI5++yzpUePHvLwww/Lnj17/N63%0AsVdUq/vvv1/y8vJk8ODBcuedd8qyZcukMQR2+wpsZ8b2xv7OYPwIIIAAAggggAACCCCAQHwImOBv%0Az7U9UFxnQXdbdFb3pKQkr8XUtweSm8B0XWvStQmS1xnizWt/1p5t2fuvfbdve76OjzPHKBBAAAEE%0AEEAAAQQQQAABBBBAAAEEEEAAAQQQQCDaBAhsj7YzEqL+TJ8+Xbp16+ba2rPPPis6G5SvVFBQ4Frc%0Arl0717L6FrRt29a1ifLycteyWOuv60AiVKAz7s+aNUtmz54tvoKPPbuzbt06a+b2Pn36yKJFizyL%0A2fYQePzxx6VLly5y8803y9atWz1K43/T19+W3mQnIYAAAggggAACCCCAAAIIIBBvAhoEroHhJrA9%0AJSVFdElNTbVmb9cZ3NPS0iQ9PV30VxF1kge9HqYPxHfo0EF0gob27duLXn/T79V6DUcD3zVpMHpV%0AVZW1VFRUiC56vcwse/fuFbPoLPC6aJlZ62uzn84mr21pQLwmnaldg+n1WBpsbw+41zIT3G5V5j8I%0AIIAAAggggAACCCCAAAIIIIAAAggggAACCCCAQBgEEsPQJk1GgYDe8Lr11ltl4sSJjr3RG1hLly6V%0AkSNHOpbXlelrdvS69q2rvLi42LWK3uwLJsVaf4MZY7D76Oz+Z5xxhjz11FMybdo0Wb9+vV9Nbdiw%0AQUaMGCHXXXed3HXXXaKz7ZP+I6DvsSlTpsjMmTP/k9kIX+nNdLfUsmVLtyLyEUAAAQSCECgtKZD9%0A1bHz0FBys4MBXs3TgxgpuyCAAAIIIIAAArEhUFcguJkxXYPG9eFvs62j04BzzdPrC/paA9NN0nqa%0AdG320237a1Pua20C8M1xzbb2RxcSAggggAACCCCAAAIIIIAAAggggAACCCCAAAIIIBBpAQLbIy0e%0AweP179/f59E++eQTn4HtvoLIt23b5rPtYAv1Rp2vtnUGK7cUa/11G0dD5OtMYb///e9l8uTJMnfu%0AXNFZxhcuXGjdIPXVH71h+sADD8jGjRvlhRde8FW10ZWdc8458tprr9U57sMOO0x69uxpzcKWm5tr%0Ardu0aWPN6ua582WXXSbbt2/3zI7q7S1btrj2LyMjw7WMAgQQQACBwASWvvuibPjx68B2ioLag0eM%0Al659joqCntAFBBBAAAEEEEAg8gIaSG6SeW3WJrBcZ1DXyQT0GoyudXZ1XUwwur7Wmdc987VdU8e8%0ANmvNt78221Ym/0EAAQQQQAABBBBAAAEEEEAAAQQQQAABBBBAAAEEGlCAwPYGxA/3oTVgVn86WG9u%0AOaUdO3Y4Zdfk1RUorje9zM22mp3q+UKDYPVGnVvKyspyK7J+utmtUIPlo62/bn1tyHy9WXruueda%0Ay9q1a63Zxh977DEpKiry2a0XX3xRRo0a5foLAT53jsPCv/3tbz6D2vXnx88++2y54oorZMiQIX4L%0AXHPNNX7XjZaKmzdvdu0Kge2uNBQggAACAQlUlO+VX35aFdA+0VJ5zbefEdgeLSeDfiCAAAIIIIBA%0AgwiYa2smkN10Qq/R6LUsvU6mExJo4Lq+NkHoJpBdZ3TfvXu3lJSUWLO7m3xTT9eap8nehmlb13os%0ALTP7mD6wRgABBBBAAAEEEEAAAQQQQAABBBBAAAEEEEAAAQQiLdA00gfkeJET0KB2DW53Szt37nQr%0AsvJ9BbZrsPyuXbt87h9Moc787ZZSU1MlPT3drdhnYHs09td1IFFS0LVrV7n33ntl/fr1cuedd4qv%0A2fK1yzrjuwbDN/akD2fcdNNNrgy9evWyTGfNmhVQULtrg1Fe4GvGdl//xkT5sOgeAgggEFUCe0oK%0AYzYIaXdx6D9PRtXJoTMIIIAAAggggIAfAhrc7rQ0bdpUNOBdF73Ol5ycbM3arjO366LbumiZWTRI%0A3XMxbWh7Tov92H50lyoIIIAAAggggAACCCCAAAIIIIAAAggggAACCCCAQNgEmLE9bLTR0XBubq58%0A/fXXjp3xFSSuO7Ru3dq62eU2g/rWrVutOo6NB5m5adMm1z0HDBjgWqYFsdZfn4OJokKdVXvq1Kly%0A5ZVXytixY2XJkiWOvSstLZWnnnpK7r77bsfyxpKpAes6W5pTat++vbz77rvStm1bp+K4zPM1Y7uv%0AB2/iEoNBIYAAAmESqKwoD1PL4W+22uWXhcJ/ZI6AAAIIIIAAAgjEhoCZ0V17a39ttjWvZcuWVqB7%0AVVWVNau7mdld15q3b98+a7C6NnV0dnYNeNcgeP1lOQ2Q120NfPc8jrUz/0EAAQQQQAABBBBAAAEE%0AEEAAAQQQQCBMAqUlBbK/en+YWg99s8nNUiSlufvkrKE/Ii0igAACjUuAwPY4P99uQe06bJ2R21fS%0AnznW2aW/++47x2pffvml9O3b17Es2Mwff/zRddehQ4e6lmlBrPXX52CisFBnbH/vvffkggsukFde%0AecWxh/o30djTs88+60owe/Zs6dSpk2t5vBXoDXS3ByF0rEceeWS8DZnxIIAAAg0ikHTwwkmspsSD%0AAVQkBBBAAAEEEEAAAd8CGmjuGWyuAeiadKZ2nb29urq61q/46LYu+iuGZWVlVl1d67YpMzO5m5ng%0AddvzONaO/AcBBBBAAAEEEEAAAQQQQAABBBBAAIEwCSx990XZ8KPzpK1hOmRImh08Yrx07XNUSNqi%0AEQQQQACB2gL/vgNSO4+tOBHQmZK3bdvmOpq6Att1x0GDBrnu/+STT7qWBVOgN9V8tTlkyJA6m421%0A/tY5oP+voDcdoyHpDF46K7vO5uWUVqxY4ZQdcF60jDfQjpeXl8vq1asdd9ObxMcee6xjWbxmLlq0%0ASHz9CgOB7fF65hkXAghEWqBFRrY0PRiEFIspIysnFrtNnxFAAAEEEEAAgagS0GB0E6Ru1nrtRhcN%0AfLcven3CBLKb11qu+5nZ2gluj6rTS2cQQAABBBBAAAEEEEAAAQQQQACBuBWoKN8rv/y0KibHt+bb%0Az2Ky33QaAQQQiAUBAttj4SwF2ccvvvjC557dunXzWa6FvgLFP/roI9cg3jobdqgwb9482bBhg0OJ%0AWDfihg0b5lhmz4y1/tr7rjcQ3VJ+fr5bUcTzMzMzZfjw4Y7H3b59u2zZssWxzDMzVsbr2W9f2/ow%0AiVvq37+/NYOaW3m05BcXF8vzzz8fku7oDPVuKTc3V9q3b+9WTD4CCCCAQAACiUnJ0ueoE0TXCQmJ%0A9V7qOvS/A6fqfxz9eb4+R59Q1+EoRwABBBBAAAEEEPAhoJ/NNCBdFxPUrmszk7v+wmFWVpa16Hfx%0AvLw86dixo3Tu3Nla63bbtm1Fr/fohAYaDG9mg/dxWIoQQAABBBBAAAEEEEAAAQQQQAABBBCot8Ce%0AksJav0JY7wYj2MDu4l0RPBqHQgABBBqXgPO0y43LIG5H62v2c71R1b179zrHPmLECJ91Zs6cKQ88%0A8IDPOv4WTps2zbXq2LFjpU2bNq7lpiDW+mv6rev09HT7Zq3X0RTYrh078cQTZeHChbX6aDZKSkr8%0ACliOpfGasdW19vULCZ06dapr96goP3DggPz2t7+V1q1byymnnBJ0n/bu3Stz58513X/8+PGuZRQg%0AgAACCAQu0HfQCNElFOmt5x6S4gL3h+p69h8qA4aNDsWhaAMBBBBAAAEEEEAgRAJOs6ybPF+TC4To%0A8DSDAAIIIIAAAggggAACCCCAAAIIIIBAwAKVFeUB7xMtO1RXVkZLV+gHAgggEHcCzNged6f03wPS%0AIPHXX3/ddXQXX3yxtGjRwrXcFPTs2VOOP/54s+m1fvbZZ2Xfvn1e+YFmfPzxx7Js2TLX3aZMmeJa%0AZi+Itf7a++7rfPg7C7q9vXC+Xrt2rWvz7dq1cy2zF8TSeO399vXa15i+//57X7vWWfbKK6/Ixo0b%0A66wXigqVBz98n3nmmfL5558H3dwLL7wg+pCDW5owYYJbEfkIIIAAAggggAACCCCAAAIIIIAAAggg%0AgAACCCCAAAIIIIAAAggggAACcS6Q1CwlZkeYmJwcs32n4wgggEC0CxDYHu1nKIj+LVmyRG655RbX%0APXWWphtvvNG13LNg8uTJnlk12zt37pRJkybVbAfzori4WK688krXXXv37m3NEO5awaMg1vpruq8/%0A+aw/E+2UVq5cKZs2bXIqCiivoqIioPpulZcvX+5YpLOwZ2RkOJZ5ZkZivJ7HDPe2/nS3W/rxxx+l%0AvDy4J03nzZsn5557rlRVVbk1H/L80tJSa8Z2t5n5fR1w8+bNcv3117tW6dq1qwwZMsS1nAIEEEAA%0AAQQQQAABBBBAAAEEEEAAAQQQQAABBBBAAAEEEEAAAQQQQACB+BZokZEtTQ/GscViysjKicVu02cE%0AEEAgJgQIbI+J0+RfJwsLC+Xmm2+2glF9BcBqgGyXLl38a/RgrTPOOEPat2/vWv+5556zAun379/v%0AWsetQINnx4wZI1999ZVbFXnggQdcy5wKYq2/ZgyJiYmiM847pQMHDojOgF2fpPvrjOIXXnihaJB1%0AsGn+/PmyevVqx91PPfVUx3ynzHCP1+mY4c5r06aNuAW36yzod999d8Bd0F9F0Pes7h/ppP+m6Dl9%0A5pln/D50UVGRnHPOOaL7uqWrrrrKrYh8BBBAAAEEEEAAAQQQQAABBBBAAAEEEEAAAQQQQAABBBBA%0AAAEEEEAAgUYgkJiULH2OOkF0nZCQWO+lLrImTZrU+xjaz5Tm6dLn6BPqOhzlCCCAAAJBCiQGuR+7%0ARYGABjtv3bpV1q5dKx999JEVAK5Bpb6SBt3eeeedvqp4lSUf/OmUxx57TH796197lZmM++67T3QW%0Abw3C7dixo8n2uX7nnXfk8ssvl19++cW13mWXXSajRo1yLXcqiLX+2sfQr18/+eabb+xZNa/vuece%0AGTZsmBxzzDE1efYXGvisM+i3a9fOnl3zesGCBaIztj///PPy8ssvW/Y33HCDdO7cuaZOXS++/PJL%0AK8ha//ac0tlnn+2U7ZoXzvG6HjSMBfoBWN8nTzzxhONR7r33Xuvv2Z/Zyvfs2WP9ksGsWbMc24pU%0Apv5dXXzxxaIzt99xxx0+/170gYnx48fLd99959q9Pn36yJQpU1zLKUAAAQQQQAABBBBAAAEEEEAA%0AAQQQQAABBBBAAAEEEEAAAQQQQAABBBBoHAJ9B40QXUKR3nruISkuyHdtqmf/oTJg2GjXcgoQQAAB%0ABKJDgMD26DgPVi90huOhQ4f61aPi4mL5+eefZe/evX7V10qZmZny7rvvyqGHHur3Pqbir371K7n0%0A0kvlySefNFleaw187datm4wePVouuugiGTRokOTm5kpSUpJVV/u6ceNGeeutt+Sll16STz/91KsN%0Ae4b2c9q0afYsv1/HWn/NwHT2eg08d0r693HyySfLH/7wB8tWg8I1+FlnT1fTOXPmyL59+2T79u3W%0AzOyebdhn0NZg5UceeUSmT59uzfD/u9/9Tk488UTJysry3M3a1kDlv/71rzJ79mwpLy93rKOzzWtQ%0AcyApnOMNpB+hrKvvk6eeekqqq6u9mtVfUjjhhBPkmmuukalTpzqep5KSEnn66afloYcekvXr13u1%0A0VAZGmCvs/7r38pJJ50kGqDeoUMH2bx5s6xZs8aa1X3u3LmO47b3+dFHHxWdrZ+EAAIIIIAAAggg%0AgAACCCCAAAIIIIAAAggggAACCCCAAAIIIIAAAggggAACCCCAAAII2AWILrRrNPBrDTb+5JNPwtKL%0AtLQ0mT9/vhxxxBFBt6+BzTor+6pVq1zb0BnBX331VWvRSjqDdXZ2tujYNBjf36SziL/99tuSnp7u%0A7y5e9WKtvzqAsWPHWsHOu3fv9hqPZmgguwZE+0o//PCDHHXUUV5VnILW9+/fLzpzvi6atE7Xrl2t%0Ahx/03Ols+hs2bLB+GcBtlnZzIJ3VX2fLDySFc7yB9COUdQcPHiy33nqr3H777Y7N6nvk/vvvl8cf%0Af1wOP/xw6d69uxUgrr++oA+rLFu2TEpLSx33Pfroo0VnzdcA+XAlfc+NGDFCXn/9da9DaN81MF2X%0AYNKNN94oxx9/fDC7sg8CCCCAAAIIIIAAAggggAACCCCAAAIIIIAAAggggAACCCCAAAIIIIAAAggg%0AgAACCMS5QNM4Hx/DOyiggbYfffSRDBkypF4eLVq0sNo57rjj/G5Hg6F37twZUFB77969ZenSpdKj%0ARw+/j+NUMdb6q2No3rx5nYHrTmO15+ms7U7pkEMOccqulaezun/++efWjPovvvii9aDFli1bpK6g%0A9r/85S/WTOS1GvNjI5zj9ePwYauiDx/UFcBdVFQkS5YssWZnv/POO2XmzJnywQcfuAa1jxo1SvRX%0AEZo2De8/2zqb+rx586yZ2UMJNHnyZCugP5Rt0hYCCCCAAAIIIIAAAggggAACCCCAAAIIIIAAAggg%0AgAACCCCAAAIIIIAAAggggAACCMSPQHgjJOPHKaQj0YDrSKTc3Fx55plnrODkAQMGhOSQmZmZsmDB%0AAjn33HND0p5nI2eddZYsXrxY8vLyPIuC2o61/uogr7/++jqDon1htGnTxrH4iiuukNatWzuWBZvZ%0ArFkzeeihh+SGG24ItomwjTfoDoVgx4SEBHnuueckJycnBK2JXH755dYM6vrLC5FI2n+dUf6OO+4I%0ASSD9lClTZPr06ZHoOsdAAAEEEEAAAQQQQAABBBBAAAEEEEAAAQQQQAABBBBAAAEEEEAAAQQQQAAB%0ABBBAAIEYFSCwvQFOXH1nTvfVZQ00Pu200+SRRx6RH3/8USZOnChNmjTxtUvAZXqMF154wZpd+uij%0Ajw54f6cdjjrqKGs2+JdffllatWrlVCXovFjrrwYV68zdOot3UlJSQOPWhxncZmbXgPdVq1bJ+eef%0AL3qM+iQ11WDlNWvWyH/913/VpymrL+EYb706FYKd9eGM1atXy4033ijqFUzq06ePLFq0SB577DHR%0AmdQjnW699VZrVvmePXsGdeiuXbvK+++/b/17FOp/h4LqEDshgAACCCCAAAIIIIAAAggggAACCCCA%0AAAIIIIAAAggggAACCCCAAAIIIIAAAggggEDUChDY3gCnZubMmTJp0iTR2cSDSRrg2rZtWzn88MPl%0AxBNPlHPOOUeuvvpqefXVV2XXrl3y9ttvW0HH4Z4ZfsSIEbJ8+XKZN2+enHfeeZKdnR3QcHQMl156%0AqTUTtbYzfPjwgPYPtHIs9VcDz6dOnWr59u3b16+h9uvXT/TBAF9B1Br4/vzzz8v69etFg5Y1cDqQ%0AgGN7QLs+PNGhQwe/+lZXpXCN1xxXz73TOE899VRTJSzrrKwsuf/++62HTCZMmODX7Ofaz2HDhsmM%0AGTPkyy+/lOOOO65W30444YRa27oxcuRIr7xQZeiDOCtXrpS77rpLunTp4lezgwcPlr/+9a/WgxQn%0AnXSSX/tQCQEEEEAAAQQQQAABBBBAAAEEEEAAAQQQQAABBBBAAAEEEEAAAQQQQAABBBBAAAEEGrdA%0AkwMHU+MmYPShEti/f7+sWLHCmuF5+/btsnPnTsnPz5eioiIriD8nJ8cKyNf1oEGDrMUp2DhU/amr%0AnVjqr878/eGHH1ozpBcUFEhJSYmkp6eLWvbu3VuGDh0qPXr0qGvIjuX6MMTixYvlq6++ss6XnjM9%0Ady1btpRDDz201qKzwfsKnHc8QBCZ4RhvYWGhbNiwQfbs2SOpqamiM6rrwxWRTMXFxfLTTz/VWrZs%0A2WKdR31IQAPHx4wZI506dfLZrXXr1lnnSB8IaNeunbRv395nfadC/Zv55JNPvIr0gRu1ckr6v4uP%0APvrI+lvctGmTbN68Waqrq2v60LFjRxk1apTrrwY4tUleaAX0HJlF/43TpaqqSiorK6WiosJa9u3b%0AJ+99vUve/Gq3dfCeHbLk7OO7h7YjtIYAAjEt8NZzD0lxQb7rGHodeawMGDbatZwCBBBAIBCBOQt/%0AkLVbiq1dxg9oKSf0aSUpKSnW9w79BStd9OHupk2bWot+hzRLIMehLgIIIIAAAggggAACCCCAAAII%0AIIAAAghEr4C5x6lrvcep96F1Mfc5y8vLRZe3vtwpC74ptQbSt0u2jB3aNXoHRc8QQCDiAtznjDg5%0AB0SgUQvMfu972bDj3/FX5w7KkGN7tbLucWp8ZXJysnWPk/ucwf2JJAa3G3sh4C2ggQZHHXWUtXiX%0ARl9OLPW3V69eoks4ks60P27cOGsJR/vBtBmO8ers6bo0ZMrIyAjJe8Q8cBDpsWgA0fHHH28tkT42%0Ax0MAAQQQQAABBBBAAAEEEEAAAQQQQAABBBBAAAEEEEAAAQQQQAABBBBAAAEEEEAAgfgWaBrfw2N0%0ACCCAAAIIIIAAAggggAACCCCAAAIIIIAAAggggAACCCCAAAIIIIAAAggggAACCCCAAAIIIIAAAtEu%0AQGB7tJ8h+ocAAggggAACCCCAAAIIIIAAAggggAACCCCAAAIIIIAAAggggAACCCCAAAIIIIAAAggg%0AgAACCMS5AIHtcX6CGR4CCCCAAAIIIIAAAggggAACCCCAAAIIIIAAAggggAACCCCAAAIIIIAAAggg%0AgAACCCCAAAIIIBDtAgS2R/sZon8IIIAAAggggAACCCCAAAIIIIAAAggggAACCCCAAAIIIIAAAggg%0AgAACCCCAAAIIIIAAAggggECcCxDYHucnmOEhgAACCCCAAAIIIIAAAggggAACCCCAAAIIIIAAAggg%0AgAACCCCAAAIIIIAAAggggAACCCCAAALRLkBge7SfIfqHAAIIIIAAAggggAACCCCAAAIIIIAAAggg%0AgAACCCCAAAIIIIAAAggggAACCCCAAAIIIIAAAgjEuQCB7XF+ghkeAggggAACCCCAAAIIIIAAAggg%0AgAACCCCAAAIIIIAAAggggAACCCCAAAIIIIAAAggggAACCCAQ7QIEtkf7GaJ/CCCAAAIIIIAAAggg%0AgAACCCCAAAIIIIAAAggggAACCCCAAAIIIIAAAggggAACCCCAAAIIIIBAnAsQ2B7nJ5jhIYAAAggg%0AgAACCCCAAAIIIIAAAggggAACCCCAAAIIIIAAAggggAACCCCAAAIIIIAAAggggAAC0S5AYHu0nyH6%0AhwACCCCAAAIIIIAAAggggAACCCCAAAIIIIAAAggggAACCCCAAAIIIIAAAggggAACCCCAAAIIxLkA%0Age1xfoIZHgIIIIAAAggggAACCCCAAAIIIIAAAggggAACCCCAAAIIIIAAAggggAACCCCAAAIIIIAA%0AAgggEO0CBLZH+xmifwgggEAYBFJSUhxbTU1NdcwnEwEEEEAAAQQQQAABBBBAAAEEEEAAAQQQQAAB%0ABBBAAAEEEEAAAQQQQAABBBBAAAEEEAinQGI4G6dtBBBAAIHoFHjggQfk4Ycflp9//lnKyspEA93z%0A8vLkkksuic4O0ysEEEAAAQQQQAABBBBAAAEEEEAAAQQQQAABBBBAAAEEEEAAAQQQQAABBBBAAAEE%0AEIhrAQLb4/r0MjgEEEDAWWDAgAHy9NNPOxeSiwACCCCAAAIIIIAAAggggAACCCCAAAIIIIAAAggg%0AgAACCCCAAAIIIIAAAggggAACCERYoGmEj8fhEEAAAQQQQAABBBBAAAEEEEAAAQQQQAABBBBAAAEE%0AEEAAAQQQQAABBBBAAAEEEEAAAQQQQAABBBCoJUBgey0ONhBAAAEEEEAAAQQQQAABBBBAAAEEEEAA%0AAQQQQAABBBBAAAEEEEAAAQQQQAABBBBAAAEEEEAAAQQiLUBge6TFOR4CCCCAAAIIIIAAAggggAAC%0ACCCAAAIIIIAAAggggAACCCCAAAIIIIAAAggggAACCCCAAAIIIIBALQEC22txsIEAAggggAACCCCA%0AAAIIIIAAAggggAACCCCAAAIIIIAAAggggAACCCCAAAIIIIAAAggggAACCCAQaQEC2yMtzvEQQAAB%0ABBBAAAEEEEAAAQQQQAABBBBAAAEEEEAAAQQQQAABBBBAAAEEEEAAAQQQQAABBBBAAAEEagkQ2F6L%0Agw0EEEAAAQQQQAABBBBAAAEEEEAAAQQQQAABBBBAAAEEEEAAAQQQQAABBBBAAAEEEEAAAQQQQACB%0ASAsQ2B5pcY6HAAIIIIAAAggggAACCCCAAAIIIIAAAggggAACCCCAAAIIIIAAAggggAACCCCAAAII%0AIIAAAgggUEuAwPZaHGwggAACCCCAAAIIIIAAAggggAACCCCAAAIIIIAAAggggAACCCCAAAIIIIAA%0AAggggAACCCCAAAIIRFqAwPZIi3M8BBBAAAEEEEAAAQQQQAABBBBAAAEEEEAAAQQQQAABBBBAAAEE%0AEEAAAQQQQAABBBBAAAEEEEAAgVoCBLbX4mADAQQQQAABBBBAAAEEEEAAAQQQQAABBBBAAAEEEEAA%0AAQQQQAABBBBAAAEEEEAAAQQQQAABBBBAINICBLZHWpzjIYAAAggggAACCCCAAAIIIIAAAggggAAC%0ACCCAAAIIIIAAAggggAACCCCAAAIIIIAAAggggAACCNQSSKy1xQYCCCCAAAIIIIAAAgggEGMC5XtL%0ApXDHZqmuqpQmTRMkNa2lZOXkxdgo6C4CCCCAAAIIIIAAAggggAACCCCAAAIIIIAAAggggAACCCCA%0AAAIIINC4BQhsb9znn9EjgAACCCCAAAIIIBCzAgf275d13y2Xdd8sk/37q2uNo/+wMdK2U49aeWwg%0AgAACCCCAAAIIIIAAAggggAACCCCAAAIIIIAAAggggAACCCCAAAIIRK8Age3Re27oGQIIIIAAAggg%0AgAACCLgIFO3cKt8tf092F+10rFF1cPZ2EgIIIIAAAggggAACCCCAAAIIIIAAAggggAACCCCAAAII%0AIIAAAggggEDsCBDYHjvnip4igAACCCCAAAIIINDoBaoqK2TN10vllx9XyoEDBxq9BwAIIIAAAggg%0AgAACCCCAAAIIIIAAAggggAACCCCAAAIIIIAAAggggEC8CBDYHi9nknEggAACCCCAAAIIIBDnAju3%0ArJfvPntf9u4pifORMjwEEEAAAQQQQAABBBBAAAEEEEAAAQQQQAABBBBAAAEEEEAAAQQQQKDxCRDY%0A3vjOOSNGAAEEEEAAAQQQQCCmBCrK98rqLz6Ureu/j6l+01kEEEAAAQQQQAABBBBAAAEEEEAAAQQQ%0AQAABBBBAAAEEEEAAAQQQQAAB/wUIbPffipoIIIAAAggggAACCCAQYYEtP38vq1cslMryfY5Hzshu%0AJ8W7tjqWkYkAAggggAACCCCAAAIIIIAAAggggAACCCCAAAIIIIAAAggggAACCCAQOwIEtsfOuaKn%0ACCCAAAIIIIAAAgg0GoEDBw7IysVvyI5NaxzHnJ6RLb0GniiJScny6bvPO9YhEwEEEEAAAQQQQAAB%0ABBBAAAEEEEAAAQQQQAABBBBAAAEEEEAAAQQQQCB2BAhsj51zRU8RQAABBBBAAAEEEGg0AkX5WxyD%0A2jWQvevhQ6RTzyOladOmB2dr39ZoTBgoAggggAACCCCAAAIIIIAAAggggAACCCCAAAIIIIAAAggg%0AgAACCCAQzwIEtsfz2WVsCCCAAAIIIIAAAgjEqEBFeZlXz9sdcpj0PPI4aZaa5lVGBgIIIIAAAggg%0AgAACCCCAAAIIIIAAAggggAACCCCAAAIIIIAAAggggEBsCxDYHtvnj94jgAACCCCAAAIIIBCXAgmJ%0ASTXjapHVRg47aoRktcmryeMFAggggAACCCCAAAIIIIAAAggggAACCCCAAAIIIIAAAggggAACCCCA%0AQHwJENgeX+eT0SCAAAIIIIAAAgggEBcCma3bS7vOvaRVbifJO7SPNGnSJC7GxSAQQAABBBBAAAEE%0AEEAAAQQQQAABBBBAAAEEEEAAAQQQQAABBBBAAAEEnAUIbHd2IRcBBBBAAAEEEEAAAQQaUCAxKVn6%0AHTu6AXvAoRFAAAEEEEAAAQQQQAABBBBAAAEEEEAAAQQQQAABBBBAAAEEEEAAAQQiKdA0kgfjWAgg%0AgAACCCCAAAIIIIAAAggggAACCCCAAAIIIIAAAggggAACCCCAAAIIIIAAAggggAACCCCAAAIIeAoQ%0A2O4pwjYCCCCAAAIIIIAAAggggAACCCCAAAIIIIAAAggggAACCCCAAAIIIIAAAggggAACCCCAAAII%0AIIBARAUSI3o0DoYAAggggAACCCCAAAIIIIAAAggggAACCCCAAAIIIIAAAggggAACCCCAAAIIIIAA%0AAgg0AoGqygrRJSExSZKSm/kccWnxLinYsUWKCnZIs5Tm0jKrtWS0ypHm6Rk+9/MsPLB//8E2tkth%0A/lbZXbRL0jNaSWZ2W6utxKRkz+psI4AAAlElQGB7VJ0OOoNA7Aps3rxZZs2aJT///LOUlZVJSkqK%0A5OXlyfnnny+9evWK3YHRcwQQQAABBBqdQBOfI24ivst97kwhAggggAACCCCAAAIIIIAAAggggAAC%0ACCCAAAIIIIAAAggg0EgEFr72jGz95aea0fY68lgZMGx0zba+2Ld3j3z72UJZ9/0Kqawor1VmNtp2%0AOFQGjxh3MEA922Q5rosPBsR//en7snn9atlfXe1Yp3OPfnL0Cb+W5GapjuVkIoAAAg0tQGB7Q58B%0Ajo9AnAhceuml8u6773qNxgS7exWQgQACCCCAAAJRKdDt8EGy8uN3pbqq0qt/qWktpVP3vl75ZCCA%0AAAIIIIAAAggggAACCCCAAAIIIIAAAggggAACCCCAAAII/Edgz+6iWkHtWqIzqZukQezfr1gsq1cu%0AtWZ0N/lO6+2b1slbz/1dhow8y/F+rR5LA9rX/7BSDhw44NRETd6GH7+WnVt/kWGjzpfsth1q8nmB%0AAAIIRIsAge3RciboBwIxLlBSUuI4gqKiIsd8MhFAAAEEEEAgOgV6HjFEuvcdfPAn6XZK+b4yK8A9%0AKTlFUlLTrJ+oi85e0ysEEEAAAQQQQAABBBBAAAEEEEAAAQQQQAABBBBAAAEEEEAgegQKdmz26kyr%0AnDwrr6y0WBa+/qwU79ruVccto7q6Sj5b9LrkduwqySnNa6rlb9kgi96aLRX79tbk1fVCA+E/XvCS%0AnH7hNdK0adO6qlOOAAIIRFSAwPaIcnMwBBBAAAEEEEAAAQSiX0AvXmS0yon+jtJDBBBAAAEEEEAA%0AAQQQQAABBBBAAAEEEEAAAQQQQAABBBBAIAoFdm13Dmwv3LlVPjwY1L53z+6Ae12+t0xWfbZQBg4/%0A3dp3w49fyafvzxMNeg807S7aJT9/v0K69jkq0F2pjwACCIRVgMD2sPLSOAIIIIAAAggggAACCCCA%0AAAIIIIAAAggggAACCCCAAAIIIIAAAggggAACCCCAAAIIhFegic/mm4jvcp87B1HoOWN7QmKSJCQm%0AyoI5M6SyYl+tFrPbdjz4q9qDRGd0T26WIsUFO2TVsg9k57aNterpxrZf1lh5G9d+K0vffalWeZMm%0ATaR95x5yaO+jJKt1WzlwsFT7sWLxfMdA+p++WU5gey1BNhBAIBoECGyPhrNAHxBAAAEEEEAAAQQQ%0AQAABBBBAAAEEEEAAAQQQQAABBBBAAAEEEEAAAQQQQAABBBBAICiBbocPkpUfvyvVVZVe+6emtZRO%0A3ft65YczoyC/9oztmdltZdkHr9QKam+akCBHnzBWuvYeWKsrzdMzpG3eoTJ/zsNSUphfq0y3NfBd%0AZ2q3p5TUNBk++kJp076zPVtaZGRLdk4HeeOff5UD+/fXKistLqi1zQYCCCAQDQIEtkfDWaAPCCCA%0AAAIIIIAAAggggAACCCCAAAIIIIAAAggggAACCCCAAAIIIIAAAggggAACCCAQlEDPI4YcnPV8sOwu%0A2inl+8qsAPek5BTRgO/0jFZBtRnsTntKCqVi395au2tAemVFeU2e9mvY6Askp/0hNXn2Fxr03qPf%0AYPl80Zv2bDlw4ID869WnagXIZ7bOlePHTJC0Fpm16poNHX+HLoeJzvJuTxXle6121ImEAAIIRIsA%0Age3RciboBwIIIIAAAggggAACCCCAAAIIIIAAAggggAACCCCAAAIIIIAAAggggAACCCCAAAIIBCXQ%0AtGlTyWiVE9S+odxp147as7Vr2/ag9pZZbeTEX0+UtJZZPg+b2bqdY/nePbtr8vO69JJjTz1XEpOS%0Aa/KcXrTKae8V2K719pXtEQLbncTIQwCBhhJo2lAH5rgIIIAAAggggAACCCCAAAIIIIAAAggggAAC%0ACCCAAAIIIIAAAggggAACCCCAAAIIIIBAPAkU5m9xHU5CQqIcd/qFdQa1awMpqemu7WhBestWfgW1%0Aa123tuoKiNd9SQgggEAkBQhsj6Q2x0IAAQQQQAABBBBAAAEEEEAAAQQQQAABBBBAAAEEEEAAAQQQ%0AQAABBBBAAAEEEEAAgbgV2LXde8Z2M9i+g08SnbHdn1RdXemz2jEjz6xzpnbTgFtbyc1STBXWCCCA%0AQFQIENgeFaeBTiCAAAIIIIAAAggggAACCCCAAAIIIIAAAggggAACCCCAAAIIIIAAAggggAACCCCA%0AQKwLFLjM2N46t6McNmC438PbV1bqWrfnEUMkp/0hruWeBeV7yzyzJDWthSQkJnnlk4EAAgg0pACB%0A7Q2pz7ERQAABBBBAAAEEEEAAAQQQQAABBBBAAAEEEEAAAQQQQAABBBBAAAEEEEAAAQQQQCAuBEqL%0AC6Rin3cQeUJCogw+6Uxp0qSJ3+MsKdzpWLdFRrb0H3qqY5lbZnFhvleRvzPHe+1IBgIIIBBGAQLb%0Aw4hL0wgggAACCCCAAAIIIIAAAggggAACCCCAAAIIIIAAAggggAACCCCAAAIIIIAAAggg0DgECnZs%0Adhxoh659JKNVG8cyt8yiXdsci3r2HxLwTOvFu7Z7tZXZOtcrjwwEEECgoQUIbG/oM8DxEUAAAQQQ%0AQAABBBBAAAEEEEAAAQQQQAABBBBAAAEEEEAAAQQQQAABBBBAAAEEEEAg5gUK8rc4jqFz976O+b4y%0AC7Z7B8nrjO+dugXWVlVlhZQ4zNienZPn6/CUIYAAAg0iQGB7g7BzUAQQQAABBBBAAAEEEEAAAQQQ%0AQAABBBBAAAEEEEAAAQQQQAABBBBAAAEEEEAAAQQQiCeBgh3ege1JySnSrnP3gIZZXV0lRQXes6y3%0AaX+IpDRPD6itwvytcuDAAa99stoQ2O6FQgYCCDS4AIHtDX4K6AACCCCAAAIIIIAAAggggAACCCCA%0AAAIIIIAAAggggAACCCCAAAIIIIAAAggggAACCMS6QMEO71nWOxx6mCQkJAY0tKKd2+TA/v1e+xzS%0Ao59XXl0ZTrPIJyU3k5ZZrevalXIEEEAg4gIEtkecnAMigAACCCCAAAIIIIAAAggggAACCCCAAAII%0AIIAAAggggAACCCCAAAIIIIAAAggggEA8CZSWFEhF+V6vIXXq3tcrr66Mwnzvmd+bNGkiHbr2qWtX%0Ar/KCHZu88rJatxNtj4QAAghEm0BgjwFFW+/jrD/79u2TlStXyo4dO6SgoEBKSkokIyNDcnJyJC8v%0AT/r06XPwya2EiIx6+/btsnXrVtH1tm3bpLi4WFq0aGH1JzMzU7p27SqdO3eOSF8COUh+fr6sWbNG%0A1q5dK3v27JFDDjlEunTpYvW1WbNmgTTlWHfDhg1W2+vWrZP9B5+Iy83NlXbt2kmPHj0sG8edGiiz%0AqqpKNm3aJOvXrxftd1lZmbRv3976W+rQoYPV9wbqWkgPu2vXLtm4caP1d6p/r/q+yc7Ott43+t7R%0Av1N9H0U6RdP7OdJj53gIIIAAAggggAACCCCAAAIIIIAAAggggAACCCCAAAIIIIAAAggggAACCDQ2%0AgYLt3rO1N2naVHI7dg2YYpfDzO+tcjpISmpawG0V7PAOkm/VNi/gdtgBAQQQiIQAge2RUPZxjKKi%0AInniiSfkzTfflGXLlkl5eblr7fT0dBk8eLCMGTNGJkyYYAXvulYOsEADnz/44ANZuHChtWze7P0/%0AWc8mNaD7mGOOkXHjxsl5550nycnJnlWC2n7nnXfk/vvvF+1DZWWlpKWlybBhw+TBBx+U1NRUrzYr%0AKipk3rx5Mn36dFm8eLFXuWbo02UDBw6UG264Qc4666yAHhDYvXu3zJo1y2r/u+++c2xfx37aaafJ%0A+eefL2effXZA7Ts2+P+Zb7zxhkybNk22bNki1dXVog8VjBo1Su666y7X3VatWiUzZ86U2bNnS2Fh%0AoWu9I444QiZOnCgXXnihFQTuWjEKC3SMr7/+urV89tlncuDAAdde6sMgw4cPl7Fjx1p/q/qwQ7hS%0AtLyfwzU+2kUAAQQQQAABBBBAAIHoE/D1fSj6ekuPEEAAAQQQQCBeBJjRLV7OJONAAAEEEEAAAQQQ%0AQAABBBAIpUCBwyzrma3aHowlCzxMs9ApGD2nfcDdraqskJLCfK/9snMIbPdCIQMBBKJCoGlU9KIR%0AdmLv3r1y8803S8eOHeWmm26Sjz76yGdQuxKVlpZawefXXnutNev2VVddJRpIG2zSQOnXXntNRo4c%0Aac1qfumll8o///lPK6DcnzZ1RvdXXnnFCo7WWbH/8pe/WLOY+7Ovrzr33HOPFVz/448/ys8//yzf%0AfPONPPbYY7J06VKv3fSBAA1U1oByt6B23Ulv9H/++edWAL7Orv7SSy95teWUocHyOlv+73//e3EL%0Aatf9NLheA621Hxrs/+233zo1F3Cemi5atEh++ukn0VniV6xYIXfffbcV6O7Z2OrVq+X444+Xfv36%0Ayd///nefQe2671dffSXXXXed6Oztf/rTn6zAec82o21bXU899VRrjFOnTpXly5f7DGrX/uvf+Ycf%0Afij6vtFfGpg8ebLs3LkzpEOLhvdzSAdEYwgggAACCCCAAAIIIBCVAvrd1nOJyo7SKQQQQAABBBCI%0AewE+k8T9KWaACCCAAAIIIIAAAggggAACQQgUOM2yHsTM6NXVVVK4a5tXD1q1CTywvTB/q2N8VVYb%0AAtu9gMlAAIGoEAj8UaCo6HZsd0Jnmz733HPl+++/D3ogOrP7I488Iv/6179k5cqVkpSUFFBb8+fP%0At4K1NXA8FGnbtm1WgP6CBQvk+eeflzZt2gTdbFVVleO+9vyysjIrKHvGjBmOdX1laoC4zjCfn58v%0AU6ZMcay6fft2ueSSS0SdAk0aQK+zw8+ZM0fGjx8f6O616tvHbC/QmexN2r9/vzWb/a233ir79u0z%0A2X6vta3bb79d3nvvPXnuuedEH1KItrRnzx658cYb5fHHH69XAL5a6d+MPtjw17/+1Xooo75jjYb3%0Ac33HwP4IIIAAAggggAACCCAQ3QIaOOaZnPI867CNAAIIIIAAAgiEU8A+a7v5bGLPC+exaRsBBBBA%0AAAEEEEAAAQQQQACBaBQocJplPYhg9KKd2+TAwTgnz9QqiCB5p1nkk5JTpGVWa8/m2UYAAQSiQoDA%0A9gifBg1mP+GEE6SgoCAkR9ZZxL/44gtrlnB/G7z66qvl4Ycf9rd6QPXef/99a3w6k3ZaWlpA+/pb%0AecuWLXLyySfX68EAvcius7DrAwI6a7k9LVmyRM444wwr8N2eH8hrbVdnb3/77bflxBNPDGTXgOoW%0AFhbKuHHjrBn/A9rRobLOiK8zvuu5y8nJcajRMFm7du2S008/XZYtWxayDqjbb3/7W9EHGPQXE4JN%0A0fB+Drbv7IcAAggggAACCCCAAALRL2ACxExPdXvxN9tl7bZSx9lVTD3WCCCAAAIIIIBAJAQ0iL1L%0A2zQ5vm+umIB28/nFbEeiHxwDAQQQQAABBBBAAAEEEEAAgWgQ2F28SyrK93p1pVVOMLOsb/FqJyEh%0AUTJbtfXKryvDaRb5rDbt6tqNcgQQQKDBBAhsjyB9SUmJnHrqqXUGtSckJEiHDh2kbdu2snnzZtFA%0AbnMx2Km7Gpzrb9Lg5XAFtZs+aLD95MmTZfbs2SYrZOtNmzZZgeJr1qwJSZs6C/jIkSOlb9++Vns6%0AA/6vf/1r0RnC65s0uP2ss86Sn376SVq1alXf5rz2178L/Xv65ptvvMqCzdiwYYOMHTtWFi5cKCkp%0AKcE2E7L9Nm7cKKeccoqsXr26zjbT09OlXbt2ojPQ6zh8vWdMYzfffLM1y/1tt91msvxeR8P72e/O%0AUhEBBBBAAIEYFSjcsUkKDi6+UnlZqWNx/ua1sq9st2OZZupP67Vq29G1nAIEEECgoQXs32nM6y/X%0A7pL7537b0F3j+AgggAACCCCAQC2B1GYJMqjHv3/F1QS06+cX87pWZTYQQAABBBBAAAEEEEAAAQQQ%0AiFOBQofZ2ps2bSqZrQMPIt+1Y7OXUmbrgw+WH2wv0OQU2J6dkxdoM9RHAAEEIiZAYHvEqEXuvvtu%0A0UBdp6TB7BMmTJAbbrhBevbsKYmJ/zk1GiD9888/W7N/P/vss/LVV1/VaiKQi8OrVq2qta/nRqdO%0AnazA5u7du8uhhx4qXbp0kUMOOUSKiopEg8l1+fbbb2XGjBk+g7//+c9/yuWXXy7Dhg3zPETQ2xqs%0APGXKFFm3bp1jGxqcfswxx0i/fv0s548//lg+//xzK3DZcYeDmfsP/mSLztitM6u/++67Mn78eNm7%0A1/vJOTU+9thjZeDAgdKjRw/R4H1t/+uvv5bq6mq35q2HGP70pz/J3/72N9c6wRToeZg0aZKsX7/e%0AcXcNSh89erQcdthhoueyrKzM+htavHixfPrpp477mEwtv/766+XRRx81WQ2yrqiokDFjxvgMate/%0AUX2I4txzzxX92zVp9+7dVsC//r2/9tprMn/+fFPktb799tvluOOOs35pwKvQR0Y0vJ99dI8iBBBA%0AAAEEYl5g//5qWbHoNamqLA9qLNs3rhFd3FJCYpKceOYVojMbkBBAAIFoEzCB7Pa1vt6yqyzaukp/%0AEEAAAQQQQAAB2byzTPZ3218rkF2vqRPczh8HAggggAACCCCAAAIIIIBAYxJwCkbPODjDejD3I52C%0A5LPaBD7ze3VVpZQU5nudhqwgZpH3aoQMBBBAIEwCRHGECdazWQ0MdwtuTktLkyVLlkj//v09d7O2%0AmzVrJr169bKWa6+9Vj777DP54x//KO+9955VrsHn/ianoG0Ngj7zzDPl4osvtmZD1yfFPFPz5s2l%0Affv2VgCwll199dVy5ZVX+gwY1pnhQxnYrsfUYGfPpIH3f/nLX6zZ0T3LtP4111wj//jHPzyLarbf%0Aeecd0Zm79fzoQwSe6eijj7bKhgwZ4lkkxcXF1nHff/99rzKTocfW9tUvVGncuHFSWuo9O2mLFi3k%0AiiuukOuuu86a8d/peBrcrpYrV650KrbyHn/8cctNg+IbKk2dOtV6cMDt+Dqz/KxZs6Rly5ZeVdRB%0Az5cul112mRWkr8H6TudXb65ceuml1rH0vehPipb3sz99pQ4CCCCAAAKxKrBvT0nQQe3+jFkv4pTv%0ALZXm6Zn+VKcOAgggEDEBezC7HlS37YvpSEZasnTvkGU2WSOAAAJRnJFyAABAAElEQVQIIIAAAhEV%0AWLO5SIpK/3093XxWMR2wB7VrWSCT85g2WCOAAAIIIIAAAggggAACCCAQawKF+Vu8utwqiADy6uoq%0AKdy1zautYGZZL8jfat1j8GwsO6eDZxbbCCCAQNQIENgeoVOhM0Y7BdXq4TXw2S2o3al7Gmi9YMEC%0Aa8bwL7/8UnSmcn+TznBtUlJSkhXQe+uttwYcdN25c2d56623rKDhJ554wjRZaz1v3jxrpvfMzNAE%0ACzkFtZ9//vny1FNPiQbnO6Xk5GSZPn26ZGRkyJ///GenKlbe/fff71ims62rj9uFd21XHS644AKZ%0AO3euYxuVlZWiFr///e8dy4PJdApqP/zww+XVV1+Vrl27+mxy+PDhsmjRImt2+n/961+OdauqquS2%0A226TOXPmOJaHO/Ojjz6SadOmOR5GH7zQ86IPd7idF88ddaZ/nXFfH+BwmvFf8x588EHrXHvu67Qd%0ALe9np76RhwACCCCAQLwINE1ICvtQEiJwjLAPggMggEBcCWjglz2ZIDH9tTF9rWuTWmekymlHdTab%0ArBFAAAEEEEAAgYgKvLynoiawXT+j6KLXa83EOfZrtwS3R/TUcDAEEEAAAQQQQAABBBBAAIEGEijY%0A4R3YHsws68W7tssB2/0AM5xgZlkvzN9sdq9ZJyWnSIvM7JptXiCAAALRJuA9NXe09TBO+uMWQJyd%0AnS0TJkwIapRDhw4VDdgNJI0aNUomTpxozSD+ww8/WEH19ZlJ/I477hCdzd0paXD0559/7lQUkjyd%0Alfy5555zDWq3H+Tee++Vs88+257l83VCQoJowL4Gd9svwDvtpMHzL774os8HDDSwPZxJA7Y/+eST%0AOoPaTR90lvPXXntN9AEFt6Rj2rBhg1txWPP/8Ic/1ArYsB/sgQceEJ3Nva7zYt9HX+vDI75m7p85%0Ac6brMT3bipb3s2e/2EYAAQQQQCCeBFKap0vr9v7/MlGgY2/d7hBplurfr7UE2jb1EUAAgfoKmIB2%0AE8yugWLV1dV+f2ep7/HZHwEEEEAAAQQQCERAP7OYzyr6ucX+WSaQdqiLAAIIIIAAAggggAACCCCA%0AQKwKlBbvkoryvV7dz24b+MzoBTu8g9ETEhIlKzvXq/26MnZt924rq027unajHAEEEGhQAWZsjxD/%0Apk2bHI80cOBAx/xwZWoQ9jPPPBOy5nNzc+Waa66Re+65x7HN5cuXy8knn+xYVp9MDajXmdQDSTpj%0A+ssvv1znLhrU/tJLL8kZZ5xRZ11TQfe57LLL5KqrrjJZtdafffZZre1QbkyaNEkef/zxgAO909PT%0AreD9U045xbE7evPhlVdesc6vY4UwZa5YscL6NQKn5vUXB+oz872OVWduX7p0qVfzv/zyi7zzzjsy%0AevRorzLPjGh5P3v2i20EEEAAAQTiTWDgCePjbUiMBwEEEHAV0O9gmuxrExhGYLsrGwUIIIAAAggg%0AEAUC5rOKvSs6c7tOTqKfbexrex1eI4AAAggggAACCCCAAAIIIBAvAk4B5PrdODO7bcBDdJr5PeNg%0AO00OthdoKsz3nkU+Oycv0GaojwACCERUIPB/7SLavfg5WGlpqeNg0tJif5bI0047zXFsmqmzwoc6%0AaQB5oEHt2ofjjjtODjvssDq78/DDDwcU1G4avOiiiyQ1NdVs1lrr+S8uLq6VF4qNX/3qV/LYY48F%0AHNRujj1y5Ejp2bOn2fRav/rqq1554c74+9//7nqIu+++W5KSklzL/SnQhyLc0v/+7/+6FdXKj+f3%0Ac62BsoEAAggggAACCCCAAAINIqABYGbRQDETLKZrEgIIIIAAAgggEG0COls7M7ZH21mhPwgggAAC%0ACCCAAAIIIIAAApEUcJplvUVWG0lIDDzOaZfDjO2tgghGr66qlOKCHV4MrdoS2O6FQgYCCESVAIHt%0AETodvXv3djzS119/XTMbm2OFGMjs1KmTay+Liopcy4Ip0Nm0p0+fHsyu1j4TJ070ue8tt9wiV1xx%0Ahc86boWZmZly+umnuxXL5s2bXcuCKRgyZIi8+OKLorPF1yeNH+8+E+qSJUuksLCwPs0HtO+ePXvk%0AhRdecNxnwIABcu655zqWBZI5YsQI6dOnj+Muy5Ytc8z3zIzn97PnWNlGAAEEEEAAAQQQQACB8AvY%0AZ2k3Ae1mbYLaTbBY+HvDERBAAAEEEEAAgcAEPD+vmM8x9rW2qNskBBBAAAEEEEAAAQQQQAABBOJR%0AoCBEM6PvP/jweHHBdi+iVjntvfLqyijcuc3xuzgzttclRzkCCDS0AIHtEToD/fv3dzzS2rVrZc6c%0AOY5lsZKZl5fnGlwdylnKmzdvLi+99JLrsfzx6t69u2u1gQMHyj333ONa7k/BoYce6lpt06ZNrmWB%0AFujM8G+88YbrDPGBtDdu3DjX6ho4sWrVKtfyUBcsX75cysvLHZvVhwb0J2tDkbp16+bYzOrVq2X3%0A7t2OZfbMeH4/28fJawQQQAABBBBAAAEEEGg4AQ380iAxsxDY3nDngiMjgAACCCCAgG8Bz8B23SaI%0A3bcZpQgggAACCCCAAAIIIIAAAvElUFVZUWtAOlN75x79auX5s1FVWX4wNq72LO+paS2lfece/uxe%0Aq472yTPWqk37zpKekV2rHhsIIIBAtAkkRluH4rU/Rx55pOvQLr74YmnatKmcd955rnWiuSAxMVFy%0Ac3MdZyQvLS0NWdeTk5MlLS2tXu1pEL5bysr6P/buBMquqsz//gMkqcpYmecEMk9kQgmCgIKK8rYN%0A8tqgr2+70BZbbe1u7da217uk7b/DcrWtq+12WE7tgGYeCJEwJEKICIhIAgkZIDOZ50pSlRpSiW9+%0AR5/KrlPn3ntqvvfW96x12GfYZ599PjcVTp791L79Gv3PPFPdTMeHDRuW6VSiT8bKOU6UlJTYgAGt%0A85IxZ84cGz58uB04cCDxrps2bbKbb7458VxrH3zmmWcyNjljRtNf9jI1NnLkyMRTGnBRIv8NN9yQ%0AeN4PFvPPsz8jJQIIIIAAAggggAACCHSMQDizqSe3K6nd147pFXdFAAEEEEAAAQQyC3hiu8Y54u8y%0Auio+iJ65Jc4ggAACCCCAAAIIIIAAAgggUJgC77znE1Zx+oTV1daaktp79u5rl19xRZMfpltpD3vv%0Aff/fxbZO2oXzdda1W4n17NOvye3ogqGjxtlf/e0XrKryTDSJTsnFtrv37N2strgIAQQQaE8BZmxv%0AJ20l5fbq1SvxbrUX/4f2gQ98wL7yla9YdXV1Yp18P6ik86Ql32ZlyZbYntT/ph5Tgn+mpTVnbM90%0Aj+Yc16DCbbfdlvHSzZs3ZzzX2ieeffbZjE22ZmL7qFGjMt7n2LFjGc/5iWL/efbnpEQAAQQQQAAB%0ABBBAAIH2E4j/+zlMCvNksXid9usdd0IAAQQQQAABBDIL6B3Fv13GZ2uPv7fE9zO3xhkEEEAAAQQQ%0AQAABBBBAAAEEClOgV5/+1nfgUOvdd0Czktr9qZUQ36ffwKit5ia1e1tdu5VebGuQ9R0whKR2R6FE%0AAIG8FyCxvZ0+Is00/q1vfSvj3RTUvf/++23s2LFRvaqqqox1OdF8ASWet+XsMNkS2/P5M82W8L9j%0Ax47mgzfxyhdffDHxih49etj48eMTzzXnYKYZ29XWyZMnczbJz3NOIioggAACCCCAAAIIIIBACwQ8%0A8UulksPCtQXNcikCCCCAAAIIINAmAuG7it5fwneZNrkhjSKAAAIIIIAAAggggAACCCCAAAIIIIBA%0A0Qp0Kdony8MH+8hHPmIrVqyI1kzdO3jwoH3mM5+xr371q3bvvffafffdZ5MnT85UvU2P79+/3159%0A9VVTWVFRUb/W1NQ0uu+JEycaHcvHA126dLErLv5WW11dXZt0r6SkpE3abetGBw4cmPEWp0+fzniu%0ANU9osOP48eOJTerPXLZk9MSLshxM+jPs1dMktqtuof08+/NRIoAAAggggAACCCCAQP4KeBKYeuhJ%0AYV767Kf523t6hgACCCCAAAKdVUDvK/6u4u8uKn3RdltOOOP3oUQAAQQQQAABBBBAAAEEEEAAAQQQ%0AQACBwhcgsb2dP8Mf//jHdsMNN9j27duz3vnYsWP2zW9+M1pvuukm+4d/+Ae76667oqTsrBc286QC%0Ayy+88II9/PDDtmrVKtu8ebOdOXOmma1xWaEJZEtsb68/B7qPvq42adFx/dJHeyy1tbWpb5OvP8+p%0AH4CKCCCAAAIIIIAAAgggkHcC8SQwdVDHtCphjAUBBBBAAAEEEMg3AX9XCUvvo46R1O4alAgggAAC%0ACCCAAAIIIIAAAggggAACCCCQS+DyXBU437oCgwYNsnXr1tkHP/jB1A0//fTTdvfdd9vEiRPt29/+%0AtlVWVqa+NldFtfX1r3/dRowYYdddd519+ctftueff56k9lxwRXY+W2J7e83Yni+z/peVlaX+dPPt%0A5zl1x6mIAAIIIIAAAggggAACeS2gBDBfkhLE/BwlAggggAACCCCQDwLh+0r8PSYf+kcfEEAAAQQQ%0AQAABBBBAAAEEEEAAAQQQQKBwBEhs74DPqnfv3vbAAw/YL37xC8uWUBzv2s6dO6OZ26dNm2Zr166N%0An27y/g9/+EMbM2aMff7zn2+32bCb3EkuaBeBbH8O22tGwJMnT7bLs2a7iWYO0i94NGXJl5/npvSZ%0AuggggAACCCCAAAIIIJD/Ap4g5j2N7/txSgQQQAABBBBAIB8E4gnt4X4+9I8+IIAAAggggAACCCCA%0AAAIIIIAAAggggEBhCJDY3oGf01//9V/bnj17olnYr7rqqtQ90TW33nqrfe5zn7OamprU13nF2tpa%0A++hHP2of+9jH7OjRo36YshMLVFVVZXz6Pn36ZDzXmie6du3ams01ua05c+ZEv3Aya9asJl+rCzrq%0A57lZneUiBBBAAAEEEEAAAQQQKBgBEtoL5qOiowgggAACCHR6Ad5bOv0fAQAQQAABBBBAAAEEEEAA%0AAQQQQAABBBBosUCXFrdAAy0S6NGjh33qU5+yj3/847Z06VLTLOpr1qyxXLOZaBbtb3zjG7Z3715b%0AsGBBk/pwzz332EMPPZTzmilTptikSZNs2LBhNnTo0KgcNGiQXX5549+H+Nu//Vs7fPhwzjapkJ8C%0ABw4cyNixsrKyjOda80Tfvn0zNqc/d/v37894vjVOtEZifUf8PLfGs9MGAggggAACCCCAAAII5L9A%0ArjhB/j8BPUQAAQQQQACBYhUgob1YP1meCwEEEEAAAQQQQAABBBBAAAEEEEAAgfYXILG9/c0T79il%0ASxd73/veF607duywH//4x/b973/fysvLE+v7wYULF9rtt99u9957rx/KWv73f/931qT20tJSu/vu%0Au+0Tn/iEXX/99VnbCk9++tOfDnfZLjCBbEnj+ZDYfuzYMdMvc5SUlBSEbHv9PBcEBp1EAAEEEEAA%0AAQQQQAABBBBAAAEEEEAAAQQQQAABBBBAAAEEEEAAAQQQQAABBBBAAAEEUgg0nno7xUVUaVuBcePG%0A2de+9jXbvXu3ffnLX7b+/ftnvaFmfFcyfK5Fs3L/y7/8S8ZqkydPju75wAMPNCmpPWODnCgYgWwz%0AtmebSb01H7BXr16mhPCkRTP+ZEu+T7omX4611c9zvjwf/UAAAQQQQAABBBBAAAEEEEAAAQQQQAAB%0ABBBAAAEEEEAAAQQQQAABBBBAAAEEEEAAAQRaQ4DE9tZQbKM2NFP2F77wBdu2bZvdeOONGe9SUVFh%0AP/nJTzKe9xNKWK+trfXdBuXw4cPt8ccftyFDhjQ4zk7nEMiWND5lypR2Qxg4cGDGe+3duzfjuUI4%0A0do/z4XwzPQRAQQQQAABBBBAAAEEEEAAAQQQQAABBBBAAAEEEEAAAQQQQAABBBBAAAEEEEAAAQQQ%0ASCtAYntaqQ6spxnbV69ebXfddVfGXqxfvz7jOT/x85//3Dcblb/4xS9s9OjRjY5zoPgFLly4YL/9%0A7W8zPujs2bMznmvtE294wxsyNrlv376M5wrpRGv9PBfSM9NXBBBAAAEEEEAAAQQQQAABBBBAAAEE%0AEEAAAQQQQAABBBBAAAEEEEAAAQQQQAABBBBAIJdAl1wVOJ8fAqWlpdGs7L/61a+srq6uUafWrVvX%0A6Fh4oKamxrZu3Roeqt/u1q2bvfnNb67fZ6NzCaxdu9ayJY23Z2L7m970Jlu5cmXiB7B9+/bE44V4%0AsKU/z4X4zPQ5fwWOn6m2ZzYdyN8O0jMEEEAAAQQQKGqBkxU1Rf18PBwCCCCAAAIIIIAAAggggAAC%0ACCCAAAIIIIAAAggggAACCCCAQHoBEtvTW3V4zb59+9pNN91ka9asadSXw4cP24EDB2z48OGNzunA%0A/v37E4/r4KxZs6ykpCTjeU7kn8CpU6ds3rx59oEPfKDFndNs/ZmWoUOHZvwzlemalhxXYnumZcmS%0AJfbFL34x0+mCO96Sn+eCe1g6nHcCl112WX2fjp2qsjUvFcc3ItQ/FBsIIIAAAggggAACCCCAAAII%0AIIAAAggggAACCCCAAAIIIIAAAggggAACCCCAAAIFJ3B5wfW4k3f4lltuyShw+vTpjOcOHTqU8dzo%0A0aMznuNEfgr88Y9/tA996EO2atWqFnWwqqrKli5dmrGNu+66K+O5tjgxZ86cjL9k8corr9hLL73U%0AFrftsDab+/PcYR3mxgUtoGR2X8u6X1HQz0LnEUAAAQQQQKA4Bcp6XFH/vhL+Il5xPi1PhQACCCCA%0AAAIIIIAAAggggAACCCCAAAIIIIAAAggggAACCCAQF2DG9rhInu/v2LEjYw+HDRuW8Vzv3r0zntuy%0AZUvGc2lOPPjgg7Z37940VanTigLnzp2z9773vdEM/m984xub1fKCBQss2y9EfPCDH2xWu829qE+f%0APva+973PHnjggcQmPvvZz9qvf/3rxHOFeLC5P8+F+Kz0uWMF4olhM0Z1t9tOVduB8nN2/vx5u3Dh%0AQrTql2Z89R5rnwUBBBBAAAEEEGiJQPgu4r9op/Lyyy+P1iuuuMJG9e9m00Z0b3Cb8LoGJ9hBAAEE%0AEEAAAQQQQAABBBBAAAEEEEAAAQQQQAABBBBAAAEEEChKARLb2+ljra2ttW7durX4br///e8T2+jV%0Aq5eVlZUlntPBIUOGZDz32muvWU1NTcaZsjNeePHEsmXL7P3vf7/V1dVlq8a5NhKoqKiw2267LZp1%0APdvs30m3379/v/3zP/9z0qno2Lhx4+z666/PeL6tTvz93/99xsT2J554wn784x/bfffd11a3T9Vu%0AR/88p+oklRD4s4AnhDVMIrvMbp7YI/q7X3//6xdl6ur+GP1d7onuntDuJaAIIIAAAggggEBzBcL3%0AESWzK5G9S5cu1rXr5RfXrtG/RfXv5fB9xe/l1/o+JQIIIIAAAggggAACCCCAAAIIIIAAAggggAAC%0ACCCAAAIIIIBA8QqQ2N4On61mxb733nvtr/7qr+yLX/yiTZw4sVl3feSRR2zr1q2J177zne9MPO4H%0ABw0aFCW3Hz582A/Vl0po/OpXv2pf+tKX6o+l2fj5z38eJRiT1J5Gq+3qnDx50vT5//CHP7QPfehD%0AqW5UXl5u99xzj+naTIsSzDti0ezzSqh/7rnnEm//8Y9/PEp8aa3Z5GWwevVqmzVrVqqfzXz4eU6E%0A4SACMQFPDNNhTwhTqWQyLz2xTMnsSjDzJHad17bvx5pmFwEEEEAAAQQQaLKA3i/8HUTvHVr9XURl%0A+I7idVVq8f0m35QLEEAAAQQQQAABBBBAAAEEEEAAAQQQQAABBBBAAAEEEEAAAQQKSoDE9nb4uFat%0AWmWa4XnevHm2ePFi+9jHPmaf/exn7corr0x99/Xr19v73ve+jEmGd999d9a2lAhwxx132I9+9KPE%0Ael/72tfs9ttvTzVDd2Vlpf3d3/1dxlm1E2/AwTYV0C8nfPjDH7Y1a9ZEv6CQ7c+WZui/6667bPPm%0AzRn7NG3aNPvkJz+Z8Xxbn/jWt75lN954YzSLdPxeSsDVL4roZ+ILX/iC9e/fP14l5/6FCxdMP5ea%0A/X3FihXRfW6++WZbu3Ztzmvz4ec5Zyep0OkF9He+J6XHE8K078lkXmrGVF90Xj8jJLa7CCUCCCCA%0AAAIItIaA3jG0ejK7v4fES6+nUouX8e3oJP9BAAEEEEAAAQQQQAABBBBAAAEEEEAAgU4rcPBEpa1e%0A93qnfX4eHAEEEEAAAQQ6VuDEmZqO7UAR3/1SJlsRP2RHP1o4K7YSkL/zne/Y9773Pbvtttvsox/9%0AqN1yyy3Wr1+/xG4q+fi//uu/7Be/+IXV1CT/IEyaNClKVE5sIDj4kY98xH7yk5+YEoPji2Zdf+tb%0A32qf/vSno2Th3r17x6vY6dOn7ac//akp6Xj37t2NznOg4wUeeOAB04zi+nP1tre9zZSgPnLkSNu/%0Af79t377dfvazn9nSpUsT/wyEvf/ud79rYaJreK49tufMmWNf+cpX7POf/3zi7ZRwq58LPY+e9V3v%0Aepe9+c1vtm7duiXW1y+WvP766/bkk09Gs7M/8cQTjWar37VrV+K18YP58vMc7xf7CGQT8CQynw01%0ATCjTz7p+pjyJTOc8sV1teoJ8tvY5hwACCCCAAAIIZBPw5PTwnUTvIFrDxPbwXcXfTbK1yzkEEEAA%0AAQQQQAABBBBAAAEEEEAAAQQQ6DwCHmf0Jz52qtqOnTrku5QIIIAAAggggECHCcTfUzqsI0VyYxLb%0A2+GDTEpaV9LgY489Fq3qguqMGzfOxo4dGyUXKgl3z549dvDgwZxJhd///vczJvSGj3fdddfZ/fff%0Ab//+7/8eHq7fVvLv17/+dfvhD39oV199tU2YMCFKilYflPT7/PPPW0VFRX39cOPaa6+NZtBWgjxL%0A2wv06tXLbr311mi28fjd9DkqMV1rc5bPfe5z9pa3vKU5l7bqNeqHZqDXz0mmRUnm+jOrtUePHjZi%0AxAgbOHCgDRgwwPTNAocPH7ZDhw7ZiRMnMjVRfzztn918+Xmu7zgbCMQE9KLkyeieEKYkMW2HCe1K%0AIuvatWt9XU8k0/+ftGpRO95W7DbsIoAAAggggAACqQX8nUQX+DuH3kU8ub0pCe5qiwUBBBBAAAEE%0AEEAAAQQQQAABBBBAAAEEOo9AGF8c2Ktr53lwnhQBBBBAAAEECkZgQK8u9ZOKMp7Z8o+NxPaWG+Zs%0A4aqrrspZRwm6f/jDH6I1Z+Wgwn/+539GM60Hh7JufuELX4iShdeuXZuxXnl5uf32t7+N1oyVghO3%0A3367LV682Pr37x8cZbMtBZT4sWzZMvvEJz5hP/rRj1rtVh//+MejJPFWa7AFDekv+OXLl5u+aWDu%0A3Lk5Wzp79qxt27YtWnNWTqgwdOjQhKOND+XTz3Pj3nEEgUsC/pLkgZ54ElmYtK5z+jYPT2onsf2S%0AI1sIIIAAAggg0HIBfx9RS/5OotKT2/XLdlo9wd3r+HVetrwntIAAAggggAACCCCAAAIIIIAAAggg%0AgAAChSSg2KAv2p59ZXerrK61g+W1dr7ufP0Yp499eunXUCKAAAIIIIAAAq0h4OOVKn0sMxrv7HKF%0AjRlYYmMGlTS4TfgO0+AEO6kESGxPxdSySko+/va3v23Hjh1rWUPB1SUlJfYf//Ef9o//+I/B0dyb%0AShxQkvA111xjR44cyX1Bjhof+9jH7Dvf+U6UgJCjKqdbWUCfpWbXHzVqVDQLvyeiNvc2n/zkJ6M/%0Ap829vi2u05/zX/7ylzZ58mT7t3/7tzabOVr/I9HPaZoln36e0/SXOgj4i5Unj+nvijCg4y9bYVJ7%0AeF7bLAgggAACCCCAQEsEPHATvpf4u4knt/vs7drX6nX92pbcn2sRQAABBBBAAAEEEEAAAQQQQAAB%0ABBBAoLAEPD6oXse354zpbtXVl1lNTY2dO3chWjWJl1Yf5/SysJ6a3iKAAAIIIIBAPgn4OKW/i6j0%0Asc2uXa+4OHFXF1N+o9awjj+DH/N9yvQCJLant2p2zUGDBtnGjRvtn/7pn2zRokXRy3RzG9MPwX33%0A3Wf/+q//aiNHjmxWMyNGjLCtW7fa1772Nfuf//mf6GW/qQ1NmzbNvve979nNN9/c1Es7vL7+wiim%0A5f7777e3v/3t9uEPf9heffXVJj/auHHj7Ac/+IG97W1va/K17XWBvmngzjvvtP/zf/5PNFN9ayXa%0A9uzZ0+644w77zGc+Y9dee22qx8m3n+dUnaZSpxHQ32/6+Qj/ntO2Esc8eKMXLF/8nI55YrvX858z%0AL/0aSgQQQAABBBBAoKkC/m6i0lf/5ToP/oSln1Pp9b3UvbXNggACCCCAAAIIIIAAAggggAACCCCA%0AAALFKRDG/3xbpccNfVsxRSWzq/QlHOtknNNVKBFAAAEEEECgOQLhe4i2teq9Q6veS7z0MU0vva7f%0A09vxfcrcAiS25zZqlRpDhw61efPm2de//vVolu1ly5bZ5s2bo0TDNDdojYT28D79+vWL+vKpT33K%0AlDSsWdxzzfitH7A3v/nN9sEPfjBKotZXxYfLW9/6Vlu1alV4yN7xjnc02E+zc+utt9rvfve7Rjbv%0AfOc701yes44SuB977LEG9fSXzG233dbgWHN2Jk6caGPHjrWdO3c2uLx79+5t+ksA119/vb300kv2%0AzW9+0/73f//Xdu3a1eD+STvXXXedvf/97zfNuq/+tXRp689t+vTptmTJkuiXRPRLFU888YRt27at%0ASd3Wn2F9Rm9605tMf56U1K7k9qYu+fbz3NT+U79zCfjLkl6efAmPhbMXxGdzJ9jjYpQIIIAAAggg%0A0FIBvX9oCd9D9H6i1QNAYRkGflp6b65HAAEECkGg4vQJu3D+QiF0Nepjt5JSK+3Rq2D6S0cRQAAB%0ABBBAAAEEEEAAAQQKQ0DxQx+jjMcUtR+PJ+qbILV43JHE9sL4nOklAggggAAChSCQ9C7i45l6B/Ft%0AL/19JLzOn9OP+T5ldoHLLr7U/TF7Fc62lcDx48ft6aeftpdfftmOHj0arceOHbM+ffpEydFKkPb1%0Aqquuir6yoK36curUqShJWInCvh44cMAGDx4czQw/ZswYe/e7322jR4/O2gUldOsZ9MM6bNgwGz58%0AeNb6mU6ePHnS9uzZY5WVlVHStWaZHzJkSKbqTT5+8OBB0/Ppq6mU2Czn3r17N7mdTBfIQZ9vXV1d%0A1O6ECROa9fndcMMN9txzzzW6Td++fU1GSYt+pH/zm9/YU089Zfv27bP9+/dHv6Xsn8eoUaPs9ttv%0AN/2Zau2lrT+3eH/1fGvWrLHt27dH3jLXqkTdgQMH1q+aZV0J7XPmzDHZtcWSTz/PbfF8tFlYAv6/%0AdpVaPWHdZ2XXz0i4HdYJry2sp6a3CCCAAAIIIJDvAh6w8aCOJ7aHpf4t6fuqp22vr+fzNvL9WZva%0AP39v8/cyvavp35Pnzp2LVv3btbq62p7adMIeXHc6an7c8DL7f26Z1NRbUR8BBPJQ4JnHF9qe1zbk%0AYc+yd+m6W++ycdPemL0SZxFAoGgFFq/dZq/u+1OM+t0ze9s7Zgyw0tJS69atW7RqYhwN8IXvduF7%0AXdHC8GAIIIAAAggggAACzRLw+JguDscxFSPTWltbWx8n07avip/pvK7RGKi342WzOsNFCCCAAAII%0AIIDARQEfl/SYlkpPYlfcS/EvrZq02mNiXnriu0pdpxiZFm8r2uE/GQVIbM9IwwkEOl6gOYntHd9r%0AeoAAAh0toECNLx60UTBH2x4Iim97PZW+hNt+jBIBBBBAAAEEEGiOgII0vnjAxssw2Sm+7XXCa327%0AmMrwXczf10hsL6ZPmGdBILNAbU2VLf3RV+tno8tcM//ODBgy0t55zyfyr2P0CAEE2kWAxPZ2YeYm%0ACCCAAAIIIIBApxHwcUmVPq7p3zztkz+o9AR3L3XM6/l1HmvrNHg8KAIIIIAAAgi0qYCPV6rUWKaS%0A25WwrlWJ7Epu94R2T3b3xHbV9etUavGyTTtd4I3/6Tt5Cvwh6D4CCCCAAAIIXBLQC5AHf3TUX5D8%0AmJ/Xy5YHeFTPz3upYywIIIAAAggggEBrCnigRmWmVe8ofi68t18bHmMbAQQQKHSBytMn6/8tVmjP%0AcubU8ULrMv1FAAEEEEAAAQQQQAABBBAoAAHFATVe6TFCTyDTuKaSxHTOxzNVJ/y2aj/n5wvgceki%0AAggggAACCOS5gL+TqPT3kjC5Xcnsnsiu876G1+X5I+Zd90hsz7uPhA4hgAACCCDQcgG9HClgE5Zq%0AVS9PHtBJ2tcxAj1SYEEAAQQQQACBthDQu4kv8WBOuO/14qVfS4kAAggUi8C52pqCfZTzF2fFY0EA%0AAQQQQAABBBBAAAEEEECgLQTCWKEnhymBLBzHVB0d88R2nVPyu5awXlv0jzYRQAABBBBAoPMI+Hil%0A3kn8/UPbSmYPV72XaPV6fl3nkWq9JyWxvfUsaQkBBBBAAIG8EtALkoI28RclP67OelDHy/gDZDoe%0Ar8c+AggggAACCCCQSSD+LuL1/HhS6cdUN9z2aykRQACBYhHoWlJasI/S5eJXrLIggAACCCCAAAII%0AIIAAAggg0BoCigHGxzV1TIlhOq4ksXDxc/Gkdh/b9DK8hm0EEEAAAQQQQKA5Aj5W6e8fej/R6ons%0APlu7J7WHie26xlfd29tqTj860zUktnemT5tnRQABBBDodAJ6IfLATfhy5Mf9mNfpdEA8MAIIIIAA%0AAgh0mIC/h6gDabY7rKPcGAEEEGhDgd5lA+zyi4PzF86fb8O7tE3TZf0Gt03DtIoAAggggAACCCCA%0AAAIIIIDARQHFDLV6cruj+DEd1wztWjXWGa5elxIBBBBAAAEEEGgNAX8v8dIT2730JHeV/q7idVvj%0A/p2tDRLbO9snzvMigAACCHQ6Ab0oeeK6tpOWTMeT6nIMAQQQQAABBBBobYGkd5GkY619X9pDAAEE%0AOlqgS9duNu2Nb7Ut6562P/7569Jb0qfz5+uyXq6/Wy+/vOEsd1kvyHBSM81Pu/atGc5yGAEEEEAA%0AAQQQQAABBBBAAIGmC+jfrBrTDOOCShbzRcd99SSyTEntPjbq11IigAACCCCAAALNFfB3E38P8VLv%0AI76Gs7XrmNfRPcPrm9uHznYdie2d7RPneRFAAAEEOqWAvySFQRw/1ilBeGgEEEAAAQQQyFsB3lHy%0A9qOhYwgg0EYC0+fcalpbY1k591t26sTRjE1NmnWDXXPj/5XxPCcQQAABBBBAAAEEEEAAAQQQyBcB%0AjxOqVIKYFm1r9YR2L30M1Mt8eQb6gQACCCCAAALFIxC+m/j7iZee4O77Kn0tHoH2exIS29vPmjsh%0AgAACCCDQ4QJ6aQoXgjuhBtsIIIAAAggg0BEC8feTjugD90QAAQQQQAABBBBAAAEEEEAAAQQQQACB%0AjhdQrFDjl2GpRDE/pkR2nfNjOu6r9177LAgggAACCCCAQGsKhOOZ2k5a9X4SHg/vH14fHmc7WYDE%0A9mQXjiKAAAIIINApBHhx6hQfMw+JAAIIIIAAAggggAACCCCAAAIIIIAAAggggAACCCCAQEEIaPzS%0AE9m99I4rYUyLJ7N7EruXXs/rhPtsI4AAAggggAACTRHIlFPlx1WGq9r2fd8OS22zpBMgsT2dE7UQ%0AQAABBBBAAAEEEEAAAQQQQAABBBBAAAEEEEAAAQQQQAABBBBAAAEEEECgjQWUFBZPavdjfjxMZg+3%0A27hrNI8AAggggAACnVxA7yS+5EpkD+v6NZS5BUhsz21EDQQQQAABBBBAAAEEEEAAAQQQQAABBBBA%0AAAEEEEAAAQQQQAABBBBAAAEEEGgnAU9k1+1825PHPLndu0Jiu0tQIoAAAggggEBbC8ST1X3fS79/%0AfN+PU+YWILE9txE1EEAAAQQQQAABBBBAAAEEEEAAAQQQQAABBBBAAAEEEEAAAQQQQAABBBBAoB0F%0AlBDmSevZksOynWvH7nIrBBBAAAEEEOiEAknvIUnHOiFNsx+ZxPZm03EhAm0vUFpamniT7t27Jx7n%0AIAIIIIAAAggggAACCCCAAAIIIIAAAggggAACCCCAAAIIIIAAAgggUCwCnhjmCe56Lj9WLM/IcyCA%0AAAIIIIBA4QvwftJ6nyGJ7a1nSUsItLrAN77xDfv2t79tu3btsrNnz5oS3UeMGGF/8zd/0+r3okEE%0AEEAAAQQQQKA9BMLAc6b78Q++TDIcRwABBBBAAAEEEEAAAQQQQAABBBBAAAEEEECgcwrExw7SjDd0%0ATqnCeuo0n2P8sy+sJ6S3CCCAAALFKsD/n9rukyWxve1saRmBFgtcc8019tOf/rTF7dAAAggggAAC%0ACCDQkQJpgpJh/7w+/xAMVdhGAAEEEEAAAQQQQAABBBBAAAEEEEAAAQQQQAABF2AMwSUKs2zOWBCf%0AeWF+1vQaAQQQQACBpgpc3tQLqI8AAggggAACCCCAAAIIpBXwwKTqaztcf/Ob39gzzzzT4FhS/bT3%0Aoh4CCCCAAAIIIIAAAggggAACCCCAAAIIIIAAAggggED+Cvg4kffQ91WePXvWFixYYCdOnGgwdhSv%0A6/uUCCCAAAIIIFCcAszYXpyfK0+FAAIIIIAAAggggECHCoQJ6uqI73v54osv2po1a6I+VlRU2Nvf%0A/naLz7Th+7rGtzv0obg5AggggAACCCCAAAIIIIAAAggggAACCCCAAAIIIIBAkwV8fMgv9H0vT58+%0AbXPnzrVjx47ZkSNH7N5777XevXt79aj0sSLGjRqwsIMAAggggEDRCTBje9F9pDwQAggggAACCCCA%0AAAIdK+BBSPVC275euHDBtG7evNkeffTR+k7+7ne/s4ceesjq6uqiuqrj13hbvl9/ERsIIIAAAggg%0AgAACCCCAAAIIIIAAAggggAACCCCAAAJ5L+BjPeqoj/eo9HEjJbP/7Gc/i5LaVefkyZM2b968aAb3%0AsH68HdVlQQABBBBAAIHiEyCxvfg+U54IAQQQQAABBBBAAIG8EAiDjR6c3Llzpy1fvjwKXIad3Lhx%0Aoy1evNhqamoaBDW9Da8bBi39GCUCCCCAAAIIIIAAAggggAACCCCAAAIIIIAAAggggED+Cfi4jo/3%0AqPQxI5UHDx60n//853bq1KkGndes7QsXLozGjVQvvN4retu+T4kAAggggAACxSFAYntxfI48BQII%0AIIAAAggggAACeSHgQcQwwOgBxwMHDtjSpUvt/PnziX3dvn27zZ8/3yorK+uDmmE7fpHfw/cpEUAA%0AAQQQQAABBBBAAAEEEEAAAQQQQAABBBBAAAEE8kvAx3PCUtue2L57926bO3duNDN7Us/37dsXjSvp%0AG399rEnXe3u6JtxOaoNjCCCAAAIIIFB4AiS2F95nRo8RQAABBBBAAAEEEMhLAQ8eeqlOalvBxqNH%0Aj9qiRYustrY2a98VpNTXS2pmDg9sqo1w9XazNsRJBBBAAAEEEEAAAQQQQAABBBBAAAEEEEAAAQQQ%0AQACBDhHwsSIf3/ExHy9fe+21aNxI3+SbbdE3Aa9YsSKaNEnXenvefrZrOYcAAggggAAChSlAYnth%0Afm70GgEEEEAAAQQQQACBvBZQQNEDjCqPHTsWfV1kmk7r6yV/+ctf2vHjxxslt+t6D1Z6maZN6iCA%0AAAIIIIAAAggggAACCCCAAAIIIIAAAggggAACCLS9gI/fqAxXjRfpW31ffPFFW7ZsmWkm9jSLJk+q%0AqqpqNGYU3idNO9RBAAEEEEAAgcIQILG9MD4neokAAggggAACCCCAQF4LhMHDeJBSgcoxY8bYHXfc%0AYd26dUv1HJqxXcntBw8erJ+FQ+1o1RLeL1WDVEIAAQQQQAABBBBAAAEEEEAAAQQQQAABBBBAAAEE%0AEGhTgXD8Jmm8aP369bZ69er6cZ5cnRk2bJjdfffd1rVr1/oJlfweua7lPAIIIIAAAggUpgCJ7YX5%0AudFrBBBAAAEEEEAAAQTyWsCDlZ6Mrhk4hg8fbn/xF39hJSUlqfp+9uxZW7Bgge3evbs+uV3tktye%0Aio9KCCCAAAIIIIAAAggggAACCCCAAAIIIIAAAggggEC7CXjCuY8R+ZiOxoi0PvXUU7Zq1arU/Rk1%0AalQ0rtSlS5f62do1RhS27/dM3SgVEUAAAQQQQCDvBUhsz/uPiA4igAACCCCAAAIIIFBYAvGAYpjc%0A3r9/f7v99tutR48eqR6qpqbGli5daq+++mp90NIDoX4fNUTgMhUnlRBAAAEEEEAAAQQQQAABBBBA%0AAAEEEEAAAQQQQACBVhWIj9f4fjg+9Pjjj9vzzz+f+r5XXXWV3XrrrXbZZZdFSfFKjPd2vQwb0zEW%0ABBBAAAEEECgOARLbi+Nz5CkQQAABBBBAAAEEEOhwgXggUfth0NJn5OjZs6e97W1vsz59+qTqc11d%0AnT300EP28ssvN5i53e/nwUovUzVKJQQQQAABBBBAAAEEEEAAAQQQQAABBBBAAAEEEEAAgRYJhGMz%0A4biNjw9pjGfFihXRGE/aG40fP96uv/76aIxJY0velkq/h9oK7522beohgAACCCCAQP4LkNie/58R%0APUQAAQQQQAABBBBAIK8FkgKH8cCi9j3wqCBkSUmJ3XjjjdavX79Uz6brH3vssWg2Dw9i+j28VEPa%0AZkEAAQQQQAABBBBAAAEEEEAAAQQQQAABBBBAAAEEEGhbgXBMxsdqVPp4UHV1tS1ZsiT6Vt60PZk0%0AaZJNnz7dlBDv40FhQrvf08u07VIPAQQQQAABBApHgMT2wvms6CkCCCCAAAIIIIAAAgUn4IFFlVo9%0A+Khg5BVXXGFz5syxgQMHpn6utWvX2po1a+q/dtLb8/bVULidumEqIoAAAggggAACCCCAAAIIIIAA%0AAggggAACCCCAAAIIpBLQWIwvPi6j0pPaKysrbeHChbZ7926vlrOcMmWKabZ2byNsN7xfzoaogAAC%0ACCCAAAIFLUBie0F/fHQeAQQQQAABBBBAAIHCE/Dgo8rLLrvMZs2aZUOHDk39IC+88II98sgjWWfq%0AUGN+n9QNUxEBBBBAAAEEEEAAAQQQQAABBBBAAAEEEEAAAQQQQCCrgI+/qAxXJaRrYqPTp0/b/Pnz%0A7eDBg1nb8ZOXX365XX311TZ69Oj69vyclxpPYkEAAQQQQACBziHQpXM8Jk+JAAIIIIAAAggggAAC%0AbSWgYKIHMf0eOpZt9XoqVW/q1KnWpUsX27dvX3gq4/Yrr7xiVVVVduedd1q3bt2iegp8+qI2tahf%0Avu3nKBFAAAEEEEAAAQQQQAABBBBAAAEEEEAAAQQQQAABBJou4ONBYenfrquk9hMnTtiiRYvs1KlT%0AqRrXt/sqqX3QoEGJSe0+1qTG4tupbkAlBBBAAAEEECg4gUuZHwXXdTqMAAIIIIAAAggggAAC+SQQ%0ABhTVL99XqaTzpFXnvO7EiRPtqquuivbT/GfHjh1RcPTs2bOJX0vpbXhw1fcpEUAAAQQQQAABBBBA%0AAAEEEEAAAQQQQAABBBBAAAEEmibg4y1eKqHdVyW1Hzp0yObOnZs6qV0THs2cOdMGDBgQdSQ+nqSk%0A93BsKRx30gU+xtS0p6A2AggggAACCOS7AInt+f4J0T8EEEAAAQQQQAABBApMIAwshgFHBSB9VbDS%0At1XHg49jxoyxCRMmpH5izfCur7PU11p68FQB1XBVYx5kTd0wFRFAAAEEEEAAAQQQQAABBBBAAAEE%0AEEAAAQQQQAABBCIBH2fx0mdp97GZPXv22IIFC0yTEaVZ9G28s2bNsrKysqi6xol8TEnjR/FxJB9L%0ACsegwvv4OFN4jG0EEEAAAQQQKEwBEtsL83Oj1wgggAACCCCAAAII5LVAGFhUsNGT2BWIDNcwOOlB%0AxxEjRtjUqVPrk91zPejRo0dt3rx5dvz4cdOMIB5E9eBqvMzVHucRQAABBBBAAAEEEEAAAQQQQAAB%0ABBBAAAEEEEAAAQT+JBCOs2g7ntS+bds2W7JkidXU1KQi6969u82ePdt69eoVjQVlGkfysSWVnvTu%0A40+6Ubid6sZUQgABBBBAAIGCECCxvSA+JjqJAAIIIIAAAggggEB+C3hSugcRvfRAowclldTetWvX%0A+uR23/bgpOrp2sGDB9v06dOjhPg0T15eXh4lt+trLkluTyNGHQQQQAABBBBAAAEEEEAAAQQQQAAB%0ABBBAAAEEEEAgu0A8qV37ntyu8ZhXXnnFli9fbnV1ddkb+vPZnj17RjO1K7ndx5B8QiSNGfm4kR/z%0A8aNMye2pbkolBBBAAAEEECgoARLbC+rjorMIIIAAAggggAACCBSOQJjcHgYePbldXzPpQUoPVHpg%0AUtf279/fZs6cGdVJ89SVlZXR11zq6y591nYvdX0YfE3THnUQQAABBBBAAAEEEEAAAQQQQAABBBBA%0AAAEEEEAAgc4qEI6reEJ7mNT+0ksv2cqVK6MxmTRGffr0iZLaS0pK6pPaNS7kSezhmJFv65yPHfnk%0ASD7+pFKLl2n6QB0EEEAAAQQQyH8BEtvz/zOihwgggAACCCCAAAIIFISABw7DgKLPtqEyV3AyKbnd%0Ag5ylpaWpDPQ1l/q6y9dee60+ud2DrB50VUPaZkEAAQQQQAABBBBAAAEEEEAAAQQQQAABBBBAAAEE%0AEGgs4OMoPrai0icT0kztTz/9tK1atarxhRmO9OvXr34yIx878omQND6UNBmSJ7XHE9sz3ILDCCCA%0AAAIIIFAkAiS2F8kHyWMggAACCCCAAAIIIJAPAknJ7TqmoKOv4cwbClTGg5Vhgruu9a+l7NGjR6pH%0A1NddPvTQQ7ZhwwZTcFWB1jDwGgZjUzVIJQQQQAABBBBAAAEEEEAAAQQQQAABBBBAAAEEEECgEwj4%0AeIoe1bdVhkntq1evtueeey61xuDBg23GjBnRzOxhUnuY2O4ztIdjRj6u5NeEEyuF41GpO0JFBBBA%0AAAEEECgIgS4F0Us6iQACCCCAAAIIIIAAAgUn4EFFBRwV8FSZbQkDkmE9JadrxvbZs2fbxo0b7fTp%0A0+HpxG3d79FHH7WqqiqbM2dOVCd+f91PwVjvZ2JDHEQAAQQQQAABBBBAAAEEEEAAAQQQQAABBBBA%0AAAEEOoGAxkx8SUpq18RCK1eutC1btni1nOXw4cNtwoQJ0ViMxmM0VuMJ7V6Gyew+OZIntavUNVrj%0A40iM7+TkpwICCCCAAAIFKUBie0F+bHQaAQQQQAABBBBAAIH8FVAgMQx+eqBSPc4UZEw6Hh5Torpm%0A65g5c6a98sordvLkyVQATz31lFVWVtott9wS1Q/74v3xvob3S9U4lRBAAAEEEEAAAQQQQAABBBBA%0AAAEEEEAAAQQQQACBIhDwsRI9SlJSe01NjS1fvtx27dqV+mlHjhxp48ePr09I92R1n509qVRiu+qp%0A9IT2pKT21J2gIgIIIIAAAggUnACJ7QX3kdFhBBBAAAEEEEAAAQTyX0BJ4gp8hqUCj0pQV0BSi86F%0Aa7ZjmgXEl+nTp9vWrVvtyJEjfihr+cILL0Qzt99+++3191ZffFEftHh//TglAggggAACCCCAAAII%0AIIAAAggggAACCCCAAAIIIFDsArmS2jWB0NKlS+3AgQOpKcaNG2ejRo2qHwfyZHWfpd2T2jVbux9T%0AqVV1cyW1+9hO6g5REQEEEEAAAQQKRoDE9oL5qOgoAggggAACCCCAAAKFJaCgYjxZXIFID5A2Neh4%0A/vz5eoApU6ZEwc20QVTN8l5dXW133nlnNPO7GiK5vZ6TDQQQQAABBBBAAAEEEEAAAQQQQAABBBBA%0AAAEEEOiEAj5mE5ba1kRFWk+fPm2LFy+2o0ePptLR2M/kyZNtyJAhUVK7xmKUqK5VyexKXFcyuye2%0A+zGS2lPxUgkBBBBAAIFOIXBpmsJO8bg8JAIIIIAAAggggAACCLSnQJi8rm1ffaYND2YqYOlBTAU0%0Aw9WPe12/duLEiXbllVemfpzt27fbokWL7OzZs/UBWQVnffWGPHjr+5QIIIAAAggggAACCCCAAAII%0AIIAAAggggAACCCCAQLEJ+HhIWHpCuyYbOnHihM2bNy91UrvGb6ZNm9YoqT0+BqRxn6Tk9vg4kI8p%0A+ViT7xfb58DzIIAAAggggEBDARLbG3qwhwACCCCAAAIIIIAAAq0s4AFHNetBR5WeoK5ApYKaKj2J%0APSzD4KbX83bGjBlj48ePT93jvXv32oIFC6IZRjw464ntXqoxD+KmbpiKCCCAAAIIIIAAAggggAAC%0ACCCAAAIIIIAAAggggECBCPg4iJc+ZqJSSe2HDx+2uXPnWnl5eaon0hjPjBkzbODAgQ1mate4jie2%0AJ01q5OM+aZLaU3WESggggAACCCBQ8AIkthf8R8gDIIAAAggggAACCCCQ/wK5ktuV5O7BzVwBTq+n%0Aa9TuyJEjbcqUKdF2GokjR47Y/Pnzo5lGFJz1YK0Hb+NlmjapgwACCCCAAAIIIIAAAggggAACCCCA%0AAAIIIIAAAggUgkB8HETjJDrm4yU+SVBlZWWqx9FkRbNmzbK+ffs2Smr32dnDSYx8ciMf71GpxHYf%0A9/HJjXxsyctUnaESAggggAACCBS8QJeCfwIeAAEEEEAAAQQQQAABBApCQIFHD5aGQUgFKuOLzod1%0AdN6PeenXKNA6ZMiQaLb3TZs2RTOJ+LlM5cmTJ6OZRu6+++7oWgVM1Y4HTdVP3cfLTO1wHAEEEEAA%0AAQQQQCCdQG31WTtxeK9Vnz0TrTVVldH7V7fS7tatpLv17jvI+g8ZbdpnQQABBBBAAAEEEEAAAQQQ%0AQACBthHwcRqV4epJ7Tt27LCHHnrIzp07l6oDpaWl0UztPXr0qE9q90R1T2D3UsntOqd9r+MJ7T4+%0A42NAKrV4maozVEIAAQQQQACBohAgsb0oPkYeAgEEEEAAAQQQQACBwhDwAGQ8YTwMWMafJB7EjJ/X%0AvgKu/fv3t5kzZ9qGDRusrq4uqVqDY5ppZMGCBXbXXXfZ6NGjo6R2VdD91B/vo5cNLmYHAQQQQAAB%0ABBBAIKeAktf373zFjuzbYaeOH8pZXxUGDB1tk99wq/Uq65+qPpUQQAABBBBAAAEEEEAAAQQQQCCd%0AgMY7tKgMV42x6Btut2zZYitXrozGXNK02LNnzyipvaSkJBpbUZK6ViWta802S7vX1XiMjxGp1OJj%0ASV6m6Qt1EEAAAQQQQKB4BEhsL57PkidBAAEEEEAAAQQQQKBgBBSMTEoY96ClHiRTwFLHfQ0fWIHX%0APn362OzZs6Pk9pqamvB04nZ1dbUtXrzY7rjjDpswYUJUR31QW35/lUl9TWyQgwgggAACCCCAAALR%0AjOw7N/3e9u945eJ71fkmiRw/9Lo999gvbMyUa23MtDkXB8QJYTcJkMoIIIAAAggggAACCCCAAAII%0AJAhonENLmNCubU9qX7dunf36179OuDL5UO/evaOkds2+rnEVrZ7U7jO0e+kztXvCezypXdeGYzK6%0Ao+8n352jCCCAAAIIIFDMAn/6VbdifkKeDQEEEEAAAQQQQAABBPJSwIOSKsPVg59JAdCk2T3Cr6xU%0AO5ohRMnt3bt3T/Xcmt19+fLltnHjxmhGEgVx44FdNeRB31SNUgkBBBBAAAEEEOikAgd3b7FnVj5g%0Ae7e93OSkdie7cHGWuB2v/M6evdhOxakTfpgSAQQQQAABBBBAAAEEEEAAAQSaIeDjG+HYh8ZCPKn9%0A+eefb1JSe79+/WzWrFkWJrUrad0T2b3UmE58XEf14ont4XiRHs/3m/GoXIIAAggggAACRSBAYnsR%0AfIg8AgIIIIAAAggggAAChSrgwUmVWn1WDpWZEtw9EOplmNiuYKjaKS0ttWuuucY0Y0iaRcHbRx55%0AxH7/+9+T3J4GjDoIIIAAAggggECCwMmjB2zDs49a3bnc35yTcHmjQ2crym3T84/zC4aNZDiAAAII%0AIIAAAggggAACCCCAQG4BT2RXTd9WGSa1a5b2tWvX5m7szzUGDRpk06dPNyWo+1iOz8Su8RofuwkT%0A2v28J7Sr9Gt9fEilFi//fDsKax8fBgAAQABJREFUBBBAAAEEEOiEAnyPayf80HlkBBBAAAEEEEAA%0AAQTySUBBSgVSvVQwU/vZllyBTQVlFUDVjCGaib28vDxbc/XnnnrqKauurrabb745Oqb7qD++eB+1%0An6sPfg0lAggggAACCCDQWQROHtmX8VH7DhxmvcoGWs8+/a1nWX+7cL7Ozpw8aqdPHrFjB3fbHy++%0AvyUt5ccO2uuvrrcrJ1+TdJpjCCCAAAIIIIAAAggggAACCCCQIBCOs2jbV09q17fZasKfzZs3J1yd%0AfGjYsGE2ceLEaHzEx088ad1naffkdpV+TqUntWdKaNcdGXdJducoAggggAACnU2AxPbO9onzvAgg%0AgAACCCCAAAII5KGAJ4yHpSeUeyAzLOPb2g9XBWR9mTFjhm3ZssWOHj3qh7KWv/vd76yystLe9a53%0ARYFWVfa+aNvvrSCwb+s4CwIIIIAAAggg0NkF/vjHhsnpV3TpasPHTLUrJ82OEtrjPkNGTYgOKbl9%0A48WZ3itOHY9Xifa3bXjGBo8cZ917lSWe5yACCCCAAAIIIIAAAggggAACCFwSyJXUXltba8uXL7ed%0AO3deuijH1ogRI2zChAn1YzGeqB4mtIfbSmbXvupp2xPaVYbjOX5bxltcghIBBBBAAAEESGznzwAC%0ACCCAAAIIIIAAAgjkhYCClp4s7qUCnB6A9aCml7k6ff78+foqU6dOtW3bttmBAwfqj2Xb0Czvmrn9%0AjjvuiAKvqktyezYxziGAAAIIIIAAAmbdSrrXMwy7crJNuuYtVtK9Z/2xTBt9+g22N73r/7UXn1xi%0AJ482fl87X3fODuzeYuOuflOmJjiOAAIIIIAAAggggAACCCCAAAIXBXxMRRja9tVnaj979qwtW7bM%0A9u3L/K1rccixY8fa6NGj6xPSPVndk9fDhHbf1jmtqktSe1yUfQQQQAABBBDIJkBiezYdziGAAAII%0AIIAAAggggEC7CoTJ7eGNw6Ty8Li2dY2vfi6e/K7Arb4eU0HU119/3atlLZUIv3jxYrvrrruse/c/%0AJWmF/fB7qG3fztogJxFAAAEEEEAAgSIXGDRinA0/dtBGjZ9hfQcNb9LTXnFFF5ty7dvsuUd/2WAQ%0A3hupKD/mm5QIIIAAAggggAACCCCAAAIIIJAgoPEKXzyhXaUntZ8+fdqWLFliR44c8WpZS419TJo0%0AyYYOHRqNg3iCuie0q+zWrVs0QVA8oZ2k9qy0nEQAAQQQQACBLAKXZznHKQQQQAABBBBAAAEEEECg%0A3QXCJHFt++oB02wzgSiAGgZRPXDqbWhWkfHjx6d+JiXBL1iwwM6cOVMf+A2DwR4k9jJ1w1REAAEE%0AEEAAAQSKUKC0Ry+bfv27mpzU7hS9+w6yYVdN8d0G5Znyow322UEAAQQQQAABBBBAAAEEEEAAgUsC%0APk4RjmF4Qru+4fbkyZM2b9681EntGpPRt+GGSe0+PuNJ7OF4jB9T6WMzPq6j0sdpVGrx/UtPwBYC%0ACCCAAAIIIPAnARLb+ZOAAAIIIIAAAggggAACeSfggU11zIObKsMgqAKjvipQ6kntYSDVz/tXXaqN%0AkSNH2pQpU6K20jz44cOHo2Cvgr4K/nogOAwSqx3fT9MmdRBAAAEEEEAAAQSSBfoOHJZ44uyZ8ovv%0AYnWJ5ziIAAIIIIAAAggggAACCCCAQGcW8PGJsPSxDI1raJxj7ty5Vl5enopJYyvTp0+3QYMGRWM0%0AGptJSmqPj8voOtUL10xJ7ak6QiUEEEAAAQQQ6JQCJLZ3yo+dh0YAAQQQQAABBBBAIP8F0iS3eyDV%0AE9h9RpBMwVQPoA4ZMsSmTZuWOrldSe0K+urrORUEVnBYQeEwSCxR389/XXqIAAIIIIAAAgjkp0Cv%0AvgMTO6b3rHM1VYnnOIgAAggggAACCCCAAAIIIIBAZxXwcQkvPaHdy3379kXfTFtRUZGKSOMsM2fO%0AtH79+iUmtfv4i4/HqPQxmjCx3cdjwsmL1IFw7CdVh6iEAAIIIIAAAp1OgMT2TveR88AIIIAAAggg%0AgAACCBSOgAc81WPfVumzg/isHwqWehDVg6oq/ZgHVlXfg6kDBgyIgrM6l2ZR0Hf+/Pm2d+/eBjO3%0AKzisxYPGXqZpkzoIIIAAAggggAACDQW6ditteCDY61rSPdhjEwEEEEAAAQQQQAABBBBAAIHOLeDj%0AESq1+oQ8ntS+c+dOW7RokVVXV6eCKi0ttdmzZ1vv3r3rk9o9aT0cb9F2pjGYcBwmHNdRB7TPggAC%0ACCCAAAII5BIgsT2XEOcRQAABBBBAAAEEEECgwwU82BkGQbWdlOCeLcndZwvx5PaysjKbNWtWFIBN%0A85AK/i5evNi2b98eBYjDILEHjtWOB5PTtEkdBBBAAAEEEEAAgUsCNVXJM8h16Vpy8avMu1yqyBYC%0ACCCAAAIIIIAAAggggAACnVjAxyF8bMJLT2rfvHmzLVu2zM6dO5dKqUePHtF4iUqNv4TfmOtJ7UkT%0AC/m4iye0+/iLl+H4TqqOUAkBBBBAAAEEOr0Aie2d/o8AAAgggAACCCCAAAIIFIZAGPzUtq+e3J40%0Aa0h8xhAFX72egqxqo2fPnnbNNdeYgrVpFgWBH3zwQXvllVcaJLd70DgMJqdpjzoIIIAAAggggAAC%0AlwRqqs5e2gm2upUyW3vAwSYCCCCAAAIIIIAAAggggEAnFgjHIcKxCSW1nz9/3tavX28PP/xwtJ2G%0ASTO0a6Z2zdiucRONn3hiu8/OHh9vCcdakpLadV+1FZbRDv9BAAEEEEAAAQRyCDDFTQ4gTiOAAAII%0AIIAAAggggED+CCgIqiBtGAxVoFbJ7UlLWM+3VS/cVpBXwVrN3L5hwwarqEieJTRsX/dcuXKlnT17%0A1q699troVLwPukfY1/B6thFAAAEEEEAAAQSSBU6fPJx4olfZgMTjHEQAAQQQQAABBBBAAAEEEECg%0AMwkkJbVrzELHNd7xwgsv2Jo1a1KT9OvXz66++uookV3jHFp9Fnafqd2T233fz6tUfZ9ISNs+/hIv%0AU3eIiggggAACCCDQ6QVIbO/0fwQAQAABBBBAAAEEEECgsATChHEFahUozZbcHn86Xe8BVT+n6zXb%0AiJLbNRN7eXm5n8paKjhcXV1tN910U1RP7ao/vnhftR+/p9ehRAABBBBAAAEEWk/gTzOhZWrv4ltQ%0AplN5cVzvdof2vJbYl6FXTko8zkEEEEAAAQQQQAABBBBAAAEEOoOAJ7TrWbXtq8Y3fH3yySftD3/4%0AQ2qOgQMH2tSpU6NxDY1taPWZ2FXGZ2lXYruf91nd/TqNgfg4SLxM3SEqIoAAAggggAACFwUuZVzA%0AgQACCCCAAAIIIIAAAggUiEA8KOqBU5UeTPXgqs8kogCsrz6riAdh/XpdM2PGDBs0aFBqieeee84e%0Af/xxq6urqw8ee0A5HmhO3SgVEUAAAQQQQACBZgiMv3qOXdGla+KV3Xv2sdETpieey5eDJ4/ut5qq%0Axt+eo2caPGJcvnSTfiCAAAIIIIAAAggggAACCCDQrgLxsQYfg/CEds3U/sgjjzQpqX3o0KE2bdq0%0AxKR2H1cJSx9P0TiKj8P42IontXspHB/HaVcoboYAAggggAACRSHAjO1F8THyEAgggAACCCCAAAII%0AdD4BBUUVvA1LBVE9wOtBUy/jQjoenlPg1xfNUPLaa6/ZwYMH/VDW8uWXX7aqqir7y7/8S1NwV4v6%0A4ovfx/vrxykRQAABBBBAAIHWFJg083qbMP06O1N+zGqqz9r5unPWtVuplXbvab3K+rfmrdqkrYO7%0AtiS2O3jk+IwJ+4kXcBABBBBAAAEEEEAAAQQQQACBIhHwMQ89jrZ99aT2c+fO2UMPPWTbt29P/cQj%0ARoywCRMmRGMkGr/wRHVPXo/P1K5kdp3zeiqTktq9Az4m4vuUCCCAAAIIIIBAUwRIbG+KFnURQAAB%0ABBBAAAEEEEAgrwQUHE1KFg+TyuMd1jW+xs/5vtqcNGlSFKh9/fXX/XDWUonwS5Yssfe85z3WvXv3%0AqG7YDw/kJvU3a8OcRAABBBBAAAEEmiCg94+y/oObcEV+VFUy/oFdmxI7M3zMlMTjHEQAAQQQQAAB%0ABBBAAAEEEECgmAU0nuCLtn31pHZNuLNs2TLbu3evV8tZjh071kaPHl0/TqIk9fAbcJXAHl/9fJjQ%0ArviDj7X4+IduHm7n7AwVEEAAAQQQQACBBIFLUwgmnOQQAggggAACCCCAAAIIIJDvAmGQNAyiKqiq%0A1WcQ8RlFwoCsZh3xVcdVR/W9HQV4x40bl5pgz549tnDhQjtz5ox5YNkDzV6qMW2zIIAAAggggAAC%0ACFwS2PLCE9H706Ujf9oaMHS0DRx2Vfww+wgggAACCCCAAAIIIIAAAggUtUA4juDjCyp97EHjEAsW%0ALEid1K5xj4kTJ9Yntfv4iSet+9iJj5n4rO1+nqT2ov7jxsMhgAACCCCQVwIktufVx0FnEEAAAQQQ%0AQAABBBBAoDkCaZLbPfiqMh6g9X2v4wFatTtq1CibPHlylCSfpm+HDh2yefPm2cmTJ+38+fP1QWYP%0AQsfLNG1SBwEEEEAAAQQQKGaBA7s228mj+xs9ot7FJl3z1kbHOYAAAggggAACCCCAAAIIIIBAMQuE%0A4wja1uoJ7Rp3KC8vj8YhDh8+nIpBSexTp0614cOHRxP7hEntGh+JJ7PrmI+lqPQxE12nVf9e91Ud%0ACLdTdYhKCCCAAAIIIIBAFgES27PgcAoBBBBAAAEEEEAAAQQKR0CBU188iKrSA61hoNYDsp7QHg/a%0AhoFatTF06FCbNm1aFLz1e2QrldSu5PajR49Gye0edA6D0bre97O1xTkEEEAAAQQQQKCYBc7VVtur%0A69YmPuKYqXOsd9+Biec4iAACCCCAAAIIIIAAAggggEAxCvi4QViGSe1HjhyxuXPnRpPrpHl+JaVP%0Anz7dBg0alJjU7uMkYYK7H9O14ZopqT1NP6iDAAIIIIAAAgikFSCxPa0U9RBAAAEEEEAAAQQQQCDv%0ABTyhXR317TC53QOwYWK7f52mB2q9jCe3DxgwwGbMmBHNUpIGQl8DquT2ffv2NZi5XQFoLWFQOk17%0A1EEAAQQQQAABBIpRYNPzq622pqrRo5UNGGrjp1/f6DgHEEAAAQQQQAABBBBAAAEEEChWgfi4gSe0%0Ae7l//35bsGCBafwhzaLxjpkzZ1q/fv0Sk9rDSX98rERjIz4+4mMq8YR2jbto8TJNX6iDAAIIIIAA%0AAgikFSCxPa0U9RBAAAEEEEAAAQQQQKBgBDyYqtJXn7ndA7EqPUAbD96GAVzV86BtWVmZzZo1y0pK%0ASlJZVFdX26JFi2zHjh31XxOqwLSC0CrjQepUjVIJAQQQQAABBBAoEoGdm35vh/dua/Q0Xbp2s+nX%0A326XXfx6cxYEEEAAAQQQQAABBBBAAAEEOoNAfLzAxxE8qX3Xrl3ReENVVeNfDk/y0TiGxjP69OmT%0AmNTuk/yo9DERP+ZjJ+H4iI+1hOMvSfflGAIIIIAAAggg0FIBRgZaKsj1CCCAAAIIIIAAAgggkJcC%0AYXA1DLgqST1MalegVkFaD9jGSw/genJ7r169omBw9+7dUz33uXPnbNmyZbZp06YGye2e2B4PVqdq%0AlEoIIIAAAggggECBCxw7uNu2b3gm8SmU1N6zT7/EcxxEAAEEEEAAAQQQQAABBBBAoNgEwnECbceT%0A2rdu3WpLly612traVI/eo0cPmz17tvXs2TNKavcxkXD8I5zwx49rPER1PaHdx0W8DMddUnWESggg%0AgAACCCCAQDMEujTjGi5BAAEEEEAAAQQQQAABBApCQEFWBYE92OqdVhA2voTJ7+G26vn158+fN61K%0AaldQeMOGDVZRURFvqtG+gtArV640zaTyhje8ITof74PukdTXRo1xAAEEEEAAAQQQKHCB0ycO28u/%0Afbj+22vCx5k460YbPHJceIhtBBBAAAEEEEAAAQQQQAABBIpWIJ7Urn2tGlfQeMRLL71kq1evTvw3%0AdBJK7969bfr06dEs7Bp38ET1NBP8eF2NX3gyu49l+DiJl0n35hgCCCCAAAIIINAaAiS2t4YibSCA%0AAAIIIIAAAggggEDeCsQTxrWvgLAHY9N0PB6o1fWazURf47lx40Y7depUzmYUiH7iiSei5PYbb7wx%0Aqq92w354X3Uyfs+cN6ACAggggAACCCBQAAJnK8pt3VMPWt25xrPMDbtqio2ZOqcAnoIuIoAAAggg%0AgAACCCCAAAIIINBygVxJ7S+++GI0rpD2TmVlZVFSu5LYNfagVcnq8aR2jW9olnY/7nW8vo9d+DhF%0AvEzbH+ohgAACCCCAAALNESCxvTlqXIMAAggggAACCCCAAAIFJaCgqwLEXio46wHjeEA23Ne27+uB%0Afb+uri56fgV9Z86caZs3b7Zjx46lMnn22Wft7Nmz9o53vCMKKOsi9ccXv5/3149TIoAAAggggAAC%0AhS5QU1VpLz65zGqqzzZ6lIHDrrKrr7ut0XEOIIAAAggggAACCCCAAAIIIFBsAj4+oefStq+aVMfX%0ANWvW2AsvvJD60QcOHGhTp06tT2jXuIPGMDx5XYns8dXPK7Hdk9pV+liIbu5jFl6m7hAVEUAAAQQQ%0AQACBZgqQ2N5MOC5DAAEEEEAAAQQQQACBwhJQ0NWTxb1UgFZBYgVttSiI68FZL/0ptR8e01eA+jJt%0A2jR77bXX7ODBg34oa6mvDq2qqrJ3v/vdUSBZldUXX/w+3k8/TokAAggggAACCBSqwLmaKntxzVLT%0AjO3xpd+g4Tbrpr+0y//8ThY/zz4CCCCAAAIIIIAAAggggAACxSKguL8v2vbVE9o19vDYY49F3xbr%0A9XKVQ4cOtUmTJkVjGJ6g7rOwh8nsmqndE93DpHZPbA+T2n2cQvcOt3P1hfMIIIAAAggggEBLBUhs%0Ab6kg1yOAAAIIIIAAAggggEDBCCj4Gk8WV6DWA8lJwVkdSzoePrSuV9BYgeC9e/eGpzJuv/rqq1ZT%0AU2Pvec97rLS0NKpHcntGLk4ggAACCCCAQAEL1J2rtRefetDOlDf+hpve/QbZ7Le8x67o0rWAn5Cu%0AI4AAAggggAACCCCAAAIIIJBbwMciVFPbvnpS+7lz52zFihW2bdu23I39ucbw4cNt4sSJ0TiGxjKU%0ApK5VCe0as1Aye5jc7ontXo+k9tTUVEQAAQQQQACBdhK4NCVgO92Q2yCAAAIIIIAAAggggAACHSkQ%0AJql70rpKJZVr9WCuB3c94Kvgb7h6UFj1vZ1x48bZ2LFjUz/e7t27beHChVZRUVH/9aIeyPZSjWmb%0ABQEEEEAAAQQQKESBC+frbN3a5Xbq+KFG3e/Zp5+98Zb3Wtduf/olv0YVOIAAAggggAACCCCAAAII%0AIIBAkQiEcX6P/6v0pHZ9y+uSJUualNQ+ZsyYRknt4dhGPKndxztURytJ7UXyh4vHQAABBBBAoMgE%0ASGwvsg+Ux0EAAQQQQAABBBBAAIHcAmmS2z2wGw8Ch4Fgr+PBX7U7evTo+q/8zN0Ts4MHD9q8efOs%0AvLzc9BWjHsT2IHe8TNMmdRBAAAEEEEAAgXwQ+OOFC/bS07+yk0f2NepO915l9sZb/8q6lfZodI4D%0ACCCAAAIIIIAAAggggAACCBSTgMf59Uza9tXHAzT5zaJFi2zPnj2pH3vChAl25ZVX1k+8o3EKH7Pw%0ABPakyXpUx8c0fMIfn7wnPnaSujNURAABBBBAAAEEWlGAxPZWxKQpBBBAAAEEEEAAAQQQKByBeIDW%0AA7ceyPXZ2+OBYAWEk4LBHghWO8OGDbNp06ZFweE0IidOnLC5c+fa0aNHo+R2BbUV0PZgd7xM0yZ1%0AEEAAAQQQQACBjhTQ+8uG5x61owd2NepGSfdeF5Pa32ulPXo3OscBBBBAAAEEEEAAAQQQQAABBIpJ%0AIIzva1urJ7RrsptTp05Fk99oEpw0i8Ygpk6daiNGjIiS2jWWEY5jxMcv/NtnvY7GMnw8Q9f62IhK%0ALb6fpi/UQQABBBBAAAEE2kKAxPa2UKVNBBBAAAEEEEAAAQQQKAiBMEDr2yo9ud0DvAr4+gwnmUrV%0A8WCw2hg4cKBNnz49CiinwThz5ozNnz/f9u/f32DmdgW4tYTB7zTtUQcBBBBAAAEEEOhIgU2/X22H%0A9rzaqAslF2do10ztPXr1bXSOAwgggAACCCCAAAIIIIAAAggUk0A8ru9J7SqV1H78+PFo0htNfpNm%0A0RiExh0GDx5cn9SuY0ljGOG3z3pyu495+BhIOC6i+2ufBQEEEEAAAQQQ6GgBEts7+hPg/ggggAAC%0ACCCAAAIIINDhAh6sDYO4Htj1QG8YHA5nPPHtMDDss5z07dvXZs2aFc3wnuYhq6qqoq8b3blzZ/2M%0ALWGgOx4ET9MmdRBAAAEEEEAAgfYW2LruKdu/45VGt+3ardTecMt7rVdZ/0bnOIAAAggggAACCCCA%0AAAIIIIBAMQnE4/k+S7tKJbVrhnZ9k+vp06dTPbbGIGbMmGH9+/dvlNTuie0+XhEmtfukPD7W4eMX%0A4XiIOuDjJKk6QyUEEEAAAQQQQKANBUhsb0NcmkYAAQQQQAABBBBAAIHCEfCgbRjM1baCvJ7UrgCw%0Ar9lmblcdDw736tXLZs+ebaWlpakwamtrbdmyZbZ58+YGye0KgvuqhjwonqpRKiGAAAIIIIAAAu0k%0AsH3jc7Zn67pGd+vSteRiUvv/bb37DWp0jgMIIIAAAggggAACCCCAAAIIFJOAx++9VDK7tj25fffu%0A3bZw4ULTZDdplpKSkmgSnbKyskZJ7Rqr8IT2+LiFj2eo1DiHj1uE4yC6v4+PpOkLdRBAAAEEEEAA%0AgbYW6NLWN6B9BBBAAAEEEEAAAQQQQKBQBBS8VXA5HsRVsDdcwqBvuO11/HrNuqK1e/fuds0119jL%0AL79slZWVXi1jqWsefvjhKKit67Qk9SGprxkb5QQCCCCAAAIIINDGAgd2bbYdFxPb48sVXbraNW95%0Aj5UNGBo/xT4CCCCAAAIIIIAAAggggAACRSXgyewqw9WT2l999dUo/l9XV5fquTW+oJnaVWrswWde%0A96R1T2aPz9Luyeye0O5J7T7W4OMYXqbqDJUQQAABBBBAAIF2ECCxvR2QuQUCCCCAAAIIIIAAAggU%0AjoCCuGHCuPYVcPZgb64nUf14IFiJ6goqa+b2jRs32qlTp3I1E/Xh17/+tVVXV9sNN9wQ1Ve7YT+0%0A70Hy+D1z3oAKCCCAAAIIIIBAKwpcOF9nW198KrHFLl272bYNzySea8pBve+MGHu1DR8zpSmXURcB%0ABBBAAAEEEEAAAQQQQACBdhHweH2Y0K5tjTFonGDDhg32+OOP18f1c3WqZ8+eNnPmzGh8Qf8mDpPa%0APaE9XnrCu9fVmIJWXe/jCz6e4GWufnAeAQQQQAABBBBoTwES29tTm3shgAACCCCAAAIIIIBAQQgo%0AmKtgs5cK9npA2gO9SaWO+XE9aLivwLUCygpCb9q0yY4fP57K4re//W00y/s73vGO+qCzB5/9Hiq9%0Av6kapRICCCCAAAIIINDKAqdOHLFztdWJrdZUVZrW1ljOnDxKYntrQNIGAggggAACCCCAAAIIIIBA%0Aqwr4GILKcPWk9nXr1pkms0m7lJWV2fTp06NxBY0JaFWyusYZ4snsmljHE9q99Poap9C2j13Ey7T9%0AoR4CCCCAAAIIINBeAiS2t5c090EAAQQQQAABBBBAAIGCElBw15PFvVTwV0FoBY+1KECcKQis435O%0AdcOvFb366qtNXzd66NAhncq5rF+/3qqqquzd7353dE9doL744vfxfvpxSgQQQAABBBBAoL0EztfV%0AtsutlDxfd67WNAs8CwIIIIAAAggggAACCCCAAAL5IKDYvBaVvmosQduaqX3t2rX2/PPPp+5q//79%0Abdq0adFYhMYCtHrCukoltiuZPUxw9/Mav1B9lRo70LaPIcTL1B2iIgIIIIAAAggg0I4CJLa3Iza3%0AQgABBBBAAAEEEEAAgcISUJBXgeewVBBYx7R4EDh8Kh1LOq46CmBrUUB78uTJUdB579690bFc/9m6%0AdavV1NTYnXfeaaWlpVF19cUXv6f3149TIoAAAggggAAC7SHQrbRHe9zGLr84MH9Fl67tci9uggAC%0ACCCAAAIIIIAAAggggEA2AR8rUB1t+6oxAK0aE1i1apW9/PLL2ZppcG7IkCHR+IFi/hoD0OpJ62Ei%0Ae7jt55XM7ontus7HK3z8QDcKtxvcmB0EEEAAAQQQQCBPBC5lQeRJh+gGAggggAACCCCAAAIIIJBP%0AAh7kDQPA2vaAsgeKfZYUDyZrtpRw1XHV8aCy2hg3bpyNGTMm9ePu2rXLFi5caBUVFVFQ3Gd88WC5%0ANxQG0/0YJQIIIIAAAggg0JYCffoNtiGjJthlwS/etcX9RoyZxiB8W8DSJgIIIIAAAggggAACCCCA%0AQJMEwji8x+hVelK7vsV1xYoVTUpqHzFihE2ZMqXB+EO2sQcfd/CxBx9/IKm9SR8llRFAAAEEEEAg%0AzwSYsT3PPhC6gwACCCCAAAIIIIAAAvknoCR0D1Jr2xcFh33R8fCcjsf3va5KD25feeWVUQL8a6+9%0AVn+PsF58++DBgzZ//ny75557rE+fPtFp3SfeF/U32/3j7bKPAAIIIIAAAgi0VGDWTX/Z0ia4HgEE%0AEEAAAQQQQAABBBBAAIG8F/DxAnVU27563L+6utqWL19uu3fvTv0so0ePtrFjx0ZxfcX2laSuhPV4%0AYrtPruNJ7V7PJ+MhqT01ORURQAABBBBAIE8FLmVh5GkH6RYCCCCAAAIIIIAAAgggkA8CYZK4tn0N%0Ag8UeQA4DzeGs7doOg80eYB42bJhNnTq1QXJ6tmc+fvy4zZ07144dOxZ9lamC5j57u67zoLqX2dri%0AHAIIIIAAAggggAACCCCAAAIIIIAAAggggAACCKQTCOPu2vbVk9orKyujb15tSlL7+PHjcya1+1iD%0AJ7Z70rvKcJzCxy7iYxrpno5aCCCAAAIIIIBAxwuQ2N7xnwE9QAABBBBAAAEEEEAAgQIRiAeCPUDs%0AQWMltntyuweXM5UKNquuJ7cPGjTIZsyYER1Lw3H69GmbN2+eHThwIEpu96C5Si0eXPcyTZvUQQAB%0ABBBAAAEEEEAAAQQQQAABBBBAAAEEEEAAgWQBj7d7MruXisufP3/eFLfXN67qm1fTLBofmDJlio0c%0AOTKaTEf7nrCusQVPZvdJc3y8wev4GIOPUfiYRXwsI01fqIMAAggggAACCOSLAInt+fJJ0A8EEEAA%0AAQQQQAABBBAoCAEPDKuzvq3SA8ee3B4muGcLPnvgWW307dvXZs2aFQWr02BUVVVFM7/s2rUrmrFd%0AwXMF0r0Mg+xp2qMOAggggAACCCCAAAIIIIAAAggggAACCCCAAAIINBaIx9s9Fu9J7SdOnKj/ptXG%0AVzc+ojGFadOm2ZAhQ+qT2sNxBU9i9wT3cN8nzvHxBbUVjlfobr7f+M4cQQABBBBAAAEE8luAxPb8%0A/nzoHQIIIIAAAggggAACCOSpgILCWjw47KUCyB589llTVHrQ2ZPcfd/reOC5d+/eNnv2bOvevXuq%0AJ6+trbWlS5fali1bGiS3K6juqxryoHuqRqmEAAIIIIAAAggggAACCCCAAAIIIIAAAggggAACkYDH%0A171UMruvmqn90KFDUVL7qVOnUolpXGDmzJk2YMCARkntPp7gYwnhbO06p/EHXzWu4GMLPkahDvj4%0ARarOUAkBBBBAAAEEEMgzgS551h+6gwACCCCAAAIIIIAAAggUjICCwwpkx4PECiSHiweU46XX8esV%0AANeqpHbN3L5x40arqKjwahlLXfOrX/3KNIO7kuK1JPUhqa8ZG+UEAggggAACCCCAAAIIIIAAAggg%0AgAACCCCAAAKdXMCT2b30b0z1xPY9e/bYgw8+aDU1NamklKg+Y8YM69WrV6Okdp8QJ6n0CXVUJiW0%0A+ziDl6k6QyUEEEAAAQQQQCAPBUhsz8MPhS4hgAACCCCAAAIIIIBA4QgoSBwmjGtfAe14YnmmJ1L9%0AeKBZ15eUlNQnt6eZ5UV9WL16tVVXV9v1118f3U7thv3QftjXTH3iOAIIIIAAAggggAACCCCAAAII%0AdLyAfpH9wIEDtm/fPtu7d28Ubxg1apRpHT58uGnW1s66YJP9k8cnuw9nEUAAgbQCnsyuMlw9qX3b%0Atm22YsUKq6urS9WkJrVRUrtKxet95nX9P91naldSe3yW9nCm9jCp3eP/PsbgZarOUAkBBBBAAAEE%0AEMhTgc4b7cjTD4RuIYAAAggggAACCCCAQOEJhAnjCm4rmOwBbw8ke+lPp/2kY35epYLVCnJv2rTJ%0ATpw4EZ7KuP30009bZWWlvf3tb69Pavfgti7SPeN9y9gYJxBAAAEEEEAAAQQQQAABBBBAoN0FlMz+%0ApS99yX7yk5/YuXPnEu+vhLePfvSjdv/999uQIUMS6xTjQWyyf6r4ZPfhLAIIINAUAY+jqwxXJbXr%0AF4gUt3/00UejXzxL027Pnj2jeL8mtVGcPkxqT5qhXcc84d3rktSeRpo6CCCAAAIIIFDoApcX+gPQ%0AfwQQQAABBBBAAAEEEEAgHwQ8ST0sFWT2ALW2wxlXPFCtgWhf/ZjqeYBaAevp06c3aZB63bp19vDD%0AD0ezxPjMMWHg3b08MO/7lAgggAACCCCAAAIIIIAAAggg0LECS5cutfHjx9sPfvCDjEnt6mFtba19%0A97vfjeo+8cQTHdvpdro7Ntmh8cnuw1kEEECgKQIeOw/j6tr2pPY//OEPtnLlytRJ7X369Im+oVVJ%0A7Yr9e6J6pjGDbEntPnag5wnHI5ryfNRFAAEEEEAAAQTyWYDE9nz+dOgbAggggAACCCCAAAIIFJRA%0APIisfQ8ye6Bapc+youB0PKk9HrDW9WpnypQpNnLkyNQemzdvNg1oVldXR8F1BdzDILw35AF636dE%0AAAEEEEAAAQQQQAABBBBAAIGOEThz5ozdd999VlVVlboDFRUV9pGPfCR1Yl3qhvOsIjbZPxB8svtw%0AFgEEEGiKgMfMw3i6TyCjmdqfe+45e/LJJ1M32b9/f5s5c6Yp9h+OF2jfVx8nUOnHVGoswccW/Nqk%0AcYjUnaEiAggggAACCCBQAAIkthfAh0QXEUAAAQQQQAABBBBAoHAEwqCytn31oLMHoeMzsYSBaw9e%0Ae11PbteMbWPGjEmNsWvXLlu0aJFVVlaS3J5ajYoIIIAAAggggAACCCCAAAIIdIzA8uXLrby8vMk3%0A37Nnj61Zs6bJ1xXSBdhk/7Twye7DWQQQQCCNgCeyq65vqwyT2levXm1PP/10muaiOoMHD7arr746%0ASk73MYJwbMDHBeLJ7GFCu8YJ/FofbwjHIVJ3hooIIIAAAggggECBCJDYXiAfFN1EAAEEEEAAAQQQ%0AQACBwhHwoLJ6HAaaPfisQLQC076GQev4tgewvZ0rr7zSJk6cWP8Vo7lUDhw4YPPnz7dTp07VB+DD%0AoLy2tXiZqz3OI4AAAggggAACCCCAAAIIIIBA2wisXbu22Q0/++yzzb62EC7EJvunhE92H84igAAC%0AuQTC+HgYP/ek9rq6OvvVr35l69evz9VU/fnhw4dH38QaHxcIxwA8sd0nu/Exg3DSG13v4wPxsYf6%0Am7GBAAIIIIAAAggUkQCJ7UX0YfIoCCCAAAIIIIAAAgggkD8C8QCzB549iK0yTHBXMDsMYnsgW8c9%0AmO0BbAXEp06dGs3SkuaJjx07ZvPmzTOV+qpUD8Z7sD5epmmTOggggAACCCCAAAIIIIAAAggg0LoC%0AmzdvbnaDLbm22Tdtxwtb8nwtubYdH7FFt2rJM7bk2hZ1mosRQACBPBHw+Li6k5TUXlNTY0uXLrUt%0AW7ak7vGoUaOiCWp8PMAT1T2p3ccCfN9LHwtQfb/WxxbiYw6pO0NFBBBAAAEEEECgwARIbC+wD4zu%0AIoAAAggggAACCCCAQOEIxAPNHoD2gLQHsxWs9sB1WMaT2z2YrXYGDRpk06dPj5Le04hoxnYlt2sG%0A9zC5XUnuWjx472WaNqmDAAIIIIAAAggggAACCCCAAAKtJ3D48OFmN3b8+PFmX1sIF2KT/VPCJ7sP%0AZxFAAIFMAmE8PCmpvbKy0hYuXGi7du3K1ESj4+PGjTOtPh6guH7SGEA8/u9J7T5+oNLbUOlLuO3H%0AKBFAAAEEEEAAgWISILG9mD5NngUBBBBAAAEEEEAAAQTyTsADz+qYb6v04LQnt4fBbZ+tJSmwHSa3%0A9+vXz2bOnBnN9J7mwc+ePWuLFi2y3bt3N5i1XcntHrRXO2EwP0271EEAAQQQQAABBBBAAAEEEEAA%0AgZYLVFRUNLuRllzb7Ju244Uteb6WXNuOj9iiW7XkGVtybYs6zcUIIIBABwt4HNxj4176N56ePn3a%0AFixYEE0Wk6arivtPmTLFNFu7jwF4srpPaJMm9u9jB+F4gt9fx1gQQAABBBBAAIFiFyCxvdg/YZ4P%0AAQQQQAABBBBAAAEE8kLAA85hMFrbClJ7UrsHucPZW+KBbp0Lk9t79+5ts2bNstLS0lTPqa9NXbJk%0AiW3durVBcrsH7cNgfqoGqYQAAggggAACCCCAAAIIIIAAAq0iUFdX1yrtFGMj2GT/VPHJ7sNZBBBA%0AIC4Qj4Nr3xPa9Y2nJ06ciL4B9ejRo/FLE/cVs582bZoNGTKkPqnd4/5hUru2wwlttO8xf4/7J83U%0A7uMKiTfnIAIIIIAAAgggUGQCJLYX2QfK4yCAAAIIIIAAAggggED+CmRLbg8T3D3Q7UHueKA7DHar%0AzR49etjs2bOtZ8+eqR5egfkVK1bY+vXr7f9n706fpLju/N+f372e6QYETSN2sQjE1oIG4Rnb8iwh%0AyzFemJEly5YccSN+f8D8F/Nwnkzcx/PkPpkISYAAI1mWEFosIY2sBcuCZpNALGITi1haQDeL43f9%0ASc+n9O2kqvKwdlX3OyOSk5V5MvPkq+lTdc759iltxxnbHeCuC7lzP+uiZEIAAQQQQAABBBBAAAEE%0AEEAAgVsSUPv+ZpfcPoGbvf5wn4dN858APs19OIoAAghEAfd7O3VAu1L1l584cSI988wz6dy5c/G0%0AhtsKSO/t7U2TJ0++Lqjdk9iUJ7CJffw6vyqoveHNOYAAAggggAACCIxAAQLbR+APlUdCAAEEEEAA%0AAQQQQACB1hUoB7d79hWlDm5XJ7Y7vB3kXu74Ls/i0tHRUczc3tXVlfXw6rTfvHlzev/99wluzxIj%0AEwIIIIAAAggggAACCCCAAAJ3ViC3TV+vFN3d3fV2j5h92DT/UeLT3IejCCCAgAUczO7Uk744uP3w%0A4cNp9erV6eLFiz6laar+e32j6sSJE68Latcx9+u7n9+p+ve9Oqjds7I71Y09ntC0EBxEAAEEEEAA%0AAQRGmMC3Rtjz8DgIIIAAAggggAACCCCAQMsLqDNaHedOFdDujnR3VDv1w+h1vX0+rlSd4suXL087%0Ad+4svio1Hmu0vWXLlnTp0qX0wx/+sCiDA+ydX/csl83HSBFAYPgETp0bSL/94MDwFYA7I4AAAggg%0AgMCoFvjy3KVR/fw8PAJ3SmDRokVFm/5mrr9kyZKbOa1tzsGm+Y8Kn+Y+HEUAAQQk4H5upXF1UPu+%0AffuKbzq9evVqFlhnZ2fRH69vzVA/uvrWPSGNA9idKsBdx/TaeRzQrvPc/+9UBdA2CwIIIIAAAggg%0AMBoFCGwfjT91nhkBBBBAAAEEEEAAAQSGXUCd0uo8j6k6sNWJrg5tLergdkd27MQu79Pra9eu1Z5J%0AX3u6Z8+e4itTazubbGzdujUNDAykVatWFfdUVpXFi+/t8no/KQII3D0B/x76jv2XrqQ/7jvll6QI%0AIIAAAggggMCwCbh9MmwF4MYIjCCBb3/72+nXv/71TT3Rd77znZs6r11Owqb5Twqf5j4cRQABBNS3%0ArSUGtGtb/fF/+tOf0q5du9LLL79cvM7RUjD7ihUrkr5JVZ+H1aevVX36WhXI7qB2pz7mvOqDd1C7%0A++PdB+g0pyzkQQABBBBAAAEERprAN5EKI+3JeB4EEEAAAQQQQAABBBBAoMUF3DkdU3dmu3M7doar%0AA7yqQ9wd4T09PWnWrFnZAprlfcOGDeny5ctF57069GMnvy/kAQC/JkUAgTsroPrBdcTUCX91Z2/G%0A1RFAAAEEEEAAgZsQmDrhL3Moxc8tN3EZTkEAgT8L/OpXv7oph0mTJqWf/OQnN3Vuu5yETfOfFD7N%0AfTiKAAKjW8B92rG/W9sOav/444/Tb3/72+yg9vHjx6eVK1cWQe3qj3dfvgLXy3347s9vFNTu8QD9%0AhNwH6HR0/9R4egQQQAABBBAYzQLM2D6af/o8OwIIIIAAAggggAACCAy7gDqp1Yle7qxWh3Z5UR7n%0A83ZMY35dc8GCBcXsMAcPHoyHGm7v378/rV27Nv3iF79I48aNK/LFcvje9crb8KIcQACBmxLw77ZP%0A1usF0zrS//Pd8emL04PFTFKaTUoDcPEPUZRfv6MsCCCAAAIIIIDA7RBwG8CfTRx44+CdWZM60pIZ%0AnbV2iu7pvLfj/lwDgdEmsGjRovSv//qv6T//8z9v6NH/4z/+o/hD+Bs6qc0yY9P8B4ZPcx+OIoDA%0A6BVwP5lSr+5LU9/a+++/n7Zs2ZIN1N3dnZYtW1YEs/uzsYPWHdheDm73cX2G1jlK9ZlZ2/Hztgrh%0A19kFIiMCCCCAAAIIIDACBf7Xnz+4Mdo5An+wPBICCCCAAAIIIIAAAgi0l0BsmrmDXamDVpWqo/3a%0AtWvFevXq1VRv9XHl9XWOHTuW9u7dmx3sOmXKlPT000+nCRMmFJ3r7mB3p3o5bS9pSotA6wn4d9W/%0A80r1u+zf8StXrhTfpjA4OFik+mYFrT6uvK4r4rVa70kpEQIIIIAAAgi0k4A+93stB+1o5kmtnZ2d%0AxUyVTj0jpYJ5FMCj82N7wm2JdnKgrAjcbQG15//rv/4r/du//Vs6fPhw09t///vfT//+7/+eHnnk%0Akab5RspBbJr/JPFp7sNRBBAYXQLqI/MS+8vch6b09ddfT5qtPXdRv7m+KTUGpjtoXZ9/660+7j8M%0A9edqf86On4/jdm6ZyIcAAggggAACCIxEAQLbR+JPlWdCAAEEEEAAAQQQQACBthTI6WzXIKWD12Pg%0AqwJcFfyqVPuVT6s66HXdkydPpj179hSvc3C6urqKr0DX15nHjnp3rpfTnGuSBwEE6gvEwTVt6/fW%0Av+f+3XYwu4Lb9bvu1fk8KBevVf9u7EUAAQQQQAABBPIE9JnfqwNwHJjjWSg7Ojpqwe3a9n7nKwe1%0Aux2RVwJyITC6BfTZ/+23305ffPFFEeB+5MiRNHbs2DRr1qw0e/bs9MADD6SHH354VCJh0/zHjk9z%0AH44igMDIF1D/mJfYV+b+M/Wnvfzyy2nXrl3OVpnOmDEj6dsx9HlWn3EdqK7PvTGg3X/o6c/DSp3X%0An6n9GTt+No7blYUhAwIIIIAAAgggMMIFCGwf4T9gHg8BBBBAAAEEEEAAAQTaS6BZp7uOOWDdAe6e%0AsbmcOtg1BrefPXs27dy5swiYzVHRgPlTTz2V1GkfO921rcWd7U5zrkkeBBC4XsADbDriAbb4O+4g%0Adge3+7X/kEW/7z7P14p1yfV3ZA8CCCCAAAIIIFAtoM/5Xt0ecGCOA9gVzO7Vs7jrmPP5PN3N16q+%0AMzkQQAABBBBAAAEEELg5gdgnFvvJ3HemfrWNGzem/fv3Z99Af1S2YMGC2udZB6rHgPa4rc/Ceq18%0A2vZnYqX+TKzUS9z2PlIEEEAAAQQQQGA0CxDYPpp/+jw7AggggAACCCCAAAIItKyAO+Bj57u21QFf%0ADm5XUKsD29Ux7+16we39/f2pr6+vyJPz8ApS+fnPf57uv//+Wge8OtrVCa/Fne5Oc65JHgQQGCrg%0A33Pt1e+4Xuv318HtDmRXYLu34++5/4DF5+p8LU6LF/yDAAIIIIAAAgjcgIA/3yvV6mCcGMTjQHal%0Aajd4dsoYxONzdWtf6waKQVYEEEAAAQQQQAABBLIFYl+Ytr06qP3SpUtpw4YNSd+CkrvMnz8/zZkz%0Ap/ZZ1sHqDl53QLs+C3ufUq3K68/RBLXnipMPAQQQQAABBBD4cz/inz/IffMdPIgggAACCCCAAAII%0AIIAAAgi0jICba+6Ad+qOeAe9OoDdga7l1AGyDnpVB/62bduSgmRzFnXCP/bYY2nx4sW1jngHpTjV%0AdbTNggACNy4Qf9f9e+o/YNHvr36n/UcrTv177nyuF+K1brwknIEAAggggAACCHwj4M/3Sh2Q48B2%0AB+04uF0BPTGYx/l8brzWN3dgCwEEEEAAAQQQQACB2yPgPjFdzf3oSt1npglf1q1bl06ePJl1Q31+%0AVX/49OnTh/yhpz8HK41/2KnPw9rnlaD2LGYyIYAAAggggAACdQUIbK/Lwk4EEEAAAQQQQAABBBBA%0AoDUE3CEfO+Njh7yDWh386jQGv2qfVufV+QpqV3C7gtxzFnXk/+QnP0nLly+vzTSjfXHVdfSaBQEE%0Abkyg3u+5f1+VOojdqX/P4++1A+LjtW6sFORGAAEEEEAAAQSGCvizvT/zK7jdAesO2PEMlU693/l8%0AbrzW0LvwCgEEEEAAAQQQQACBWxMo94fptfvK1Ld27ty5tGbNmiLNuZM+9/b09KQpU6bUgtr9+daf%0Ae+ul+izsfEr1GbjeTO3+bJxTFvIggAACCCCAAAKjUeBbo/GheWYEEEAAAQQQQAABBBBAoF0E1Mmt%0Ajnh3ditVp7w6xOstzqdj2vYa86ozv6OjI61cuTL19fUlzVZTtagMmzZtKgLhH3744SJ7uQy6Vyxr%0A1TU5jgACjQX0+6TfMf1OaSBMqVYt/r3Wfv0+e+apmMd5G9+BIwgggAACCCCAQHMBfebQ4s8e+mzi%0A1UE7CuiJwew67vzNr85RBBBAAAEEEEAAAQRuXcB9YDF1X5nSEydOFDO1X7hwIetm+my7dOnS1N3d%0AXXyu1edb9cH5M68D2uNs7T6mfF7j5+L4+difsbMKQyYEEEAAAQQQQGCUChDYPkp/8Dw2AggggAAC%0ACCCAAAIItI+AOrvVMe9UneLuqG/UEa79jY7pydWpr074FStWpB07dqSzZ89mgWzZsiUNDAykRx99%0AtCiDyqLVi8uo183u7/ykCCDwl98V/47bw7/D/h3ToJjz6Jj21wtqd93g1NcjRQABBBBAAAEEblTA%0An+f9ucSfQfQ5xAE7CuLxtj+3KI3nxOvcaBnIjwACCCCAAAIIIIBAIwH3fzlVn7e2Hdh+5MiRtH79%0A+jQ4ONjoEkP2q79c31g6fvz44vOsP/fqM68D2supg9qVOj+fh4ew8gIBBBBAAAEEELhhAQLbb5iM%0AExBAAAEEEEAAAQQQQACBuy+gYBB1ysdUHeTqpFcgiZZ6wSP19ivftWvXinP0T29vb9qzZ086efJk%0AbV+zjY8++qgIbl+1alUtm8riRdfX4vJ6PykCCOQJlH+X/Tuus31M+zxI50E7D+I5zbsbuRBAAAEE%0AEEAAgcYC/mzvzyAO0tFnEW0rjauPO3/jK3MEAQQQQAABBBBAAIGbF3D/l9K4ur9s//79aePGjenq%0A1atZN+ns7CyC2seOHVsLavcfcZaD2TVbu4Pdncefj8ufh+Pn6ayCkAkBBBBAAAEEEEAgEdjOfwIE%0AEEAAAQQQQAABBBBAoE0E1AmuTvqYqqPcnfjuJI+PU2+fj2u2Zy89PT3FrDNHjx71rqapZnnXzO1P%0APPFEUke+FpXFi+/r8no/KQII1BeIv9f+vYm/UzpLebRqvwfplDeuvrr2sSCAAAIIIIAAArci4M/0%0AuoY/hzjV5xGvMYjH+3xuOb2V8nAuAggggAACCCCAAAIScL9X7BPTtvvLdu3alV5++eXi2w5zxBTM%0ArpnaFdyuz6/+w00FrTuAXX3gMcDdx5w3fg7WthY+C+fokwcBBBBAAAEEELhe4H/9+cMdI53Xu7AH%0AAQQQQAABBBBAAAEEEGhZgdiM07ZXd9wrYN2rZmbXrDRxvXLlSjFju/Y5n69x8ODBpDV3mTVrVvrF%0AL36R1PkfO+/Vae+Oe10rbudem3wIjDaBZr/bOubfcW/799apvLTNggACCCCAAAII3E4Bf5b3Z/yY%0Aug2gVPudOo/LodcsCCCAAAIIIIAAAgjcqoD7vtwf5lT9Zurr/uSTT9Jrr72W3Uc2fvz4IqhdQev6%0AzOpAdQe0x2B2bxPUfqs/Rc5HAAEEEEAAAQSaCxDY3tyHowgggAACCCCAAAIIIIBASwq4A1+Fc+e9%0AUge+uiNfge31gtsd6O7j6vT3dTRr+969e7Ofe8qUKenpp59OEyZMuC64XRdxEIvT7AuTEYFRKODf%0A7Zj6d1O/196OqZicv7w9Cgl5ZAQQQAABBBC4jQLxM7y3lZbXegHtMf9tLBKXQgABBBBAAAEEEBil%0AAu7/iv1i7i9T//aHH36Y3nrrrWyd7u7utGzZsiKY3X+wqaB1Bbc7iF1pnK3dx5XqHOXV515/HtbN%0A+Ryc/SMgIwIIIIAAAgggUFeAwPa6LOxEAAEEEEAAAQQQQAABBFpfwB35Kmm5M98B7urQd/B6OcBd%0AM7crwF37lU+rBwJOnjyZdu/ePSRYtpnIxIkTi+D2SZMm0ZnfDIpjCGQI+Hc7puVt/877cj7u16QI%0AIIAAAggggMDtFnCAjq6r7bjGfd6OqbZZEEAAAQQQQAABBBC4GYHY7+U+MaXuA1f65ptvpq1bt2Zf%0AfvLkyenBBx+sTdSiwHTPxK40BrM7yN3HPau7g+H9uVg392dmp9kFIiMCCCCAAAIIIIBATYDA9hoF%0AGwgggAACCCCAAAIIIIBA+wk069TXMQesO8DdM7WXUwe/x+D2M2fOpJ07dxbXyJEZN25ceuqpp9L0%0A6dOHDAi4E7+c5lyTPAiMVoHy77YcvK9ROlqteG4EEEAAAQQQuHsC5c/0jV6rRD5290rHnRBAAAEE%0AEEAAAQRGmoD7wfRc2vbqoHb1Z7/yyitpx44d2Y8+Y8aMtGjRouLzqoPTHbTuIHbP1K792vbxRkHt%0A8bNv3M4uFBkRQAABBBBAAAEEagIEttco2EAAAQQQQAABBBBAAAEE2lfAHfzu2HeqDv5ycHucud2z%0Atnvmds/ervN0jf7+/tTX11fM7J6j09HRkZ588sk0d+7cWnC7OvI1QKDFnfpOc65JHgRGq4B/r/38%0A8XXc1vHya59DigACCCCAAAII3C6Bep/hvc+p71V+7f2kCCCAAAIIIIAAAgjkCsT+Lm17dVC7+rRf%0AeOGFtG/fvtxLpvvuuy8tXLiw6KfWZ1YHqjt4vTxTuwPbnU+pg+F1vlcXgM/BliBFAAEEEEAAAQRu%0AXoDA9pu340wEEEAAAQQQQAABBBBAoKUE3NHvDn6nDm5X6pnZY3B7vdnb48ztFy9eLILbBwcHs55X%0Anf0/+9nPillv6nXyu3PfadZFyYTAKBXw73X58RvtL+fjNQIIIIAAAgggcKcEGn2eb7T/TpWD6yKA%0AAAIIIIAAAgiMPIHY9+V+bqUOah8YGEgbNmxIhw8fzn74+fPnpzlz5tSC0RWk7pnY40ztcdvHY0C7%0A+rz1mderC8DnYEuQIoAAAggggAACtyZAYPut+XE2AggggAACCCCAAAIIINBSAu7wj539scPfs7c7%0AsN1po5nblV/nK6h9+/bt6dKlS1nPq879n/zkJ6m3t7eY9abc2e9OfqdZFyUTAqNcwL/fo5yBx0cA%0AAQQQQACBFhTgc30L/lAoEgIIIIAAAggg0KYCsQ9M214d1P7111+ndevWpRMnTmQ9oT6rapb2mTNn%0AFsHonozFQesOZI+ztfuYUoLas5jJhAACCCCAAAII3DYBAttvGyUXQgABBBBAAAEEEEAAAQRaQ8Ad%0A/07V4a9td/zH4HYHtpdnbddrHXNena99fX19qb+/P/tBH3nkkfS9732v1vmvQYS46kIEwWRzkmA5%0A0HsAAEAASURBVBGBIQL+HR+ykxcIIIAAAggggMBdEOAz/F1A5hYIIIAAAggggMAoFHB/V0zdv62+%0A6vPnz6c1a9aks2fPZukoiL2npydNmTKlFtSuQHWtDmgvpwpm1z7ncyB8efIWFYDPxVk/BjIhgAAC%0ACCCAAAI3JEBg+w1xkRkBBBBAAAEEEEAAAQQQaA+B2PGvEuu1A9uVOmBdwete46ztDmxXqrw+V9s7%0AduzIHjjQvb/73e+mH/zgB8VAgDr66w0AKB+DAFJgQQABBBBAAAEEEEAAAQQQQAABBBBAAAEERp9A%0AVZ/2yZMni5naNWN7zqLA9GXLlqXu7u4hQe2ejT0GtHu2dh9zULvScn+2+7Gd5pSFPAgggAACCCCA%0AAAL5AgS251uREwEEEEAAAQQQQAABBBBoK4FGAwHa72B1pQ5sVxB7vdXHHdyudM+ePUkDCbmLBhBW%0ArVpVm7m9PBjg6zAYYAlSBBBAAAEEEEAAAQQQQAABBBBAAAEEEEBgdAiU+7LVB6197pM+evRoWr9+%0AfRoYGMgCUdB6b29vmjBhwnVB7TGgPW4T1J5FSyYEEEAAAQQQQOCOC3zrjt+BGyCAAAIIIIAAAggg%0AgAACCAyLgILE1fkfUwWUe5DgRoPIFQTvRV/fqo7+Y8eOeVfTVLO8Dw4OpieeeKL4GldlVlm8uCwu%0Ar/eTIoAAAggggAACCCCAAAIIIIAAAggggAACCIxcAfdXOy0HtR84cCBt3Lgx6RtHc5aOjo60fPny%0ANG7cuFpQu/qyNft6DGTXtmZq1zFtO49naS9PzuI+bKc5ZSEPAggggAACCCCAwI0LMGP7jZtxBgII%0AIIAAAggggAACCCDQVgIeEFChte3Vs90oYN2rZmzXDO1x5nYNGHif8/kaGlQ4dOhQtsfs2bPTk08+%0AmcaOHVsEtpcHB3whBgcsQYoAAggggAACCCCAAAIIIIAAAggggAACCIxMAfddu7/Zqfuu9c2hL730%0AUtF/nSOgfmcFtXd2dhZB7QpS16qgdQewK5g9Brj7mPOqz9r91kq1uL/aaU5ZyIMAAggggAACCCBw%0AcwIEtt+cG2chgAACCCCAAAIIIIAAAm0l4AECFdqDA0o9QKBUwesKXHcQewxu97aOOZ+vc+TIkbRv%0A375sj6lTp6annnqq+BrYOEjgQYFymn1hMiKAAAIIIIAAAggggAACCCCAAAIIIIAAAgi0hYD7rN3P%0A7FR91eqn/uSTT9Jrr71W+wbSqocaP3586u3tLWZhVx+zA9Ud0B6D2b1NUHuVKscRQAABBBBAAIG7%0AL0Bg+903544IIIAAAggggAACCCCAwLAIeKBAN/cggdIY3O7AdgewO6Bds7Z724HtyqtzdY0TJ04k%0AzZ4T79HsIbu7u9PTTz+dlGqAQQMNngVH5xHc3kyPYwgggAACCCCAAAIIIIAAAggggAACCCCAQPsK%0AuB9ZqVf3Navf+aOPPkq/+93vsh+wq6urCGpXoLonU/FM7Q5iV+rZ2h3s7jw6h37qbG4yIoAAAggg%0AgAACd1SAwPY7ysvFEUAAAQQQQAABBBBAAIHWEvCAgUrlAQOl5eB2B7g7mL2cOvA9BrefOXMm7dy5%0AM/trYceNG1cEt0+bNo1Bg9b6b0JpEEAAAQQQQAABBBBAAAEEEEAAAQQQQACB2y6Q0z+tgHYFtucu%0AkydPTg8++GAtoF1B6p6JPQa1x20fVzC7g9qVasKV8qQrfp1bHvIhgAACCCCAAAII3JoAge235sfZ%0ACCCAAAIIIIAAAggggEBbCngAIQa3O8BdwepeHcDuwPbyzO2evd2z6fT396ft27cn7c9ZOjs705NP%0APpnmzJlTG3jQQIEGEbR40MBpzjXJgwACCCCAAAIIIIAAAggggAACCCCAAAIIINBaAu6TVqliv7Qn%0AXVGf9KZNm1JfX192wadPn54WL15c9CM7QN2zsMdAds3U7lnaY1C7A9tjUHvsi47b2YUiIwIIIIAA%0AAggggMAtCRDYfkt8nIwAAggggAACCCCAAAIItK+ABxLiIIK2NZDgmdgd2K7Uwe3ltBzcfvHixSK4%0A/fLly1k4Gkh4/PHH08KFC4cEt2vQwKsuxCBCFieZEEAAAQQQQAABBBBAAAEEEEAAAQQQQACBlhJw%0AX7QKFfujHdSuPucXX3wx7d27N7vcs2bNSgsWLKj1IStIXasC2tXnrGD2GNzuwHbnI6g9m5qMCCCA%0AAAIIIIDAXRUgsP2ucnMzBBBAAAEEEEAAAQQQQKC1BDygEAcTtO0BhThzuwYXFMQeZ233Pge3K7/O%0AHxwcTNu2bUsDAwNZD6wZcX7605+mZcuWFYMP5RlyHNTuNOuiZEIAAQQQQAABBBBAAAEEEEAAAQQQ%0AQAABBBAYVgH3QasQsR/afdDqQ964cWM6dOhQdjnnzp2b5s2bNySo3TOxx2D2uO3jMaC93A/tAtAP%0AbQlSBBBAAAEEEEDg7gsQ2H73zbkjAggggAACCCCAAAIIINBSAh5YcKoBBW17YCEGt+fM3O7gdgW9%0Ab9++PX399dfZz/uDH/wgffe73yW4PVuMjAgggAACCCCAAAIIIIAAAggggAACCCCAQGsKuM9ZpdO2%0AV/c9X7hwIa1fvz4dP348+wH0zZ/33Xdf06D2OFu7A9qVEtSezUxGBBBAAAEEEEBg2AQIbB82em6M%0AAAIIIIAAAggggAACCLSOgAcYYurBBaXl4PZGM7crmF15fa62+/r60rlz57If9nvf+1565JFHikEG%0AzYzDrDnZdGREAAEEEEAAAQQQQAABBBBAAAEEEEAAAQRaQiD2NatAeq1+Y6XqN+7v709r1qxJZ86c%0AySqv+op7enrS1KlTi6B29RsrUF1rnJk9bpeD2pW3UZ8zs7Rn/RjIhAACCCCAAAII3HEBAtvvODE3%0AQAABBBBAAAEEEEAAAQTaQ6BqoMEB7gpqr5q5Xccd3K509+7d6dSpU9kQvb296ac//emQGXQ0sODV%0AF2KwwRKkCCCAAAIIIIAAAggggAACCCCAAAIIIIBAawhU9TWfPn06Pf/880Vwe06JFZC+dOnSNGnS%0ApFpguvY5cD0Gs2u2du3XPs/Srrxay5OouH/ZaU5ZyIMAAggggAACCCBwZwUIbL+zvlwdAQQQQAAB%0ABBBAAAEEEGgrgXoDDtrnIPXyzO2aob3eqsB259W5usbevXvTsWPHsj30lbKPP/54MQChAYfyoIMv%0AxKCDJUgRQAABBBBAAAEEEEAAAQQQQAABBBBAAIHhFSj3Mbt/2H3Mx48fL4LaBwYGsgqqAPVly5al%0Arq6uhkHtCmaPwe0OeHdAO0HtWdRkQgABBBBAAAEEWkKAwPaW+DFQCAQQQAABBBBAAAEEEECgdQQ8%0A8KASadurBx4csO6Z2+Ps7VeuXCkC3b3PeX2NAwcOpEOHDmU/7Jw5c9KTTz6ZxowZUwS2E9yeTUdG%0ABBBAAAEEEEAAAQQQQAABBBBAAAEEEEDgrgq4b9lpOaj94MGDaePGjeny5ctZ5ero6EjLly9P48aN%0Auy6oPQayl7cVyO7Z2utNmuLJUpxmFYZMCCCAAAIIIIAAAndFgMD2u8LMTRBAAAEEEEAAAQQQQACB%0A9hLwwINK7aB0pQ5uV+pZ2R3E3mjmdh33ebrGkSNH0r59+7JBpk2blp566qk0fvz464LbdREPPjjN%0AvjAZEUAAAQQQQAABBBBAAAEEEEAAAQQQQAABBG6LgPuUY39y7FP+9NNP00svvVT0K+fcUJOdKKhd%0Aqfp+Pfu6Z2N3MHucrd3HnDcGtWtbi/uRneaUhTwIIIAAAggggAACd0+AwPa7Z82dEEAAAQQQQAAB%0ABBBAAIG2EvBAhAodByMcpK5UM7IrcN2rg9s9c7te65hnbtc5utaJEyeSBjL0Omfp7u5Ov/rVr9LE%0AiROLAQwNOnj2dp3vQQinOdckDwIIIIAAAggggAACCCCAAAIIIIAAAggggMCtC7gvOfYja9t9yH19%0AfWnTpk1F33DO3TRD+4oVK5KC1tXn60B1Ba47oL2cEtSeI0seBBBAAAEEEECg9QUIbG/9nxElRAAB%0ABBBAAAEEEEAAAQSGTcADEipAHJTQgIRXB7crdWB7OXXgu/LoPF3rq6++Sjt37swObr/nnnvS008/%0AnaZOnUpw+7D9j+DGCCCAAAIIIIAAAggggAACCCCAAAIIIIDANwLuQ479x9p2UPsf/vCH9MYbb3xz%0AQsVWV1dX6u3tTQpU94zrCmyvF9SuwHcHtDvVOcrP5CgV0BxGAAEEEEAAAQRaVIDA9hb9wVAsBBBA%0AAAEEEEAAAQQQQKCVBKoGJzwjuwPYHdhenrnds7c7uP38+fNpx44dRUB8zvN2dnamX/ziF2n27Nm1%0AQQ0PUOh8z9juNOea5EEAAQQQQAABBBBAAAEEEEAAAQQQQAABBBC4cYF6/cbu+1Wf8dtvv50++OCD%0A7AtPmjQpLV26tAhMd1C7A9aVKpC92UztBLVnU5MRAQQQQAABBBBoWQEC21v2R0PBEEAAAQQQQAAB%0ABBBAAIHWEqg3SBFn3tGAhQPblTq4vZyWg9svXryYtm3blhQEn7No4OLxxx9PCxYsGBLcrmB2r7oO%0Awe05muRBAAEEEEAAAQQQQAABBBBAAAEEEEAAAQRuTMB9xTpL217VR6xVQe2bN28u+n1zrzxt2rS0%0AZMmS2kzrClJ3UHs5mN2vfVwztGt1MLz7iWMfcdzOLRP5EEAAAQQQQAABBO6+AIHtd9+cOyKAAAII%0AIIAAAggggAACbSvgAQsPVDiNAxYatHBgu9I4a7uD3D3Du1JdY3BwMG3fvj1dunQpy0YDFKtWrUrL%0Ali2rO1jhQQqnWRclEwIIIIAAAggggAACCCCAAAIIIIAAAggggEBTAfcRK5P7h5W6j1h9wr/5zW/S%0Ap59+2vQ68eB9992XFi5cWJu4xIHqCmBX8LrSOFu7A9qVOi9B7VGUbQQQQAABBBBAoH0FCGxv358d%0AJUcAAQQQQAABBBBAAAEEhkXAAxdONWARBy4ctK4BDAe4O6BdqQLdfcx5db72K7j9woUL2c/16KOP%0Apu985zu12XgUyB5XXYjg9mxOMiKAAAIIIIAAAggggAACCCCAAAIIIIAAAg0F3CesDNr26qB2TWCy%0AcePGdPDgwYbXKB+YO3dumjdvXq1fV4HqDlz3zOzl1AHtSh3QrrTcN6x70T9cFuc1AggggAACCCDQ%0A2gIEtrf2z4fSIYAAAggggAACCCCAAAItKeABDKc3GtzuQHcFuCu43QMfer1jx4507ty57Of+/ve/%0An/7xH/+xCG7XIAUDGNl0ZEQAAQQQQAABBBBAAAEEEEAAAQQQQAABBLIE3BeszA5oV+q+3YsXL6Z1%0A69al48ePZ11PmRYsWJBmzZpVC0ivF9TumdoVxO4Z3B3YTlB7NjUZEUAAAQQQQACBthEgsL1tflQU%0AFAEEEEAAAQQQQAABBBBoLQEPZMTUAe4OVnfgulIHs3vWdqXa79UDIEp3796dTp06lf3AK1asSD/+%0A8Y9rM7cT3J5NR0YEEEAAgVEu4PfxKgZmuKsS4jgCCCCAAAIIIIAAAgggMHIF3HaMqbbVl6u+4P7+%0A/vT888+n06dPZyGo/3bx4sVp2rRpRVC7A9QdvF6eoT0GtBPUnkVMJgQQQAABBBBAoG0FCGxv2x8d%0ABUcAAQQQQAABBBBAAAEEhl8gDmSoNHrtAQ0Pamhgw8HrMbg9buu48jkgXtf47LPPbmh2n0WLFqWf%0A/exnxaw9Hgjhq2eH//8IJUAAAQQQaD0Bv3/XK1k81iiYvdH+etdjHwIIIIAAAggggAACCCCAQHsL%0AuJ0YU/X96rX6c7/66qsiqP38+fNZD6q+26VLl6Z77723FtReb6Z2BbNrtnYHuzugXXm1qm2qa5X7%0AgGmzZv0YyIQAAggggAACCLSsAIHtLfujoWAIIIAAAggggAACCCCAQHsIeEBDpdW2Vw1u1AtuVxC7%0Ag9qvXLlS247B7b7G/v370xdffJENMXfu3PTzn/88jRkzphjUqDewoYsxuJFNSkYEEEAAgREmEN+3%0A9WjxddzWsfh+GbfLx/SaBQEEEEAAAQRGr0D5M0Q9ifJniXp52IcAAggg0HoCruOdOqDdfb9ffvll%0AEdR+6dKlrMIrOL23tzd1dXXVAtPLQe0KZo8ztuucclB7ud/X7zNOswpDJgQQqBTw735lRjIg0KIC%0AvC+06A+GYiFQIUBgewUQhxFAAAEEEEAAAQQQQAABBKoFYuemtr16gMOzsSuNge0OcHeqYw5w9zUO%0AHz6cPv/88+pC/E+O6dOnp1/+8pdp/Pjx1wW3K4s7sZxmX5iMCCCAAAIItLlA+f1aj6P34Hfeeafp%0Ak61cuTJ1d3cXeeL7Z9xuegEOIoAAAggggMCIFIifLW7kAfkMcSNa5EUAAQSGT8D1vNNyUPuhQ4fS%0Ar3/963T58uWsQipgffny5emee+65Lqg9BrKXtx34rlQB7QS1Z3GTCYGbFvDvfNUFcvNVXYfjCNyq%0AwI20L24k762Wi/MRQODmBb5186dyJgIIIIAAAggggAACCCCAAAJ/EVBHkDsxY6eQBhm8aH88pv31%0A9jm/g+Jnz55dzNDz2WefFTPA+3ijVLMEPfvss+lXv/pVmjhxYpFN9/GAh8qp104bXYf9CCCAAAII%0AjCQBv0/HVNv69pR333236aPOmzevNpueM/JeaglSBBBAAAEERp+AP0/4yePrbdu2pc7OzrR48WIf%0ALlJ9dvCi/PG195MigAACCLSOgOt2pXF1n+3evXvTiy++WExSklNqfcOmgtqV6j1AQeoOWNds7A5m%0A92zt3hdnao9B7e539vuJ05yykAcBBOoL+PfeR8uvq/b7OCkCd1vA/1cbvRfE/VV573bZuR8CCNQX%0AILC9vgt7EUAAAQQQQAABBBBAAAEEblBAHUP1OoQ8yFDvcrEzSdtelVezu2vRYIlmYdfgxq5du2r7%0Ai4MN/jl79mwR3P7000+nKVOmFIMkug7B7Q3A2I0AAgggMKIF/P4cU21r1ftj1aL3ZJ+rvH7Pj2nV%0ANTiOAAIIIIAAAiNDIH4m8LZTtcVffvnl4hthVqxYkX784x8XQe7xyfX5QYvP8euYh20EEEAAgeEV%0AcB2tNK5qP6p9uHPnzvTKK69ktSf1JOPGjSuC2js6Oq4LandAezlVQDtB7cP7/4C7jy4B/97rqbV9%0AYfBa+n9/vSt9cfJC+j+ji4KnHWECY/76/07/+9H56eElU4onc/tD/8+9PcIemcdBYEQIENg+In6M%0APAQCCCCAAAIIIIAAAggg0BoC7gQqdwg5uN3HVVpte61X+phXgyb33ntvMQDS19eXNRPQ119/XQS3%0A//KXv0yzZs0qgtp9X5XHZXRarwzsQwABBBBAoN0F9D4XF73WqvdWpf5DspinvO18/gMxp86n4/F9%0A2/tJEUAAAQQQQGBkCeg934u2/VqpPlu88MILRVC78mjm9oMHD6bHHnss6dtflCd+XvB2eb+vT4oA%0AAgggMDwCsW7XtlcHtW/dujW9+eab2YXr6upKy5YtKyYtUVtSq2dqLweza7Z2B7TXC2qPbVG/jzjN%0ALhAZEUBgiIB/57XT20p/t+14+uiz00Py8gKBdhX4/zbvS99bPLloj+j/t9874na7PhvlRmCkCnzz%0AnfAj9Ql5LgQQQAABBBBAAAEEEEAAgbsu4E4hpV7jwEX5q2Y1aFFeNbDhAQwPWmgg5KGHHkqa3Sdn%0AGRwcTGvXrk2ff/55McjuID6nsaM253rkQQABBBBAoF0F9J7nVe+DDkrICWx3/vj+6WvZw++pfk2K%0AAAIIIIAAAiNLIL7X+3OAUn9O+P3vf58OHz485KHPnz+fnnnmmbRp06Z05cqV2mcRn+/M8dreR4oA%0AAgggcPcFXB+7nlbqel5tx/fee++GgtonTZpUTFSift7YNxwD2mOfcNzvfmH1I/vc2OcsHb+++1Lc%0AEYGRIeDfeT2Nt/37f+nytZHxkDwFAn8WGLhyrfZ+5v/jhvH/fb8mRQCB1hBgxvbW+DlQCgQQQAAB%0ABBBAAAEEEEBgxAloYEEdQuUBBg1EaNF+r1UPr3zXrv2l4+mee+4pgtu3b9+eBgYGqk4tZovbsGFD%0A+ud//ue0dOnSIr/L4JN1/Xpl9XFSBBBAAAEERoKAB25iYEJOYLvyaI0DPfG9VO+jLAgggAACCCAw%0AcgXiZwB/nlDqP3o7efJk2rJlS0MAze6rPzh/4okn0n333Tekn4DPEQ3ZOIAAAgjcNYFm9bzbj6+9%0A9lr64x//mF2mqVOnpiVLltSC0tWG9GzsMYA9bvu4J0XROVr1XuHVBeD9wxKkCNycQKPf+/hZz1ee%0AN31C+odlM/2SFIG2EDh9fiC98tGhWln1fhb7M3XA7yX6f+/t2glsIIDAsAoQ2D6s/NwcAQQQQAAB%0ABBBAAAEEEBjZAuoIqtchVO48koLy1lt9TKkD68aMGZNWrlyZFNx+4cIFHWq6qMPqt7/9bREI/zd/%0A8zdF3nIZGpW16YU5iAACCCCAQBsIxEFJB6Ap9ftq1SPEfH6vrvf+XnUdjiOAAAIIIIBA+wnoPV9L%0ATLWtzxJa9UfoL730UvG5otnTnT17tmiT6xy3x2M7nM8WzfQ4hgACCNw5AdfvuoO2vcZ6Xv2qu3fv%0Azi7EzJkz08KFC4u+XtX5DlRXELuC15VqpnYHtTugXanz6jytboMq9RK3vY8UAQRuTsB1gH/3lfr3%0A31cc2/lXae60CX5JikBbCPzVt/4yyZYLq//XWvQe4vaIXxcH+AcBBFpKgMD2lvpxUBgEEEAAAQQQ%0AQAABBBBAYOQJqJNInaEecFAaB7JzntjnOq/O1+DHQw89lPr6+pK+3rxqURneeOONYiD9H/7hH4rs%0Aum65A0v5tJTvWezkHwQQQAABBNpEwO9n9VK9jzpYXcFoVYvyOp/eH7362jpf+/Sa988qTY4jgAAC%0ACCDQvgJ6r9eqzxL+PPHuu++mEydOVD6U/jh9zpw5xXnKrLY4nx0q2ciAAAII3FEB1cNeXMfHev7y%0A5ctp48aN6cCBA85Wmaqunz9/fq3d6EB1B7HXSx3QrlTvD17d9oztzLhdWRgyIIBAlkD8/VcfkD7n%0Axfoh6yJkQqCFBfT/Wf+3lep9qfz/W+8t2sd7TAv/ECnaqBMgsH3U/ch5YAQQQAABBBBAAAEEEEDg%0A7gvETiF1DnkAWyVxR1G9VPu833n12sF1GuxYsWJF2rVrVzp9+nTWg7333nvp0qVL6Uc/+lHRgaWT%0AVB4vvh+dWBYhRQABBBBodwEP1ijVGoPRNKhTtSiPVr1f6tz4Pl51LscRQAABBBBAoH0Fyp8hyp8j%0Ajh49mj788MPKB5w4cWL6/ve/X5vVXe1ufy7xyd7nNrn3kyKAAAII3BkB1/G6uuvkWM9fvHgxrV+/%0APh07diy7AA888ECaPXv2kKB29d9qjQHtmrDE+3xcgYZqa3rV+4FXF4D3CEuQInBrAv79j7/78fdf%0AfUDq/2FBYCQJuA/U7yV6v/H2SHpOngWBkSJAYPtI+UnyHAgggAACCCCAAAIIIIBAiwuog0idozEt%0AB8ZpIMMdSU79WHod97kTSseXLl2aPvvss3T8+HFnb5p+8sknxcztjz32WDGooswqixffx+X1flIE%0AEEAAAQTaVcCDlQ5qV6r3Uv+xWLPnUj6tDjDwtZRq8ftms2twDAEEEEAAAQTaS8Dv8zH15wh9LtAs%0Avps2baoMetLnhEceeaT4vKDz9Nqrrs3niPb6f0FpEUBgZAjEul1PpNdaXc/39/en559/Pp06dSrr%0AgVWXL168OE2fPr2o19V2jDO1q89XwewxuN0B7UoJas9iJhMCd0wg/v67D0j1AQsCI0kg9oHqfcvv%0AfX5G2iWWIEWgNQQIbG+NnwOlQAABBBBAAAEEEEAAAQRGhYA7i8odRA4qL+8XivbV2x/B1AGlwRMN%0AhBw+fDgearj96aefFgPxP//5z1NnZ2eRz+XQC99T1/Z2w4txAAEEEEAAgTYQ8ICNgxWUasCyalEe%0An6NraFvvmfE9Mm5XXY/jCCCAAAIIINBeAv4M4c8B+mzwzjvvpDNnzlQ+yLJly9LkyZOLzxxqW+sz%0AhFNflzZ3JSMZEEAAgdsmoLpXS0zVxtNr1e9nz55Na9euTefOncu6p4LSe3p6irre9bv2OXA9BrOX%0AZ2p38LtSn6vUqwqgbRYEELh9AvF3X9txdd+P6gKtLAiMFAH9P1dgu99f9H9d29of32f0WkvcN1IM%0AeA4E2k3gm+no2q3klBcBBBBAAAEEEEAAAQQQQKAtBWKHkLa9anBbqwc0NPhRHvjQ4IdXHfOMPr6G%0Avu52/vz52S4HDx5Ma9asSRcuXBgSsBc7c3Uxd2ZlX5iMCCCAAAIItJiA38v8HqcBHA1SKq1adI7z%0AKr+v5fPKr72fFAEEEEAAAQTaU8Dv7Uq16v3fqz4TfPHFF0nfhFa1dHV1Fd+wpnPKnyV8D13D96m6%0AHscRQAABBG5NwHWvU9ftSlVPnzhxIj3zzDPZQe3qm+3t7W0a1O6+XKXu63WfrvuB3S/sPl6lWpze%0A2lNzNgIINBPw5zClrgv8ua3ZeRxDoN0EGrVJ/DvQbs9DeREY6QIEto/0nzDPhwACCCCAAAIIIIAA%0AAgi0oEAclIgDFh7E0KCGBji8etDDAyF+7ePKr3N1rTlz5hSzt8d7NCM4fvx4evbZZ4sBG3fYqgPX%0AAzzltNm1OIYAAggggECrCcTBmfie5v16z6ta/L7oc5Tf16o6l+MIIIAAAggg0F4Cfo/3+75TBzoN%0ADAykzZs3V34WUBv9b//2b4uHj23t8ucK389K5dfeT4oAAgggcGsCrl+duj5WqlXfgrl69ep08eLF%0ArBupf3bFihVp4sSJRZ+s6n336epYuR+33J/r4Hb36cY+YhUgt283q7BkQgCBugKuD5S6LlCqz24+%0AVvdEdiLQZgL6/xzbJHrttc0eheIiMGoECGwfNT9qHhQBBBBAAAEEEEAAAQQQaC2BODgRBy40mOHV%0AgyEa6PDgRxwY8Uw/5YGQGTNmFLPC6fycRV+frtmITp06Veu0VQeuO2/Lac41yYMAAggggEArCnjQ%0ARqkHLavK6bzl90Nfq+p8jiOAAAIIIIBA+wr4c4CDnN5+++3U399f+UCLFi1K48ePvy6ApPJEMiCA%0AAAII3HaB2JZzve5U9fu+ffvS888/nwYHB7Pu3dnZmVauXFnU8+rXVV+uJyCJfbjux/U+5/EkJQS1%0AZ3GTCYHbLuA6QRfWtlf3EzkA+LbfmAsiMIwC+n/t/9v+P6/i+PfB6TAWkVsjgEAQILA9YLCJAAII%0AIIAAAggggAACCCBwdwUc0K67etuDIRrY0CCHg9s9ANIoLQe3T548ufgqXO3PWb7++uv03HPPpaNH%0Aj9Y6t9yRq/PdqeU055rkQQABBBBAoFUE9P4V38PidlUZnTdew/uqzuU4AggggAACCLSPgN/f/Z7v%0ANrFSBYHs378/7dy5s/KBNHvvvHnzakFSvm7liWRAAAEEELjtAq6DXbc7dd2uev3Xv/51unr1ata9%0Ax44dWwS1K1U/rvtu1QfrQHbP1u5JSbTffbfloPYY3K4C6JosCCBw5wVcN/hOsW5Q/VA+7nykCLSr%0AgP9f+/+603Z9HsqNwEgXILB9pP+EeT4EEEAAAQQQQAABBBBAoA0EPGCh1KsGNWJwuwdJ6g2QeJDE%0AAyQeENFg+kMPPVR89W0Og75Sfe3atcVgvTq53NHl1J25TnOuSR4EEEAAAQRaSSC+h+UO4JTzxWu0%0A0rNRFgQQQAABBBC4eQG/v/t936nbxmovv/7665U3UHt86dKlQwITY5u/fAEf8/7ya+8nRQABBBC4%0AcYFmdbv+YOnjjz9Ov/3tb4s+0Jyr65s4NFN7R0fHkH7bGNTuSUlif637bGNQu/t+dV/X/U5zykIe%0ABBC4fQLlusLjIbfvDlwJgeEXcLvG/7/9/14li9vDX1JKgAACEiCwnf8HCCCAAAIIIIAAAggggAAC%0ALSHggQulcXVwuwZA4upBknLqPA5uv+eee4oBF31Fbs5y5cqVtGHDhrRr165iUCd2cqlzyx1cTnOu%0ASR4EEEAAAQRaSSC+n91IuW72vBu5B3kRQAABBBBAYPgF/J7v4A8FP77xxhvp4sWLlYVbsGBBGjdu%0AXC2f2+ZOY3u/3A9QO4kNBBBAAIFbFnDfpet0pbFef//994s/WHK+qht2d3cXE4ioL1Z1ulb1w8a+%0A2Xozteu48imoPQa2x/cA3duvq8rBcQQQuH0Crh90RW/H9PbdiSshMPwC/r+tkmjbS9z2PlIEEBh+%0AgbzvYx/+clICBBBAAAEEEEAAAQQQQACBUSCgAQx1IpUHMjRQEhcdr7c6j8/X4LvWMWPGpG9/+9tp%0A27ZtWQPxOuell15KmpFO52mpV4Z6ZXUZSBFAAAEEEGh1Ab2P5Q7e5OZr9WemfAgggAACCCBwvYDf%0A5/3ZQGkMftyzZ0/67LPPrj+xtEdBj7Nnz6611x34WE5je750CV4igAACCNyigOt0XaZeva76Xd/A%0Aodnac5cpU6aknp6eIjBddbjqdU8uEgPb47aP1wto9/uA7+++XL8mRQCBuytQr964uyXgbgjceYH4%0Anui7xf/73keKAAKtIUBge2v8HCgFAggggAACCCCAAAIIIIDA/whoIEOdSR7QUKoBl3JgeSMw5fe5%0AzqPzNWOQvip3x44d6dy5cz7UMFUZNMij4Pa///u/L/LpurEceu2Or/I9G16YAwgggAACCCCAAAII%0AIIAAAgi0iIDbtErj6sD2r7/+Or311luVpVXg4pIlS4o2s9rHDmR0Wi+4XRelLV1JSwYEEEAgW8B1%0Auk6oV6dfu3Ytvfzyy8U3VeZedMaMGWnRokW1P1pyvV5vtnbPzk5Qe64u+RBoHYFYf6hU5detU1JK%0AgsCNC/g90WeWX3s/KQIItI4Age2t87OgJAgggAACCCCAAAIIIIAAAv8j4IBxpxoAd0eqB73rpdrn%0A/bqUX2vQRosGVZYvX14M3pw+fbrYV/XPf//3f6dLly6lH/3oR7Wg9nJwu66h8sV7V12X4wgggAAC%0ACCCAAAIIIIAAAgi0koDatQ5oV6pvM/MffFeVc+HChWns2LFFu9lBj+XUwe1uq8dU16dNXaXMcQQQ%0AQKCxgPtOlUPbXl2vX7lyJW3cuDHt37+/8UVKR/QtHA888ECtj9X1epyZvbyt/lflU+p6X2m5ztet%0AqPdL4LxEYJgFXG/E+mSYi8TtEbitAv4/flsvysUQQOCOCBDYfkdYuSgCCCCAAAIIIIAAAggggMCt%0ACmhgQ51MMdUgiAZjNDiiRQMkHgBx6vvqddzn4HYdX7p0afr000/Tl19+6exN0z/+8Y/FzO2PPfZY%0AcU9lVlm8+D4ur/eTIoAAAggggAACCCCAAAIIINCqAg5acoCHUwe19/X1pQMHDlQW/957700zZ86s%0ABTA6oFFtdq8OhnSQY7nNXnkTMiCAAAIINBRwfa4MrsuVOqhdk3Zs2LAhHTlypOE1ygcU0K7AdtfX%0AsW6Pwez6lkzV9XG2duV1fa/U13Afqu4Vt8v35jUCCCCAAAK3WyC+V97ua3M9BBC4/QIEtt9+U66I%0AAAIIIIAAAggggAACCCBwmwQ0wKHOpphqMMQdUPUGQLSv3n4VSbPNadGgjr4iXQMuhw8fLvZV/bNn%0Az550+fLl9MQTT6TOzs4iu8rixfd0eb2fFAEEEEAAAQQQQAABBBBAAIFWE3C7WmlcHdR+7ty5tGXL%0Alspiq12t9rXaxGojO5DdqQPaY5Cj2+1OdRO3qStvSAYEEEAAgSECrs+1s1yfq07v7+9P69atSydP%0AnhxyXqMXqo8XL16cpk+fXqvbXb87eF3B7Nr26jpfaazvdZ7r+ljPx+1G5WA/AggggAACCCCAwOgV%0A+GYEfvQa8OQIIIAAAggggAACCCCAAAItLOCBjjgIom0NjGj1ILkGTjyYolQDLHHVvji4omto5qH5%0A8+dnP71mqluzZk26cOFCbcajOGDkC8UBJe8jRQABBBBAAAEEEEAAAQQQQKCVBNx2VepZfZ1u3rw5%0AXblypbK4CxcuLP74W21zt7mVxtXtdgc4Oq28OBkQQAABBJoKxHpc27E+1wQfZ8+eTc8++2x2ULvq%0A5wcffHBIULvrd/e7loPavd/vAcqv67iud5+uHiRuN30wDiKAAAIIIIAAAgiMagEC20f1j5+HRwAB%0ABBBAAAEEEEAAAQTaQ0CDHl48AKLUgyQeYPHAuQdUygMtPu4BFl1jzpw5xSxE8R6+V730+PHj6bnn%0Ankvnz58vZoD3oL8Hj+KAUr3z2YcAAggggAACCCCAAAIIIIDAcAq43aoyxLas2rcKhPz444/TkSNH%0AKos4derUIvhRbXO1s7W6Pe72twMd3X5vFOhYeTMyIIAAAggMEXBdHlP3U6ouP3HiRHrmmWeSvoEj%0AZ1F93dvbm6ZMmVKbqd19rq7blTaaSMTvA67vYx+u7p/b95pTVvIggAACCCCAAAIIjGwBAttH9s+X%0Ap0MAAQQQQAABBBBAAAEERoxAHPyIAyMeLFHqwRYNxHjAJQ62ONA9DqzrWjNmzEhLly4tAuVzwL76%0A6qtiYOj06dPFoL8GkDRwFAeSdB2/zrkmeRBAAAEEEEAAAQQQQAABBBC40wJupyr1GgMh1d597733%0AKouh9vWiRYuKdrTb4mqHq70d13qBjpUXJwMCCCCAQFOBWJcro+txp/rjpNWrVxffOtn0Qv9zUPX3%0AihUrUnd3d92g9ti/6j7XRnV97Ld1f67TnLKQBwEEEEAAAQQQQAABAtv5P4AAAggggAACCCCAAAII%0AINA2AnEQJA6SOLjdA+YaWPEgS6NUeZRf5+pakydPTsuXLy/25YD09/cXX+V79OjRITO3awBJS3mA%0AKeea5EEAAQQQQAABBBBAAAEEEEDgTgmU26l6rTasUs3ue+3atfTqq6+mq1evVhZh8eLFxay95T8y%0AbxTo6LZ3bMvrJrGdX3lTMiCAAAIIDOlzjPW4g9r379+f1q5dmwYHB7O0Ojs708qVK9P48eNrQe2u%0Ay8v9qp40xPvdvxr7WKnns9jJhAACCCCAAAIIINBEgMD2JjgcQgABBBBAAAEEEEAAAQQQaD0BD46o%0AZN5WWg5u14CKBlc00FJvViHt9+CLB9gnTpyYHnrooSJ/zpMPDAwUA0UHDhyozYwUB5S0rcVpzjXJ%0AgwACCCCAAAIIIIAAAggggMCdFlA71auC2hUQ+dFHH6Uvv/yy8tb61rMpU6YUfxjutreDIGPqQEe3%0A1932Vhtei9PKG5IBAQQQQKAQcB+j62+nDmrftWtX2rBhQ9YfKOmCY8eOLfpClapOjnV6uU81BrW7%0ATzXW8+6fVer63Sk/PgQQQAABBBBAAAEEbkSAwPYb0SIvAggggAACCCCAAAIIIIBAywh4YMSDJU41%0AUB4HYTyo7pmEHOTu1z7uAXbNTqRZisaMGZP1rFeuXEnr169Pu3fvHhLc7oGlOOCUdUEyIYAAAggg%0AgAACCCCAAAIIIHCbBWLb1O1VB0IqPXnyZPrggw8q76qZfRcuXFj8cXmjtnejgMfKi5MBAQQQQKCh%0AQL16XPtUh+sPlD7++OP00ksvFdsNLxIOuA9U9br7U12vO6jd/adO3Y+qfFp1nvtUlWqJfbbhdmwi%0AgAACCCCAAAIIIJAt8K3snGREAAEEEEAAAQQQQAABBBBAoMUENFCiARwPmLh4Hkjxawe9l9N4XNsa%0ABNKqoHbN3N7X15cuXLjgbA1TnfOb3/wmaQZ3BcVrqVeGemVteFEOIIAAAggggAACCCCAAAIIIHAb%0ABOoFQzqoXe3Zq1evpk2bNmUFQ/b09BTfjKY2rwMgHeiowEcHO5YDHmN7XI9UbsffhsfkEggggMCI%0AFWhUj2u/6vH3338/bdmyJfv5u7u707Jly4YEp/uPkhzErrTeLO3K5/cA1eXadp1eTrMLREYEEEAA%0AAQQQQAABBIIAge0Bg00EEEAAAQQQQAABBBBAAIH2E9CASQwY12sN0JcDyxs9mfJ70MV5NCDU0dFR%0AC24/f/68DzVMVYbXXnutCG7/u7/7uyKfrhvLodexrA0vxgEEEEAAAQQQQAABBBBAAAEE7pCA2qUO%0AbFf63nvvpdOnT1febdasWUnBkGrnOphdqYMg4z7liWtse5fb4JU3JgMCCCAwSgVUX3vRttdYh7/5%0A5ptp69atzlaZTp48OT344IND6mjX367Py6mP+4+XXL/Xq9up4yt/BGRAAAEEEEAAAQQQqBAgsL0C%0AiMMIIIAAAggggAACCCCAAAKtL6ABEw3sONXgigd+PJji1E+j1/X2+bgGiDRos3z58rRz58505swZ%0AH2qavvvuu+nSpUvpn/7pn2pB7SqPF92zXDYfI0UAAQQQQAABBBBAAAEEEEDgdgq4/alUawyG1PaR%0AI0fSH/7wh8pbjh07Nj3wwANFO9eBjQ50dOr9DnhUWm53V96IDAgggAAChYDrb71wHR7rcU3M8cor%0Ar6QdO3Zki82YMSMtWrSoqJtVR7veVj0eg9k9U7vrd6XO6zrefauxno/b2YUiIwIIIIAAAggggAAC%0AJQEC20sgvEQAAQQQQAABBBBAAAEEEGhPAQ2caHAnphpo0UC9Bl60aBBGx736Sf1aqRal165d8+HU%0A29ub9uzZk06cOFHb12zj448/LmZu/5d/+ZfinsqrsnjxfVxe7ydFAAEEEEAAAQQQQAABBBBA4HYJ%0AqM2pRWlcHdx++fLltHnz5uJYs3uqDdvT01O0bx0I6WBHBUJ6Oyfw0e3hZvfjGAIIIDDaBVx/y6Fe%0A/X316tX0wgsvpH379mVT6Vs3FixYUOsXdaC663EHs8cA91ivKz9B7dncZEQAAQQQQAABBBC4BQEC%0A228Bj1MRQAABBBBAAAEEEEAAAQRaS0AD5BrsiakGXDwYVG8AXfvq7deTaeYjLRr01yC+BnY0m13O%0Asnv37jQ4OJieeOKJ1NnZWZxCcHuOHHkQQAABBBBAAAEEEEAAAQTuhIDaxg5qV3v3nXfeSefOnau8%0A1Zw5c1JXV1cR0BiD2B0MGQMfHfSo1O1tt7mdVt6QDAgggMAoFnA/pgi07dX198DAQNqwYUM6fPhw%0AttL8+fOT6nLXywpSd30eA9njto/HgPZ6dbsKQf2e/aMgIwIIIIAAAggggECGwDfTxWVkJgsCCCCA%0AAAIIIIAAAggggAACrS7ggRQP1Dj14LpnI9LgTBys0axEcdUx5/WgjWY1mjdvXjbBgQMH0tq1a9PF%0AixdrwQMejCoPUmVflIwIIIAAAggggAACCCCAAAIIVAi4zek2qAMinR46dCht27at4iop3XPPPUU7%0AWO1it5HdnnbQo1IHPip1O9zt88qbkAEBBBBAoBBw3a0Xrr+Vuu7++uuv0+rVq7OD2lUPL1q0qBbU%0A7rrc9bf7Rst9oj7uut39qvXqd+p6/vMigAACCCCAAAII3G4BAttvtyjXQwABBBBAAAEEEEAAAQQQ%0AGHaBOKASB1w8CKNBGQ/QKPUgTr1Uxz2Io2vNnTu3GBCK92j2wMeOHUvPPfdcOn/+fG0QKg5MecDK%0AabNrcQwBBBBAAAEEEEAAAQQQQACBKgG3L8ttTwdGarbf1157reoyxQzt+vYytYljO1pt59im9nGl%0Aaiur7e02czmtvCkZEEAAgVEqUK/udr2tb9nQN2w8++yz6cSJE1lCqosffPDBNHPmzFrd7Lpc9Xg5%0AmN11u1PX7e5PVX3uVQWI21kFIhMCCCCAAAIIIIAAApkCBLZnQpENAQQQQAABBBBAAAEEEECgvQQ8%0AeK5Se6BFqQdjlHowx8HtcUBH2xrIiYM5OkfX0ICQBob0Omc5ffp0MfCkVANRHpSKA1a6jl/nXJM8%0ACCCAAAIIIIAAAggggAACCFQJOLjd7VC1Sd96662kWX+rlvvvvz+NHz++aPu6/ew2sgPbHfio1O3t%0A2AbXPfSaBQEEEECgsYD7BGOqeluvVW+fPHkyPfPMM+ns2bONLxKOqE7u7e1NU6ZMKerg2A/q/k6l%0AsS/U+6nXAySbCCCAAAIIIIAAAsMikDcCPyxF46YIIIAAAggggAACCCCAAAII3JpAHDyPA+sebPdA%0AjQPbPYDjtFlwuwaGNECka+QsmrFdsyppBvcY3K5BKi1x4CrneuRBAAEEEEAAAQQQQAABBBBAoCwQ%0A25ba1hqD2j///PO0a9eu8mnXvZ4wYUKaM2fOkKB2B7OXU7WL1c6O7W5fMLbLvY8UAQQQQOAbgVhv%0Aa6/rbKXqQzx69GhavXp11h8k6Xz1a65YsSJ1d3c3DGp3QLv7QF2vu6+0Xr3u+typ7sWCAAIIIIAA%0AAggggMCdECCw/U6ock0EEEAAAQQQQAABBBBAAIGWEfDAugrkbaXl4HYN2DjA3YM75cB2HY8DOxog%0Aeuihh4oBo5wHvnTpUlq7dm06ePBgbZDKQQYOONB1PKCVc03yIIAAAggggAACCCCAAAIIICABtyXd%0AvnTqIEm1SV9//fVKLLV79S1lSt1WdtCj282xfez2tYPbdQMCHyuZyYAAAggMqbfFofpadbfr7QMH%0ADhR9iQMDA1laHR0dRV+l/jjJ/Z+uvx3E7v5Op97vfLHvM/alqgDU7Vk/BjIhgAACCCCAAAII3KIA%0Age23CMjpCCCAAAIIIIAAAggggAAC7SHggZc4IKNtDbw3GqjXwE45yD0O3ut8fS37ypUrU2dnZxbE%0A5cuX07p169KePXtqg1QONnCqC2mbBQEEEEAAAQQQQAABBBBAAIGbEXD70sGRmvX3jTfeSApur1rm%0Az5+fxo4d2zCwPQY/EgBZpclxBBBAoL6A+/5ifa1t19vqO1y/fn26cuVK/QuU9qreVh/luHHjigD0%0A2N/p4PVyP6f2u6/T9bn/SMlp7FMt3ZKXCCCAAAIIIIAAAgjcEYFv3ZGrclEEEEAAAQQQQAABBBBA%0AAAEEWlBAAzEaIPKAjIuogZq46LjzxG3n8T4FBmj1wNH27dvTxYsXna1hqnNefPHFpNmWNOO7lnpl%0AqFfWhhflAAIIIIAAAggggAACCCCAwKgVUPtRi1KvDo5UG3T37t1p7969lT76ZrJZs2bV/SNwB0Yq%0A+NGr2rIx+DG2pStvRgYEEEBglArUq7O1T/W26uxPPvkkvfbaa9kTX2jijd7e3mKCDtXDrqMVtO66%0Au5zW+yMl1+fup6ROH6X/QXlsBBBAAAEEEEBgmAUIbB/mHwC3RwABBBBAAAEEEEAAAQQQuLsCGpDR%0AQFEcmNGgkQdsyqVxPu3XtteYT+f7q3537NiRzp8/Hw/X3VYZNm/enAYHB9PDDz9c5CmXQfeKZa17%0AIXYigAACCCCAAAIIIIAAAgiMagG1G7UojasD2/v7+9Nbb71V5Gn2j4IclyxZUgtqV2CkAx/Ls/rq%0AmNqwWuu1k5vdh2MIIIDAaBaoV2ervtZ+BbV/+OGHWXW2Dbu6uoqgdtXXrpddf8dgds3W7rpcqfPo%0AHG2rLnedrmvrdUyLF/yDAAIIIIAAAggggMBdECCw/S4gcwsEEEAAAQQQQAABBBBAAIHWEogB4xo0%0A0qCNB5UaDdpov4/5acqvNSi0fPnytHPnznTmzBlna5pu2bKl+Cr4H/7wh0UZPADlk3SPctl8jBQB%0ABBBAAAEEEEAAAQQQQACBKKD2owPalSpI8vXXXy/+qDrmq7e9YMGCNGbMmCEz/SpQ0oGQDnKvF9Qe%0A28zltnK9e7EPAQQQGG0C7t/Tc2vba6yzf/e736WPPvoom2by5MnpwQcfrAW0q1/RdbXq7nqrj7su%0Ad1qvHqc+z/5RkBEBBBBAAAEEEEDgNgoQ2H4bMbkUAggggAACCCCAAAIIIIBA+whoYEYDSDHV4I8G%0AkzSgo0UDPR7UiQM55X16fe3atdrD66t/9+zZk06cOFHb12xj69ataWBgIK1ataq4p/KqLF58b5fX%0A+0kRQAABBBBAAAEEEEAAAQRGt4DaiVocIOnUQe3bt29PBw8eLPI0+0fBkTNnzmwa1K62slf/UXa9%0A9nGz+3AMAQQQGI0Crqv17K6nlTqoXX+EtGnTptTX15fNM3369LR48eKi71J1sutn9WfGgHbN1O59%0AMahd+RvV5SqE+yOzC0RGBBBAAAEEEEAAAQRukwCB7bcJkssggAACCCCAAAIIIIAAAgi0n4AGaDSI%0AFFMN6Hiwqd4ATr19fnINQmnRoFRPT08xiHTkyBEfbppqlncFtz/xxBOpo6OjyKuyePF9XV7vJ0UA%0AAQQQQAABBBBAAAEEEBidAm67Ko2rg9rPnTuX9C1hVYsCIMvBkeUgyBgMWQ6ErLo+xxFAAIHRLOC6%0AWgblulr19dWrV9OLL76Y9u7dm800a9aspG/ZUH+hVge1qz5Xfa1g9hjc7jrd+Qhqz6YmIwIIIIAA%0AAggggMAwCHwzQj4MN+eWCCCAAAIIIIAAAggggAACCAy3gAPGPRDk1AP1HvDxAJAGhTQ4VF6133l1%0Arq6jAaZ58+ZlP+L+/fvT2rVr08WLF2szNsUBL18oDoh5HykCCCCAAAIIIIAAAggggMDoEXC7MKae%0A+dfpq6++WgRMVqksWrSo+ANrtWkdwF5OYxCk27xuPyvV4rTqfhxHAAEERouA62g9r7a9up7WJBfr%0A1q27oaD2+++//7qg9nK/ZQxq97br9Vifl+txlZO6XAosCCCAAAIIIIAAAsMpQGD7cOpzbwQQQAAB%0ABBBAAAEEEEAAgZYQiAM2cUAnBrd78CcOFHlgKKY6rgEiX2fu3LlJQQLxHs0e+ujRo2n16tWpv7+/%0AbnC7B8ScNrsWxxBAAAEEEEAAAQQQQAABBEa+gAMllSpYUt8mtnXr1qT2ZdUybdq0pFXtWK2xzRvb%0AwT7udnIMbtc9ctu8VeXhOAIIIDBSBGLfXbmeVl194cKFYoKLQ4cOZT2y6tmFCxcmBbZrW/Ww6+1Y%0Ad8fJONRn6bpceevV4bH+jttZhSITAggggAACCCCAAAJ3QIDA9juAyiURQAABBBBAAAEEEEAAAQTa%0ATyAO3GjbaxzwKQ8WxYEibcfBIg0aeaB/5syZqaenp3idI3Pq1Kn0zDPPpK+++qoISPAsTh4QK6c5%0A1yQPAggggAACCCCAAAIIIIDAyBCIbUIHS7rdqKD206dPp9///veVD9vR0VH8IXY5ONJBkE7LQe2x%0A/Vx5EzIggAACo1Cgqp4+d+5cevbZZ9Px48ezdFTvqm/xvvvuuy6oXf2RsY/SE3C4Dldarx5336cK%0AELezCkQmBBBAAAEEEEAAAQTuoACB7XcQl0sjgAACCCCAAAIIIIAAAgi0l0AcnPeAjlIHt3sQSANC%0AHiSKqQeRtM+DRg5unzp1aurt7S3256icP3++CG7XAJcCExykoFRLHCDLuR55EEAAAQQQQAABBBBA%0AAAEE2l+g3BbUa7UTlarteO3atfTqq68WadXTLlmypGjbNgtsdzvY7eLYVnYb2mnV/TiOAAIIjAaB%0Aqnpaf3ykoPYzZ85kcageVp+i+hbdT6l95f7J2C/p/kr3Typ/vXpcBaAOz/oxkAkBBBBAAAEEEEDg%0ALgoQ2H4XsbkVAggggAACCCCAAAIIIIBA6wtoMMcDOt5W6sEfD+rHASQPHCmNA0cePNK5ukZ3d3da%0AsWJFkSdH4tKlS2nNmjXp4MGDtcB2By3o/PJAWc41yYMAAggggAACCCCAAAIIIDAyBNQm9Oo/iP7g%0Agw/SiRMnKh9Q3yx277331mbxVfu13hqDId0udltZN9E2CwIIIIDAXwTKfXVxogrV08eOHSuC2vv7%0A+7PI1M+4fPnyNGnSpKK+VT0c+yR13P2S7pNU6j5J92O6b9L1t+tup1mFIRMCCCCAAAIIIIAAAndJ%0AgMD2uwTNbRBAAAEEEEAAAQQQQAABBNpLwAM7ccBH23EAKQ76e/DIg0kOcvdAkgeQxo8fn1auXJn0%0Ale85y+XLl9P69evTp59+el1wuwMYdB0PnOVckzwIIIAAAgjvznBlAABAAElEQVQggAACCCCAAALt%0AJ+B2n9uCSmPQ5Jdffpk+/PDDygfr7OxMDzzwQN32rdu2bsvGwHa3kytvQAYEEEBgFArEOlqP72/T%0AcD2tiSvWrl2bBgYGsnTUt/jQQw+lrq6upkHtrredxv5K1+Hl/k0VgDo968dAJgQQQAABBBBAAIFh%0AECCwfRjQuSUCCCCAAAIIIIAAAggggEB7CHiApzz4oyD1GODugSOlDmyP+7TtoABda+zYsenb3/52%0AkeZI6KvkX3jhhbRt27biq+U9MBaDGXQdD6DlXJM8CCCAAAIIIIAAAggggAAC7SPg9l5sBzpYUrMA%0AX7lyJb366qtFIGWzp1KbtKenp2i7xnZtORDSs/wSFNlMk2MIIIDAXwTKdbT77lxPa8IKTVyhCSxy%0AljFjxhQTY4wbN64IQFddrHo69je6D9Kp+x/dB+n+S9X72nb/pu6vbRYEEEAAAQQQQAABBFpV4Fut%0AWjDKhQACCCCAAAIIIIAAAggggEArCGigR4NTHvBRqkEpDQjVW5xPx7TtNeZV0IFmbNfM7X19fSnn%0A64dVhk2bNqVLly6lhx9+uLhcuQy6VyxrvCfbCCCAAAIIIIAAAggggAACI0dAbT8HTCp977330ldf%0AfVX5gLNmzUrd3d1FmzYGsztYMu5zUKTT2L7VNgsCCCCAwDcTTahejqvqZvUBqu8v5w+PbHnPPfek%0A5cuXF3+ApLrWf2hUDmx3vV0OaPcfJKnu1vnuP3S97dT3I0UAAQQQQAABBBBAoNUECGxvtZ8I5UEA%0AAQQQQAABBBBAAAEEEGg5AQ34OGBcqQaElGppNBik/Y2O6TwNbmngacWKFWnHjh3p7Nmz2l25bNmy%0ApfjK4kcffbQogwMMfKLLqtfN7u/8pAgggAACCCCAAAIIIIAAAq0t4PanUq0xoF3bR44cSR9//HHl%0AQ+jbw+bNm1e0aWOgZAxm9361NbVd1batvCkZEEAAgREsUK6fYz2toPYPP/wwvfXWW9kCXV1dqbe3%0At5id3X1+qovrBbVrpvZYf2s71t3adt9gOc0uEBkRQAABBBBAAAEEEBgGAQLbhwGdWyKAAAIIIIAA%0AAggggAACCLSfgAaANDgVUw0QKYhAA0xadCyufsq4z9vXrl3z4WLAas+ePenkyZO1fc02PvrooyK4%0AfdWqVbVsKosX3UOLy+v9pAgggAACCCCAAAIIIIAAAu0l0CxoUu3RwcHBYiZg52v0dGon9vT0FH9g%0A7eB1B0TG2X61z8d1jgMj3ZbV9d3mbHQv9iOAAAKjQcD1rlKvqpe1raD2d955J/3+97/Pppg0aVJa%0AunRpUQer7tXqelqp6moFsyv16uOqt5Vfaay7dXPX2U6zC0RGBBBAAAEEEEAAAQSGSYDA9mGC57YI%0AIIAAAggggAACCCCAAALtJ6ABIA1OxVSDRtqnpd4AUb19fnINcnlxgMHRo0e9q2mqWd4HBgbSE088%0AUQxqKbPK4sX3dXm9nxQBBBBAAAEEEEAAAQQQQKB9BdTGU+CkVgdOnj9/vvKB5s6dmzQTsAMfHQwZ%0Ag9od0K48XtW29KqbuK1ZeUMyIIAAAiNUwP2Aejxte4118+bNm9O2bduyBaZNm5aWLFlS1LGuf2M9%0A7UD2mPp4ue52nR3r67idXSgyIoAAAggggAACCCAwTALfjHgPUwG4LQIIIIAAAggggAACCCCAAALt%0AJOCBoDhIpG0POnkwSYNLHmzSbEpx9X7n9bkLFy5M999/fzbH559/ntauXZsuXbpUC2zwYFp5kC37%0AomREAAEEEEAAAQQQQAABBBBoCQG369zOc9Ck04MHD6bt27dXlnX8+PFFW1NtT7dD3WZ1YKRSHXOe%0A2OatvAEZEEAAgVEi4HpZj+u6WanrZX1D44svvnhDQe333Xdf8Y0a7h9UXew62n2I5X5F192u031u%0Avbpb+1gQQAABBBBAAAEEEGgnAQLb2+mnRVkRQAABBBBAAAEEEEAAAQRaQiAOCMUBIw8ieQDKg0we%0AhHIavzbYwQO+jgLbFeAe79HsoY8cOZKee+651N/fXxtEiwNrHnBz2uxaHEMAAQQQQAABBBBAAAEE%0AEGgNAbfhyu07B0/qD5xfe+21ysKqnapvCHPwY2ynetvtUudRe1TnuV1aTitvSgYEEEBgBAq4Xtaj%0AxbrZ9fLg4GBat25d+vTTT7OfXt+m4X5A1bXuU4x9iLEf0ftdfyu/+yN1vlcXwPW3X5MigAACCCCA%0AAAIIINAOAgS2t8NPiTIigAACCCCAAAIIIIAAAgi0nEAcGPKgkVIPJin1YJQGmzTwFGdX8qCUB6KU%0AOnDAMzXFezQDOHXqVHr22WfTV199VXwVvQfUPOBWTptdi2MIIIAAAggggAACCCCAAAKtJeAASrf1%0A/vSnP6Xf/e536cKFC5UFnTdvXrrnnnuGBLarfRrbotp2ULvbtLGdq5vktk8rC0QGBBBAoA0F3Lem%0AortOVup6+eLFi2nNmjVJ36SRuyxYsCCpjnZ9W+5HjH2J5YB29yM2qrNVBurt3J8E+RBAAAEEEEAA%0AAQRaTYDA9lb7iVAeBBBAAAEEEEAAAQQQQACBthGIA0QehFLqQSUHBmiwyQNQMXWgu/Y5kMDB7VOn%0ATk29vb1FcEEOyLlz54rg9i+//JLg9hww8iCAAAIIIIAAAggggAACLSrgAMp6wZMKat+7d2/as2dP%0AZem7urrS7NmzizZqDJhU+zOubru6PRrbt7pJbPtW3pQMCCCAwAgTqFcnO6hddfL58+eLb1M8fvx4%0A1pOrrtU3acyaNauoX/XadbT6CN1f6Ekx3Jfoelt5dY7Xcp2tQlBvZ/0oyIQAAggggAACCCDQogIE%0AtrfoD4ZiIYAAAggggAACCCCAAAIItIeAB49UWm8r9eCSAwSqBqjKg1O6xqRJk9KKFSuKoPgcDc0O%0AtXr16nTo0KHajFGeOUrnx4G4nOuRBwEEEEAAAQQQQAABBBBA4O4KxHabtr26bad235tvvllZKLVB%0AFThZbpO67Rn/wFp53IZVqvYoCwIIIIDA9X1pqpNdHyuoXd+eqG9RPH36dBaX6tilS5emadOmDQlq%0Ad/B6TOsFtrtOd50d+yJVAL/OKgyZEEAAAQQQQAABBBBoUQEC21v0B0OxEEAAAQQQQAABBBBAAAEE%0A2kvAA/8eQHKqgSYPOjmAQKkHqsqzMOmYgwp0jQkTJqSHHnoodXZ2ZoFcvnw5rVu3Ln322We1gTYP%0AujkgQhfSNgsCCCCAAAIIIIAAAggggEDrCrgNF4MoX3/99XTp0qXKQj/wwANp7Nix17VH3RZ1+9Tt%0ATwe0uy2rVIvTyhuSAQEEEBhhAu47c+q6WKmC2vWtiQpq14ztOYvqXU1gce+99w4Jand9rPq53E+o%0Afe4rdP9is6D2nHKQBwEEEEAAAQQQQACBVhcgsL3Vf0KUDwEEEEAAAQQQQAABBBBAoG0EPOAfAwG0%0AXQ5udyBBHLCK++Kglc4fN25cEdyuoISc5dq1a+mFF15I27dvLwbaNODmgAinuo4H5nKuSR4EEEAA%0AAQQQQAABBBBAAIE7K+A2mtttSh1IqSDKXbt2pc8//7yyEPr2r/vuu6/WFnXQZEwdINkosF03cRu3%0A8oZkQAABBEaYQKyP9WjuW3OdrG9L1Lcm5vyhkc5XwLomrujq6rouqL2qf9B1t+vrcr+jrk99LQUW%0ABBBAAAEEEEAAgZEi8K2R8iA8BwIIIIAAAggggAACCCCAAAKtIKCBJA1+eUBJqQa9FNxeb3E+HdO2%0A15hXAQyasX3lypWpr68v9ff3x8N1t3XPV155pRhg+973vlfkKZdB94plrXshdiKAAAIIIIAAAggg%0AgAACCNxxgRhEqW2vDqLUjMBvvfVWZTkUALl48eJaULsCIR0UGf+I2oHt5Zl/K29ABgQQQGCEC1TV%0Ax3v37k0vvvhi0sQSOcuYMWPS8uXLk1L1xbn+jXWzg9tdTzt13lhXu39P19LiNKcs5EEAAQQQQAAB%0ABBBAoB0ECGxvh58SZUQAAQQQQAABBBBAAAEEEGgrgRgwrsEwDTh5UKzRg9QbhIr7FMygQS19ZfGO%0AHTvS2bNnG11qyP633347DQwMpB/84AfFfl3TA2Da4bJ6u8jEPwgggAACCCCAAAIIIIAAAsMmoPaj%0AA9qV6o+dX3/99XT58uXKMi1cuLAInnQwZAyc9LZSHY+BkmobetVNtM2CAAIIjDYB998pjavr4p07%0AdxYTSeh1zqJvYVRQe0dHR1GvxrpZ/Xz1VtfVzhvravfpuY52mlMW8iCAAAIIIIAAAggg0C4CBLa3%0Ay0+KciKAAAIIIIAAAggggAACCLSVgAaWNAAW03qDTzruVQ/obafeF2eB6u3tTXv27EknT57MMvnw%0Aww+LmdtXrVpVBC/oJJfF11fq8mqbBQEEEEAAAQQQQAABBBBA4O4IqC2mJQZRatuBlNu2bUuHDh2q%0ALMzkyZPTjBkz6s4GXA6UbBTYrpuoPcqCAAIIjDaBqrp469at6c0338xm6erqSsuWLSuC1x2crrpX%0A9XE5oP2v//qva9+u4T8+ivW0znfdXE6zC0RGBBBAAAEEEEAAAQTaRIDA9jb5QVFMBBBAAAEEEEAA%0AAQQQQACB9hPQQJMGxWKqgSgPlHkgKvfJNEufl56enmLA69ixY97VNNUs74ODg+nxxx9PGizTQnB7%0AUzIOIoAAAggggAACCCCAAAJ3XMDtQ6VxdVD7mTNn0jvvvFNZDgVJLlmypDYLewyedFC70xgsqXbp%0AjbZNKwtDBgQQQKDNBOrVxaqHtV/9ce+++2567733sp9q0qRJaenSpUO+HUN1r+pqB7arfy4GuJfr%0AaOVX/UxQezY7GRFAAAEEEEAAAQRGiACB7SPkB8ljIIAAAggggAACCCCAAAIItKaABqA0CFYOFIhB%0A5S658yiNq477mPPqmosWLSoGwHJm7tN5+/btS88//3x68skn09ixY4tLxXL4HvXK6/uSIoAAAggg%0AgAACCCCAAAII3B4Btb20xFSBlA5qVzDl5s2b09WrVytvuHjx4tTR0VEEQDo40gGUfq0gyXpB7W5/%0A6iZuF1bekAwIIIDACBBw/atH0bZX18VKVQ9/8skn2U87derUIX9opL4318MxkD1u+3izetoFoJ62%0ABCkCCCCAAAIIIIDASBX4v0bqg/FcCCCAAAIIIIAAAggggAACCLSKQBxwcsCAUg1sadWglQawlMZB%0ALW/HGZycz9eZN29eWrBgQfajHj58OK1evTr19/cXwRIaoPOgnVNdTNssCCCAAAIIIIAAAggggAAC%0Ad0fA7TGlDqjcunVryvmWrmnTpiUFUsb2pdqTDpR0GoPa3R5121JPqW0WBBBAYLQIxL6venXwtWvX%0A0m9+85sbCmqfOXNm0rcsuo51n5/7+JSqn89rrKuVN9bTrp9j3Ry3R8vPiedEAAEEEEAAAQQQGH0C%0ABLaPvp85T4wAAggggAACCCCAAAIIIDAMAnHgKQ5MeaBLqYMNlNYb6IqDXcqjc3StWbNmFYNm8R7N%0AHvHkyZPpueeeS/pKe80A6KAJD+iV02bX4hgCCCCAAAIIIIAAAggggMCNC8R2lwMq3TZTO+3UqVPp%0A/fffr7ywZmlfuHDhkKD22Lb0dr2AycqLkwEBBBAYoQKug/V4roOVuh6+fPlyWr9+fdq9e3e2wJw5%0Ac4pvV3Rfn+td9efFfj6/dhrraZ8b+w5dgNx+P+cnRQABBBBAAAEEEECgXQUIbG/XnxzlRgABBBBA%0AAAEEEEAAAQQQaDuBOAAVB6g8aKVUg14a0PLgllPP5OTZ25XHszjpWpqhr7e3t9iXA3P27Nn0zDPP%0ApBMnThTB7R6888BeOc25JnkQQAABBBBAAAEEEEAAAQSqBWJ7S9taFUypVEHtV69eTa+++mrSbMFV%0Ay5IlS4qZf2N70kGSTh1c6bZnbI+6neq06n4cRwABBNpdwHWwnsN1sOth1cUXL15Ma9asSQcOHMh+%0A1AceeCDNnz+/mIBC9Wmz/j339bmOVur6WWmso10A6mhLkCKAAAIIIIAAAgiMBgEC20fDT5lnRAAB%0ABBBAAAEEEEAAAQQQaBkBD06pQN5W6iAEBxzEAbByULsGwDz4pXwe9Jo0aVJasWJFcSzngTVQt3r1%0A6vTFF18Mmbldg3haPNDnNOea5EEAAQQQQAABBBBAAAEEELgxAQdW+hu1Pvjgg6Rv2qpaZs6cme69%0A994igNJtSLcVy2kMmnQb0oGSTqvux3EEEECg3QXcx+V616lnau/v7y/6yo4dO5b1qKo/9QdGs2fP%0ALvr5VL+6/nUAe06/nutoXc+rC0AdbQlSBBBAAAEEEEAAgdEiQGD7aPlJ85wIIIAAAggggAACCCCA%0AAAItJeBBKQ9WOdVAloPbPRCmtNFgmI7F4PYJEyaklStXJn0dfc4yODiYnn/++bR3797a1y1rUM+z%0ABcYBv5zrkQcBBBBAAAEEEEAAAQQQQKCxQGxjue3lgEqlCqb86KOPGl/gf46MGTMmLViwoPZH0vXa%0Aj7G9GIMmKy9OBgQQQGAECsT6V48X62D9YdFXX31VfLvhqVOnsp5e/XFLly5N06dPrwW1+4+MYj+e%0Atv0NjN7v+tl9eqqj3TdY7jPMKgyZEEAAAQQQQAABBBAYQQIEto+gHyaPggACCCCAAAIIIIAAAggg%0A0F4C5YEqD2CVg9s96FVvIMzHPCCma4wbN64Ibh87dmwWiL7efuPGjamvr682c7sG9+KqC3kAMOui%0AZEIAAQQQQAABBBBAAAEEEBgi4DZVbGtpWwHtCqq8cuVK2rx5c/F6yImlF2r39fT0FH8A7fajA9vV%0ARnT70KkDJ93mdKrLapsFAQQQGOkCsf7Vs8Y/KFL9e+LEifTss8+m/5+9O4GTo7zPPP6ieySNjtGJ%0ABEIHSEhCICBgjLM+ibHxhQ3xehPbwZuNHedaO7E3m43jOLGTOI7jZH0kwfG1PgCDOMxhbC4bMDZg%0AcwshCSQhoQMdo5FmRnNoRtL2U+IZ3il1T/e0ps/5FZ/SW8dbVW99u/nXVL//rt6/f39BFIqvK1as%0ACNOnTz8mqV3r/Bmen9ae/vxOcdmxOVdSe0ENoRICCCCAAAIIIIAAAnUoMKoOz4lTQgABBBBAAAEE%0AEEAAAQQQQKBmBJREoM41JxOoVOeaOrWyDXE9TXuM66pDbty4cUly+5NPPhna2tri1Vmndcwf/vCH%0AoaOjI5x//vlJnXQbdKy4rVl3xEIEEEAAAQQQQAABBBBAAIGCBJzU7gTLBx54IOzduzfvtieffHKY%0AMmVKct+oBEqPTmr3fJw0qfu7OHlSB/H9Zd4DUgEBBBCoYYFsSe1x/N2yZUu48cYbg37VsJBBsfbM%0AM88MjY2NxyS1O4E9W6mYrPgcx2Z/rudSxyc2F/IqUAcBBBBAAAEEEECgngVIbK/nV5dzQwABBBBA%0AAAEEEEAAAQQQqAkBdVg5YVylkg3c6ZbrBLJ1csXLlBihTrSVK1cmT2Lft29frl31W/7Tn/40dHZ2%0Ahte85jXJcu0zTnB3W7UyPl6/nTCDAAIIIIAAAggggAACCCDQT8D3eCo1OpndpRIrH3vssX7bZJvR%0AL3QtWLAguU9TcqQTJXX/Fye0O3FSpe7duH/LpskyBBCod4F07E3H4Oeeey7cfPPNoaenpyAKPUhC%0ASe36lUTFVX1m5mT1dDK7ntaudY7PjtnaRqNjs0s1gFhd0MtAJQQQQAABBBBAAIE6FyCxvc5fYE4P%0AAQQQQAABBBBAAAEEEECgNgTUcaXOtbh0Qrk7tVTGo84sno/r9fb29p24OtyeeeaZsHv37r5lA008%0A9NBDyZPb3/SmNyVJEqrrtmjax3F7tYwBAQQQQAABBBBAAAEEEEAgu0C+xEo9JfjOO+8s6AvOS5cu%0A7UuidCJ7ttIJlLp/SydQqpW+r8veYpYigAACtS8wUOzVrx2uWbMm+fVCfcGokEHJ7GeddVYYO3Zs%0AEkMdZx2DlcieTm73OtdVPHZM9mdtjscuC2kLdRBAAAEEEEAAAQQQqGcBEtvr+dXl3BBAAAEEEEAA%0AAQQQQAABBGpKQB1YThZ3qU4ud8QNtoNLnXQeli1bFp599tmwfft2LxqwfOqpp5KfYH7729+edMqp%0AsjvcNO22uJ1axoAAAggggAACCCCAAAIIIJBfQPdRflK77tvuu+++sH///rwbzp8/P0yaNCm5N3OS%0ApJIm/TRgTXu5St3DadT9m0cdxPdzeQ9IBQQQQKBGBfxZmsp4VOxV3H300UfD3Xff3feZW77TbGxs%0ATJ7Urnjr2Ko46xgcJ7T7Se25ktodl3VMx2OX+drBegQQQAABBBBAAAEEhoMAie3D4VXmHBFAAAEE%0AEEAAAQQQQAABBGpGQB1Z6nBLd2ip0yvXoLoec9XRPhcvXpwkPGzevDlXtX7LlQh/3XXXhXe+852h%0AoaEhWRe3w23M1t5+O2IGAQQQQAABBBBAAAEEEBimArpf0qBSoxPaXW7cuDHoi8X5BiVVzps3ry+p%0APU6mdPKkSydd+j7R9275jsF6BBBAoB4E0nHXsVelktp//vOfh5/97GcFn+rUqVPDGWeckXxxyPHV%0A8daxOP20dq/3l4xUKhZre8fkdFlwg6iIAAIIIIAAAggggECdC+TuFa/zE+f0EEAAAQQQQAABBBBA%0AAAEEEKhWAXdsqX2a9ujOMz8Ryp1n6adCqTPNHWqq40407WfBggXh1FNPLfjUt2zZEq655prQ1tbW%0Al4ChjsB41M40z4AAAggggAACCCCAAAIIIPCygO+T4vsnTTupvaOjI9x1110vb5BjSveC+hUu3985%0AYTJd+t7PJQmUOUBZjAACdSngWKuT83Qcc5XUrpg7mKT2GTNmhBUrViTx15/LOfbq87j4Mzh/Puf1%0AisUeva0/41OpwWUywz8IIIAAAggggAACCCCQCJDYzhsBAQQQQAABBBBAAAEEEEAAgSoUiDu24k4v%0Ad4SpdEeZyrgzzUntWuY6TmzQvk466aSwdOnS5ClRhZz6zp07w1VXXRVaWlqSJ1s5CUOdgxrSZSH7%0ApA4CCCCAAAIIIIAAAgggMJwEnGTp+yklWN5zzz3hwIEDeRkWLlwYJkyY0Jcg6fu8dBknUMb3kb6/%0AdJn3gFRAAAEEakzAn02p2Y63Kh1ze3t7w6233hoeffTRgs9szpw5yZeK9Bmc4qdirOOuk9jjz+PS%0An8P5szhv77jsBhCTLUGJAAIIIIAAAggggEB/ARLb+3swhwACCCCAAAIIIIAAAggggEDVCMQdXO78%0AUhknt+frVHOSuzre3KGmfcyaNSssX7684OR2JbV/73vfC7t27UqS29056I7DdFk1iDQEAQQQQAAB%0ABBBAAAEEEKiAQHyPpGmNTrBUUvu6deuSMV/TpkyZknw5WfeB8f2f7vFyJVHG94+a1uAy3/FYjwAC%0ACNSagOOt2u14G8fc7u7ucMMNN4Q1a9YUfGrz5s0Lixcv7vsMTvFXY5zInu9p7f78Lo7JbgAx2RKU%0ACCCAAAIIIIAAAggcK0Bi+7EmLEEAAQQQQAABBBBAAAEEEECgagTc+aUGeVqlkxrcsRY/McrJ7C7T%0AyQ7aVvuYNm1aOOuss5JOuUJOuL29PVx99dXhhRde6PfkdiVnaHBHostC9kkdBBBAAAEEEEAAAQQQ%0AQKDeBHxPpDIendje1tYWfvKTn+Q9bd3v6de2fN+n0vd+cen1TqL0PV/eA1ABAQQQqHEBx1udRrZ4%0A29HREa677rqwcePGgs900aJFQb+U4c/hHHv1+Vo8ZvvcTbE5HYu9HzdA8wwIIIAAAggggAACCCCQ%0AW4DE9tw2rEEAAQQQQAABBBBAAAEEEECgagTc6eXOMJfqLHMSQ5zY4M41lR6d4K76TnSYPHlyWLly%0AZVKnkJPt6upKOgSfe+65vqcNquNQCRruQNR+4o7FQvZLHQQQQAABBBBAAAEEEECgHgV8n+Skdj2t%0A/e677w6dnZ15T/fUU08NDQ0Nx9zzObHS94C+x/N9nu8X4/vIvAejAgIIIFBjAv7syXHWpeNta2tr%0AuOaaa8LWrVsLOjPFzNNPPz2cfPLJSVK7P3NTrHXc9Wds/tzNn7WpThyL0/HYDXBc9jwlAggggAAC%0ACCCAAAIIHCsw6thFLEEAAQQQQAABBBBAAAEEEEAAgWoUUOeXOunSnWDqLNPg5S7jZUmF6B/VUUKF%0AxgkTJoRzzjknPPnkk0FPsso39PT0hBtvvDG8+c1vDmeccUZS3W3wttp/trZ6PSUCCCCAAAIIIIAA%0AAgggUI8Cug/S4ARLlU6y1P3X6tWrC3pycFNTU5gzZ07fr3U5iT2dROkvOuueLFsiZXx/WI/enBMC%0ACAxPgTjWSsCxVqVibUtLS7j22mvDvn37CgJS/NQvZMyYMaNfUrtirJPas5VOaHcsVswlFhdETiUE%0AEECg6gQee/hn4Y5bV2X+dj9UdW0b6gaNGjU6zJ23IFz4movD/EWLh3r37A8BBBA4bgES24+bkB0g%0AgAACCCCAAAIIIIAAAgggUD6BdMK45pUkoU6z9KB1GjV4Op53fXX4jRs3Lnlyu5Lb29vbvSpnqWPe%0AdtttSSL8eeedl9RLt0HHUoeij5lzZ6xAAAEEEEAAAQQQQAABBOpAIE601LRH3T/pvksJlvfee2/e%0AM1WipJ4arHssJ0s6sd2lljuhUvU0+r4v7wGogAACCNSwQBxrdRqKsVqmUuPOnTvDqlWrCvp8S9sr%0Ali5fvjxMnTo1iaOOvY63TmjP9ZR2x+k4DsfxmM/FpMyAAAIIVLeArh9/8cfvDa37Wqq7oUPcuq/+%0A62fC333x2+FVr714iPfM7hBAAIHjEzi21/v49sfWCCCAAAIIIIAAAggggAACCCBQYgF3iLl0x5lK%0Ad745yUGdcO6Ac+mOOCdBqK620/KVK1eGKVOmFHwGP/nJT8J9992XJGm4A9HJG3FHo6cL3jEVEUAA%0AAQQQQAABBBBAAIEaFPC9j0rfI7m88847w8GDB/Oe1eLFi0NDQ0OS1O7ESt/bxfO+B1TpJEqXOojv%0AGfMekAoIIIBAjQjEMVZNVnyN4+3WrVvDNddcU3BSuz4LO+uss7ImtetzNK336M/V4jhMUnuNvHFo%0AJgIIIJBHYMum54ZdUrtIDnZ3hS98+uN5dFiNAAIIlF+AJ7aX35wjIoAAAggggAACCCCAAAIIIHDc%0AAkpQUMedSyUyuHPPyQtxqel4dAO8rLe3N1mkzrkzzzwzPPPMM2H37t2uNmD54IMPJk9uv/jii5PE%0AC1VWezy4HW6vl1MigAACCCCAAAIIIIAAAvUi4PsxnY+mPSrpUk9rf/TRR8MLL7yQ93RnzJgRZs+e%0AfcyXlpVQ6WRKJ1L6S8rpxHYdxPdheQ9IBQQQQKBGBBxnHV9d+stDGzduDDfddFPo6ekp6Iz064X6%0ADGz8+PFJzFQsVZxVbHUSu0slt2udY7HjsLZJx2DHX5cFNYZKCCCAAAIVFdjXsqeix6/kwXds3Rx2%0A79weZsyaU8lmcGwEEECgnwCJ7f04mEEAAQQQQAABBBBAAAEEEECgdgTUQaZOvLhUZ5o7+tyB5jJ9%0AZloer1OyhYdly5aF9evXhx07dnjRgOWTTz4Zurq6wtve9rakk0+V1RYPPo7b6+WUCCCAAAIIIIAA%0AAggggECtC/geTKVHJ1rqPqu5uTn8/Oc/z3uaSpzU09p1L6WkSSeyO5HS8068VD2N6Xu7vAeiAgII%0AIFBjAtnirJb5y0Nr164Nt912W/JFokJOTcnsSmpXcrtiqBPVHWcVj53U7tLrXDeOwZrW4M+/XBbS%0AFuoggAACCFReoLurs/KNqGALDrS3ZRLbK9gADo0AAgikBEhsT4EwiwACCCCAAAIIIIAAAggggEAt%0ACaijTB156Q4zd6hlOxfV9ZhtvZZpn0uWLEk68bZs2ZKrWr/lSoRftWpVuPTSS0NDQ0OyLm6H25it%0Avf12xAwCCCCAAAIIIIAAAgggUEYB3aPkG3w/k67nbeNSiZaaV1K7fh3rjjvuKOgJwroHU5Kl7qOc%0AOJlOavdy1dHoezuXal+utqbbzjwCCCBQCwJxfNW0Rye1P/bYY+Guu+5KlhdyPo2NjUlSu+KrY6li%0AqxLXncSeLklqL0SWOggggEDtCkyYOKl2G0/LEUAAgToUePnRaXV4cpwSAggggAACCCCAAAIIIIAA%0AAsNBIE5acDKDyrhzLlcHnZ5A5dEJE6rr/SxcuDAsWrSoYMbNmzeH73//+6GtrS15apYTOtzpGHdG%0AFrxTKiKAAAIIIIAAAggggAACJRDwfUq8a/0SVbbBdV2qju9vXN/rVCqpXfdDv/zlLwv6JazZs2eH%0AGTNm9CW1O8HSyZQudb/mez2Xvn9TOzTNgAACCNSLgONsHF8VW53U/uCDD4Y777zzmHic6/ynTp0a%0AVq5cmSSwO4Y6vsbJ7P6szE9udx3F4HQc1rEce13mOj7LEUAAAQSqU2Dm7DnV2TBahQACCAxTARLb%0Ah+kLz2kjgAACCCCAAAIIIIAAAgjUl0DccaZpj+6kU6ebO+FUurPOHXWedx3V9z5OPvnkcPrppyfJ%0AE4Wovfjii+Gqq64KLS0tfckcTnDX9nGnZCH7ow4CCCCAQH6BONFjMNP593y0xmD2GdctdP/UQwAB%0ABBBAoNwCul7Fg69fX/va18KvfvWr5L7Fy1ym63ve651s6XLnzp3hoYcecrWcpZ7Sftppp/VLave9%0AWVymEyrj+8CcO2cFAgggUIMCjqtquqdVOr7qy0P33HNPuO+++wo+u+nTp4cVK1b0S0x3jPXnYy7T%0An5OpXq4Y7FjssuAGUREBBBBAoGoEZs6eG05dckbVtIeGIIAAAsNdYNRwB+D8EUAAAQQQQAABBBBA%0AAAEEEKgXAXWgqZNPQ9yZpuT2XENcT9MevQ8/ZVBPD1Sn3tNPP510Iuban5crqV3J7ZdffnmYOXNm%0A0vmnzke1RcdQO+PS2+UrfX4D1dN+GRBAAIHhIFBITMznUMg+CqmT6zjxtsTnXEosRwABBBAot0B8%0AffK0yt7e3tDc3Bxuu+22sHbt2vDWt741TJo0KW/ztK1H3ffoPqqnpyf8+Mc/Tqbz7UBfJFYype6X%0Asn0pOVdCpa6tHnUMrrX5pFmPAAKlEHAczbfvQmNUvD/HVpVxUvvtt98eVq9ene+QfetPPPHEsHjx%0A4iROOtY63jqJXaVisUonvOeLvz5Aoefm+pQIIIAAAtUn8K/fuDE89vDPwqHDh6qvcZkWjThhxNGH%0AD2XuAY72sxzta9F0cr0albl+Jdew0cm1bG/z7vDd//zX8PgvH8h7PpMmT81bhwoIIIBAOQVIbC+n%0ANsdCAAEEEEAAAQQQQAABBBBAoMQC7khTh5+ndUh9uKkhXqZpj8nK1D9xXXUeTps2LZx11lnhqaee%0AShI+UtWPmW1rawtXX311uOyyy8JJJ53Urw1qj9vo8pgdRAtUJ9ewadOmsGDBgr7Vrhu3v28lEwgg%0AgEAdCDjO+VTS81quZRoVv1162utcej+5StdLl9qfB19PfL3xcpWOx9o+nk9m+AcBBBBAAIEyC/h6%0ApMP62uZpJbV72LBhQ7jyyivDxRdfHM4444zkeqb6vq6p9L5U6rroUYntv/jFL8KePXu8u5zl3Llz%0AQ1NTU3K/FCdSajqdXKnrbDz6+qudu105D8QKBBBAYIgFHAPj3e7bty90dnYGJZKnB9cfKF65jrbV%0AtEfHV31p6Ac/+EF47rnn0rvPOa9fIly0aFESJ3VsP3ndMdbJ7Jr3GCe0q75jr+NufA7xdM5GsAIB%0ABBBAoOoFmqbPDG+45F1V3858Ddz14rbw7Su/EG657tuZL9sezFc9uS5OaZqetx4VEEAAgXIK5H5k%0AWzlbwbEQQAABBBBAAAEEEEAAAQQQQGBIBdypFne4uRPOHXh+MpU66/xTy3HpDj534GlfkydPDitX%0Argxjx44tqL1dXV3h2muvDUoKcSekOiU17c5J7SiejnecXu55l4899lj47ne/G5RE72XePj3v5ZQI%0AIIBALQsotnlwnItLx9o4zmZbHy/z/nKVcd1i9u/tvX/NMyCAAAIIIFAJgfga5OuTSl/f9u7d269Z%0Aup9RAuWqVatCe3t7Xz1v49Lbq1RS+/bt28MjjzzSb1/ZZhoaGpJkS92r+T7Nye3x/ZjvyXxP5/u9%0AbPtkGQIIIFAOAcU/D5r2+Pjjjyef0+iLPV7mMq7v6bhUPQ/eRqVjrBLm9RnTYJLa9SCEdFK7vzik%0AOJsrqd2xOI6/8Wdsbifx2BKUCCCAAAKVFti5Y2v4p0/9abj8orPCDVd9raCkdrX5jJXn9z2UqNLn%0AwPERQAABC/DEdktQIoAAAggggAACCCCAAAIIIFBnAupcUwdgupNNyRAasnXI5SJQ3d7e3qQzceLE%0AiUly+5NPPpk8hSvXNl6up2ndcMMN4ZJLLgnLly9PFrsNruM2ur0q4yGe9/S6devCLbfckpyjOk5f%0A9apXxZv0nbf32W8lMwgggEANCjj+qema1vjwww+HJ554ou9s4jpe6GUulRiiaY2azjcoxj799NP9%0Arhu+hmhbx/B4P/EyPSHxTW96U99qrdOx4zp9K5lAAAEEEECgDAK+Drr0tTGd2O6m6N5j69atyfVs%0A8eLF/a5h8T6U1N7d3R3uuOOOvNdYXQeXLVuWPB04V1J7nFg5UHIl11S/UpQIIFAOAcU9D552qXuT%0Ajo6OJLn9d37nd5IHJKhu+h7A9b0fl16uUqOT2vVAA33JaOfOna46YKnjKV7ryfGa9heDHFf9ZPY4%0Asd3rVMYxV9tqHx59YM0zIIAAAgggUGmBlr17wje/8rlw0/e/EXozfTGDHd73oT8d7CbURwABBEou%0AQGJ7yYk5AAIIIIAAAggggAACCCCAAAKVE1AnmzoC051t6cRytdAddHHplnt7JWpo1JMFzz777KDk%0Adj25MN+gjsjbbrstSYQ/99xzk+rpNvgY7sT0Pt2ZqXmv27x5c5Is73l1nL7yla885jzjfXra+6VE%0AAAEEaknA8S4uNa1kjbvuuiuJzaU6n0Li/EDHvuiii/rit2Kx2h2XA23LOgQQQAABBIZKIH0N1bxG%0AJ02qbGlpyXm4AwcOhOuvvz6cccYZQde2cePGJXW9H98rPfDAAwPuxwfQF7/0i1i6L1ICpRMq/aR2%0AJ1bmS67kPseilAggUA6BOJbqeI6Bmt60aVPYt2+fJsP+/fvDVVddFd7//veH8ePH990DJCsz/2SL%0AXfG+FZM1r9iqfepJ7QPFaO9XpeLq0qVLw4wZM5LjZIuzTmyPyzjuKvaqjdpWpUftP1vbtZwBAQQQ%0AQACBcgp0HGgP13zzy+Gqb3wpaLqY4Q8+9jfhwte8sZhN2QYBBBAoqcDRR7SV9BDsHAEEEEAAAQQQ%0AQAABBBBAAAEEKingDjd3wrlTTqU799KJFO7Y05Or/PSquINP22n5ypUrw5QpUwo6PXVI3n333eH+%0A++9POiadQOJOUJfamafj0vW3b9+edGjqCfIempubg5LdXSfeznUoEUAAgVoVUEzTEJeOc/oVjbPO%0AOqtqT01JexqdmBKfQ3xOVXsCNAwBBBBAoG4FdE3y/YNKJU8WkjS5evXq8PWvfz1s2LAh+VUrbad7%0AE5W6J9EvneQbdP1esGDBMfdjcVK77798z+b7Od/f5TsG6xFAAIGhFsj2t7zvSxRH41+S0rH37NkT%0Arr766uQhB3G89Ta5StdVXN21a1eSIF9IfNYx9fnWihUr8ia1+/OubJ95xV8oSsdeYrCUGRBAAAEE%0AKimgp7Jf/73/DL/5GyvD1770D0UltU+e2hQ+9fn/DO/9vY9U8lQ4NgIIIJBTgMT2nDSsQAABBBBA%0AAAEEEEAAAQQQQKB+BNzx5tJJ7U6SyJbYnu7kc7K7Eiy8vabPPPPMMH369IKxfvGLX4Q77rgjSf5w%0AZ2W6M1M7i5e5nhLYv//974fu7u5jjqenx7tevK2mvb9jNmIBAgggUGMCjm+OdyrPP//8JIGjGk/l%0Awgsv7IvNaqvbX41tpU0IIIAAAvUrEN8T+FrkUtcnJU9q9JOG80m0tbWF6667Ltx5551JwqYS2/VE%0Ad/2KSr5B92R6krAT11VqzJbUrvs0jdpG92C+n0uX+Y7JegQQQOB4BeI4qn1pPr4n6ezsDOvWrTvm%0AMDt27AirVq0KPZkkvPh+wDHY+/J8vM9t27aFa665JijmFjIojupLv1OnTu2Lm/68S+uyfc7lGOyY%0ArPqOt4q1HnV8x95C2kIdBBBAAAEESiFwz49uCv/tkvPDP//tx0JL8+6iDvG233x/uOb2R8Ib3/bu%0AorZnIwQQQKAcAqPKcRCOgQACCCCAAAIIIIAAAggggAAClRdQB5w6CuNSnXVa5kEdee6oc+l1mo+X%0AKfHDw/Lly8P69euDOiwLGfQUQ3V6vuUtb0k6FrVNvH+3Ke7YbG1tTTo0lTCSbVi7dm14/etfH8aO%0AHZus1rnFg/bv84+XM40AAghUs0A6HjouqnQi3vjx44PisL7gU03DnDlzgkZdL+KYHE8Tm6vpFaMt%0ACCCAwPAR8PXUCZS6VinpstDkSUvp6cR6SvvrXve68MwzzxS0/fz580NjY2NybXTi+kBJ7bpuavT9%0AkkoNLt0WSgQQQKBUAr4n8f4dQ31Polj69NNPJ3HUdeJScfIHP/hBuPTSS5PFcTyL9639eJ+bNm0K%0AN910Uzh48GC8q5zT+ixID16YMGFCEh8VN52srhgbj0pw1zrHXsfibPHWsdZlzgawAgEEEEAAgRIK%0APPXYw+HL//iXQWWxw7kXvDr80Z9/JixZVr2//FjsubEdAgjUnwCJ7fX3mnJGCCCAAAIIIIAAAggg%0AgAACCOQUUEecOgnTHXLqvNOQXu5l2ZYnG7z0j/a5ZMmSpFNwy5Yt8aqc03qSl568ro5NdUDGyRra%0ASPt0h2ZHR0e49tprw/79+3PuT52dSibRT057GOi8XIcSAQQQqCUBx0Un4qnUU2LPPvvsJJkk/tJR%0Apc/rvPPOS5La3Q5fg3QO+a4r3oYSAQQQQACBoRbwfYavqbp2atTT2ou5jmo7JV9qf/mGSZMmhVNO%0AOaUvqT1OrNR0PGZ7anC+/bMeAQQQKKVAOn76nkSxc/Xq1QMeWg9D+OEPfxguueSSvsTz9D2B96fP%0Ai2699daCY7K+6Kuk9nHjxiX7dqK6Y6oS2JXMHie3e53rxknt6c+S0u0c8ERZiQACCCCAwBAKbHth%0AU/j3z38q6EntxQ4LTj09/OH/+nS48DVvLHYXbIcAAgiUXYDE9rKTc0AEEEAAAQQQQAABBBBAAAEE%0AKivgxEK1Iu6cc8dd3Dqtj+t4Pi5V3wkgCxcuTJIxNm7cGO8m5/Tzzz+fPIX9sssuS56qlW6DOjWV%0AsH7DDTeEPXv25NyPVzz11FNh2bJlnk1K7dNJJmq3puNz6leZGQQQQKCKBRzLnFCi2OtRSRyLFy9O%0AvuBTDacwa9asoFFJ9xri64bbH8diYnM1vGq0AQEEEKhvAV9/dJaeVql7Dl1PB/oSbT4Z7SffoPuS%0A008/PTiJUkmVmnZypUstU9149DUzXeY7JusRQACBoRZw/HQSuuJnc3Nz2L59e95DKfld9y2vfe1r%0A+z6bcVxzPNYvYdx55519n+Pk26l+AUMPOFDiuuOmY2ucyB5Px/E2jrlqi/ahwe1yma8drEcAAQQQ%0AQGAoBVr37Q3f/Pd/Cqu++9Vw6KXP1ga7/6bpM8Pv/c+/DG+97H3Jfcdgt6c+AgggUEkBEtsrqc+x%0AEUAAAQQQQAABBBBAAAEEEKiQgDrmnHwRd9K5A0/N0vJ4Xa5lPgV3as6bNy95CpaexuVjuE628sUX%0AXwxXX311uPzyy4OeYOhjalslRN58881h27Zt2TY9Zpk6UtWhOm3atL72az8avd9jNmIBAgggUKUC%0AjqGOY2qmpxVzNa1EEsVKjfpij55uqHWVHvTERLXJ1xInmficfC4qic+VfrU4PgIIIDC8BHwt8v2L%0ASl1PW1paSgqhLwFPmDAhSZpUIqVGJVo6wdKl1+na6euoSzWQ62ZJXyZ2jgACKQHHTJWeju9FFD/1%0AkIFCh1/96lehoaEhnH/++X0xTttq3w899FC4//77C91VmDx5cpLUrvjp+w3FUM3Hiezx09q1znW0%0AjaYVVx1zdXDHWZcFN4iKCCCAAAIIHKdAT+YhP0pm/1Ymqb2tdV9RexvXMD781u/+SfjtzNgwfkJR%0A+2AjBBBAoNICJLZX+hXg+AgggAACCCCAAAIIIIAAAghUSEAddO6UjDvr1JmXa4jradqj6qszU4M6%0AOE888cSkE/GZZ57pW56szPHP3r17k+T2d73rXUlSujtMf/SjH4VCn/7uXesJYL/+67/e1za10ftT%0AHc+rZEAAAQRqTcBxW2WckKck8rFjx4YFCxaEDRs2VPS0pk+fHjSqTU4wcfJLHI8r2kgOjgACCCAw%0AbAR87YxP2Nej+Fra2toaVxnS6SlTpoSTTjqpX1K7E9njkqT2IWVnZwggMMQCvgdxqRja09OTfLl2%0AMIdS8rqSzfWkdX82o2VKei900P2Gvtjr+w2VjqdxUns87fWKtarvUm1wO9Jloe2hHgIIIIAAAscr%0AcNdt14d//8LfhB1bNxe1K13b3nLZe8Pv/clfhukzZxe1DzZCAAEEqkWAxPZqeSVoBwIIIIAAAggg%0AgAACCCCAAAIVEHCHnTolPa1m6ENQDfEyTcfzSYXon3idOjfVyahOSiWaK7kx39DW1hauvfba8La3%0AvS3MmjUr3HfffWHt2rX5NjtmvZ5WfMEFFyTnoHa43elzPGZDFiCAAAI1IqB4pkGlRifl6QtGp512%0AWti0aVNFn9p++umnJ19qUqKI2uZ2ut1ue3zdSE6IfxBAAAEEECixQHxN8rSuVbqG6n6kFIOud0uW%0ALEnuS3SfpdHJlXHpBEvXUcm1shSvCPtEAIHBCjheajtNO24qdm7evDm0t7cPdpfhnnvuSR6IsGjR%0AovDTn/40PP300wXvY/bs2f3iquKnRsXUOJFdyfNe5njruo61/swojrfxdMGNoiICCCCAAAJFCjz5%0AyIPhi5/9P2HNk48UuYcQLnj1ReEPP/7psGjxsqL3wYYIIIBANQmQ2F5NrwZtQQABBBBAAAEEEEAA%0AAQQQQKBCAuq0U+dk3HmnTj4tyzaoXrYxrquOTj2ZcOXKleHJJ58MBzM/o5lv6OzsDDfeeGNQx2Yx%0ASe3a/4EDB8Lzzz+f7MMdlT4Pl/F55msT6xFAAIFKCShWOW6l2+DlKj0q7ip5Q0+E3bJlS3qTssw3%0ANTWFqVOn9iXbu21lOTgHQQABBBBAoEABX59U6vqpsVSJ7TqG7m30ZOFJkyYlyZdOwHSCZVw6oT2+%0A39JpcQ9T4ItLNQQQGDIBxa94cOx03FRi+5o1a+IqBU9rX3feeWd4/PHHw4svvljwdrrXOfXUU/s+%0Ak3L8VEK7ktd1PxQntzux3fVU+rOidJxVI4i1Bb8UVEQAAQQQOE6BrZs3hK/801+He++8peg9nXb6%0AivBHf/7pcN6Fryt6H2yIAAIIVKMAie3V+KrQJgQQQAABBBBAAAEEEEAAAQQqIKDOO3Uspjvx1OGn%0AwR1+hTRNdfWUdnV2Tpw4MZx99tnhiSeeCF1dXXk3189YF5vU7p0/88wzYf78+UnSiNqgc3CHrM8v%0A27l6e0oEEECgmgQUtxzD3C7HMs9rvccFCxaErVu3JjHY68tVLly4sK8dAx0z3f6B6rIOAQQQQACB%0AoRDwtTQufe3UPUMxTxwutF379+8PDz/8cFi6dGmSkBknWOZLsiz0GNRDAAEESiHgOBmXTmzv6Og4%0Ari/UKjF+MEntus855ZRT+j6fUvz0k9jjZPZ42uvjWJv+ApHduEexBCUCCCCAQCkF9rfsDd/4ymfD%0ADVd/PRwq4Jdus7Vlxqw54UMf/avwpne8J+n7yFaHZQgggEAtC5DYXsuvHm1HAAEEEEAAAQQQQAAB%0ABBBAYIgFnDyZ7sxzcrsPp/XZxni9ptVJqbGhoSGcc845SXK7nqhe6kFPKtZx3HHp5Hafn46fPsdS%0At4n9I4AAAscj4Pjl2Kt9edql9z927Ngwe/bssH37di8qSzl58uTkae3pg7l9cak6nvd0ejvmEUAA%0AAQQQGCqBOJld+3SCpu4TNK0v4BbyC1PH0x7dF61evTrs2bMnXHDBBck9ku6zPPq6qFKD5z2dLOQf%0ABBBAoEwCjps+nOad0K5SMe3ZZ59NHmrgOqUqFQ/1lPa5c+cmsdFx00nrTmSPn9budSr92ZC3c3x1%0AvFW74+lSnQf7RQABBBAY3gIHD3aH6779H+Fb//75cKC9tSiM8RMmhvd98KPhPVf8YRg7rqGofbAR%0AAgggUAsCRx+5VgstpY0IIIAAAggggAACCCCAAAIIIFAWAXfmuaNPHX+adgegOgQ1upPQHYgq1Yno%0AjkR3HqquttdyPbldiY+lHtTBun79+r5OV3fAZuuYLXVb2D8CCCAwVAKOy7lKx2ut15MMNV/OQcfU%0A4Pb5uuF5lQwIIIAAAghUWkD3BL4v8H1Ca2txiSXFnIueTnz77beHTZs2Jdfq+Drpa6XLYvbPNggg%0AgMBQCzhuOmY6wf14f22vkHYqHurXLuKkdn8mFX8O5c+itMyfV8WfS+W6N3EMLqQt1EEAAQQQQKAY%0AAV0/77j1uvCei88NX/mnTxaV1K5r37t+63+E6+56IvzO73+MpPZiXgi2QQCBmhLgie019XLRWAQQ%0AQAABBBBAAAEEEEAAAQTKI6COPX3g6lIdgJrXoGW5ynSHoOuqvjo+1al45plnhjVr1oTm5uZkP6X6%0AR4ntZ511VpKEr2P7HHxepTou+0UAAQSGUsBxON6nY61KJ2jEpZaPGzcuzJw5Myh5rhzDpEmTQlNT%0AU1+CXtweTcdt9nQ52sUxEEAAAQQQyCWg+wKP7e3tuaqVZHl3d3e49957w9atW8PrX//6oETMeEjf%0As6Tn47pMI4AAAqUScIxMl/qMRb8+obGUg5L4li1bltxn6Di6r3BSuz5fUuz06MR2J7Wrnsds9yPa%0An+5LGBBAAAEEECilwGO/fCB8+R8/EZ556tGiD/Nf3nBJ+IOP/W04ZeFpRe+DDRFAAIFaEyCxvdZe%0AMdqLAAIIIIAAAggggAACCCCAQJkE1MHnBAqX6gxUB6Y6BzWow9AdgS7dPM2nl2k/2oc6JpV4vnPn%0ATlcf8lKJ87t27Qpz5sxJ2uyOWB1I0xrS7UsW8g8CCCBQhQKKV47FmlYsjUfFZc3HyRsnn3xyEmcd%0A80p5WvPmzetrT9yGuI1qt8e4LVrGgAACCCCAQCkE0tdAzWcb29raSnH4vPvcsGFD8iW0iy66KCxe%0AvLivbbo2uu1cJ/MyUgEBBIZYwPEn3q2W6fMgj6V+Wrs+bzrjjDOSX/1THPS9jhPX0wntmvc634/4%0AHknbx6POi9gav7pMI4AAAggMtcDmjc+Gf/v8J8P9d/+w6F0vXXFO+KM//0w4+7xXFb0PNkQAAQRq%0AVYDE9lp95Wg3AggggAACCCCAAAIIIIAAAmUQUEefOi/jUp2J7uTM1RGYa7ma7P0pcUNDKZPb1dE6%0Ae/bs5JjqfHXb4/a5PUlj+AcBBBCoYgHHLpUeneDhMk7iGD9+fPLU9lLGWXHpae1Tp07tS6qP2+Bk%0AErVPY/ocqpibpiGAAAII1JmA72F8Wpr3WKnEdrXlwIED4Qc/+EGSwPmGN7wh6Pqdbquun1rm66jP%0AgRIBBBAotYDjpEt9ttLT0xOee+65kh1asU5J7Y2Njckx4nsdJa8rid1PaHeCu5f7XiS+/9D+PGqH%0AxNKSvXTsGAEEEBj2Ai1794RvfPmz4aZrvhEOHTpUlMfsufPCh//sr8NFl1zGNasoQTZCAIF6ECCx%0AvR5eRc4BAQQQQAABBBBAAAEEEEAAgRIKqMMvWxKFOgnTgzsHXXq9O0A1r05QzR88eDCUOoFET0C8%0A8MILk2RLtdftyHY+bisl8f6SGAAAQABJREFUAgggUG0CjsNul+Y1OllDpRM40qWe2q5fr1DcK9Wg%0AY/i46ackxm10u1UyIIAAAgggUCmB+J7A00our/SwevXqsGXLlnDJJZeEBQsW9PtCmO9fXFa6rRwf%0AAQTqX8Dx0aWf1K4kPcWqzs7OkiHomDqGfu3P9z1OXM+W1O6ntfuexPcg3lYN9T2Iy5I1nh0jgAAC%0ACAxLge7urvD9b/1b+PaVXwgdB4r7NaiJjZPDFX/w8XD5ez+Y+QLX2GHpyEkjgAACFiCx3RKUCCCA%0AAAIIIIAAAggggAACCCCQU0Adf+pY1BB3Aqqz0EO8PJ7Wem+r0k/3WrNmTejo6PDmJSm7u7vDxo0b%0Aw9KlS5M26Nhqs9rhNqXbWpKGsFMEEEBgCAQcrxS/NO2EDSdwKNlDiSZOLu/t7U2e+jpz5syS/TqG%0An9auY7od2Uq1Nz2KxOc0BDzsAgEEEEAAgZwC/ts/LjXtsdRfuM3ZsNSK1tbWcM0114Rzzz03vO51%0Arwtjx47tl+Cu6moz188UHLMIIDBkAo6T2qFjpB9Q4OT2devWDdnxcu1o79694dlnnw3Lly9P7jN8%0Aj+MntMdlfC/ieyTFSX9m5ZjpMtcxWY4AAggggMBgBXSt/PHN14b/+MLfhF0vbhvs5kn9UZlfIrns%0At38vfODDHw+TpjQVtQ82QgABBOpNgMT2entFOR8EEEAAAQQQQAABBBBAAAEESiSgDkB3cMadge4o%0A1GHVmejBHaBxqU5QJV0qqV1JG+UY1OG6ZMmSJKHenbA+F5+H2ujpcrSJYyCAAAKDFXDc0naa9ujE%0AjTiZ3EkfKpXcftJJJ5Xsqe16WrsTSeLjepnap7a61DQDAggggAAC5RTwPUxcxtO6VnZ1dZWzSXmP%0A9cILL4Tdu3eHuXPn9t2DaSOuo3npqIAAAkMgoBgZx0lN+/MU/cKFYlQ5hp07dyZf8DnjjDOS5HYn%0As+tew09p932H7od8b+R7D7XRcdNlOdrNMRBAAAEEhofAIw/eF770j58I69c8UfQJv/7N7wwf/rO/%0ADnNPXlD0PtgQAQQQqEeBl3ub6/HsOCcEEEAAAQQQQAABBBBAAAEEEBhSAXUEunMz7hRUp6EHdSZq%0AcEdo3AGqpPbVq1eH5uZmVy95uX379rB///7Q1NSUdIS6XW6jyvhcSt4gDoAAAggch4DjlUqNcfJG%0AruT2CRMmhFI8td1Pa9dx46T2uB1un9vrUgSaZkAAAQQQQKCcAr6X0TF9X6Av3MbLy9me9LF0zX7l%0AK18ZVqxYkVxblUjq66VKtTMu09szjwACCByPQDoWOk6q9IMK9BR1fbZTrmHLli3Jr1A5ud33HnGp%0Aad93qIzjptrp+XK1meMggAACCNS3wPMb1oWvfO6vwgM//XHRJ3rmuReEP/7zvwvLz/q1ovfBhggg%0AgEA9C5DYXs+vLueGAAIIIIAAAggggAACCCCAQAkEnEihXcedg+o81OCOT3Us+olemtaopPZt24r7%0ASc5k50X8o/boqe2veMUr+tqjtmp53P70fBGHYhMEEECgpALp+Kt5jYppjrlKMFeiiUYnm5fqqe1+%0AWruPE5dqj9rl0W0tKRA7RwABBBBAoAAB36+4bG9vL2Cr0lbRk4eXL18ezjnnnNDQ0NDvvkX3VNnu%0AX0rbIvaOAALDXcAxUqU/21G5fv36stOsXbs26Is/y5Yt6/u1qPT9huJkfM+haQ0uy95oDogAAggg%0AUHcCe5t3h6998e/Dzdd+K7k2FnOCJ89fFP7gY38TXvMbbytmc7ZBAAEEho0Aie3D5qXmRBFAAAEE%0AEEAAAQQQQAABBBAYOgF1DKpzU0PcSahpJ104AcNJjU8//XTQk70qMajj9bzzzks+cI47ZzUdt78S%0AbeOYCCCAwGAFHLdUOu461irBw2OcaD7UT23nae2DfdWojwACCCBQbgHfr6SPm74fqGRiu67jp5xy%0ASvKE9smTJydN1ZfTdF13IqnquM2eVsmAAAIIlELA8SYuHY927dpV1l/gi8/v0UcfDRMnTgxLlizp%0A+/KsYqXiYTxqG8dIl/F+mEYAAQQQQGCwAt1dneHqb345fPc//zV0HCjuS7HTZswKv/tH/zu89fL3%0AJ1/SGmwbqI8AAggMNwES24fbK875IoAAAggggAACCCCAAAIIIDBEAuogVEdnPMSdifG0npj++OOP%0Ax1XLOt3W1ha2bt0a5s+f35cgog5Qd9SqMXR4lvUl4WAIIFCkQBx74zirmKaEdiWdKKG91E9t52nt%0ARb6AbIYAAgggUBEB/93v+5d4XvcKlRiamprC6aefHqZNmxbGjBmTXLudPKoybqPbp2W+b4mnvZ4S%0AAQQQKFZAMSU9aJnjku4v9NlOpQa15f7770+e3L5w4cJjktnVLsfHSrWR4yKAAAII1J/AXbddH770%0Aj58Iu3duL+rkJjZODu/9vY+Ed7//98O4hvFF7YONEEAAgeEoQGL7cHzVOWcEEEAAAQQQQAABBBBA%0AAAEEyiiwYcOG8MADD5TxiNkPpZ+uViKmEj/VIepOW5Xu/Iyns++FpQgggEB1CDhuqdSoxHaPfmK7%0AylI8tZ2ntVfHe4BWIIAAAggUJ+B7AZflfmJ7Q0ND8oXbGTNmZE1oz5bUrrYyIIAAAuUScHxU6cT2%0A3t7eoM93KjmoLXfccUe49NJLk893KtkWjo0AAgggUN8Cz29YF/75bz8WHnnwvqJOdMzYceE33/eh%0A8L4PfjRMmjy1qH2wEQIIIDCcBUhsH86vPueOAAIIIIAAAggggAACCCCAwBALxJ2f2vWWLVvCXXfd%0A1ZdEPsSHG9Tunn/++dDd3Z0kebpjVkmgTg4d1M6ojAACCFRQQHHLCW5ObHdyezme2s7T2iv44nNo%0ABBBAAIGiBdL3Kp4vV2L76NGjw+zZs8PMmTOThPb4RHxdj0tPx/WYRgABBEop4Ljo0l+0Ublp06bQ%0A1dVVysMXtG8l2N9yyy3h8ssvDyeeeGLffZE2Vrv5jKcgRiohgAACCAwgcMt13w6f+9RHw6HMNWew%0Aw8jMryi+491XhCs+/PEwfebswW5OfQQQQACBlwRGIIEAAggggAACCCCAAAIIIIAAAggMhYATL9wB%0AumPHjnDbbbcF/Vx1NQzq/Fy/fn3f08bUTnfSus1qp8+jGtpMGxBAAIGBBOKkdie2F/rU9oH2O9A6%0AntY+kA7rEEAAAQSqUSDb3/pepvLAgQMlbbauzUpmX7JkSdBT2vUlNF+3fS33F241r8HLS9owdo4A%0AAgi8JBB/DuL46M9LVGpct25d1XjpoQU33XRTaGlpST7DcZurpoE0BAEEEECgZgW+/qV/CP/wiT8e%0AdFK7/n5/0zveE77/o0fCx/76n0lqr9l3AA1HAIFqESCxvVpeCdqBAAIIIIAAAggggAACCCCAQI0J%0AuOMz7kDUtDo89+zZE2688cZw8ODBqjorJbYr0d4ds267z6WqGktjEEAAgQEEnPimKk5+U6nEOCXM%0AaRyVeUpUetTyk046qegnGfK09gFeFFYhgAACCFSdQLa/8+N7ACW1l+qLuLouT5kyJZx66qnJk9r1%0AxPb4Gu1plf5imsv42i5UzTMggAACpRRwbNQxPO3PTvTLFtu2bSvl4Qe9b8XvVatWBbVN7XSbXfo8%0ABr1jNkAAAQQQGLYCjz50f/j6lz876PN/7RvfHr5764Phk5+7Msw5ef6gt2cDBBBAAIFjBUhsP9aE%0AJQgggAACCCCAAAIIIIAAAgggMEgBdxyqM7G1tTVcf/31obOzc5B7KX31Xbt2hb179x6T2K4j+xxK%0A3wqOgAACCAydQJz4pmknxMUJ7kqYixPcJ0yYkDw5drCt4GntgxWjPgIIIIBANQn47/24bGtrK0kT%0Ax48fHxYsWJB8mayhoaHfdTi+JivZPZ53sruv577Ou5EkuFuCEgEEhkpAMTEe4hipz3j05R//+l1c%0Arxqm9+/fnyS39/T08JlONbwgtAEBBBCocYEr//XTgzqDV776N8I3b7g3/P2XvhMWnHr6oLalMgII%0AIIDAwAKjBl7NWgQQQAABBBBAAAEEEEAAAQQQQOBYAXd8usNTNfyELCVjXHjhhWHDhg3hhRdeCF1d%0AXcfuoIJL1q5dG6ZPn550eqrNShrRecRJIun5CjaXQyOAAAI5BRS3HI+d+KbSSe2KcUqWUzKKRifO%0A9fb2Jol2+rKPt895kGgFT2uPMJhEAAEEEKhZAV37PA51YvvYsWOTL4/py2B+Env6C2a6HiuhPT36%0AOp0rud33K+myZl8IGo4AAlUn4NioUvcSHpXYXk3DmDFjwpw5c5IvEOlXMXT/o7YqPqrtHjzvuOnl%0AlAgggAACCKQFdP145qlH04tzzs+YNSeMyPSDKBn+UK8+d+vNlJlR5SF9MaxXT9Lpu+/QjjJzR69T%0AL12r4mtWzgOVeIXO4R3vviJc/t4PlvhI7B4BBBAYnACJ7YPzojYCCCCAAAIIIIAAAggggAACCGQR%0A0IewGtWRqA5GdSyecsopSVL7iy++GLZs2RJ27NgR9DStSn9g++yzz4ZXvOIVSaKJkkbcdpV0dmZ5%0AcVmEAAJVL+DYpVKjn/LqBHcnyDlhTqWf2r5z586Czo+ntRfERCUEEEAAgSoRSN9zxH/zq4meb29v%0AH5IW69o6bdq0ZNR119dgLdd8fA12QruWedql63sfvq77Wj8kjWUnCCCAQErAMTEundSuz3RaWlpS%0AW5R/duLEiWHWrFlh7ty5yahfw9DnTxrVVsVdt5+YWf7XhyMigAACtS7QvHtn6M38Akihw+6d24PG%0Aehi++Nn/E9562XvDuIbx9XA6nAMCCNSJAIntdfJCchoIIIAAAggggAACCCCAAAIIlEtAHYXx4I5D%0Al+78VKllU6dODePHj0+epKUnIuoJwc3NzWHfvn1BTw0u99DZ2Zkk2iv53m2NO0DVHjpBy/2qcDwE%0AEChWQPHKcVnTHp1QpzinJLnjfWo7T2sv9hViOwQQQACBSgv4Oql2+J5Fpa6Ruic5nkHX3aampjBj%0Axozkeusvk7mME9qdyJ6tjOs5qV3Xco2+trtUezXNgAACCByvQDo+an+Oj4qRuodYt27d8R6mqO0V%0A/xobG/ti7OTJk5Mkdv0yhgZ/nqMyju1ap3nipCQYEEAAAQQKFejsOFBo1bqrp4T+DevXhOVn/Vrd%0AnRsnhAACtStAYnvtvna0HAEEEEAAAQQQQAABBBBAAIGKCrjjUI3wdFy6czHubNSTCJX0MWXKlNCT%0A+cC0tbW1b+zu7k72U46Tevzxx8PChQuTjtC4zZp252c8XY42cQwEEEDgeAQcu1RqdDKcSifXqYwT%0A5/TU9unTp4fdu3cPeGh9OUlfUoq31XS8Xx/Px3epHWuaAQEEEEAAgUoK+G9+tcHTKvWF22IH/ZqJ%0Anh6sJMuBrre+fupeKNu0r6ku48R2X09dFttWtkMAAQQKEVBcjD/D0ec269evL2TTIamjp6/rHkVJ%0A7IqxmvcvWsSx2+1ML/O87z807+khaSA7QQABBBBAoE4FDrS31umZcVoIIFCrAiS21+orR7sRQAAB%0ABBBAAAEEEEAAAQQQqBIBdRR6iKe1LJ53MoZLJX/o6VtKmFSyuzpM29vbg57q3tHRkTwZzPsd6lJP%0AjT9w4ECSWOJOW7VHg9tM5+dQq7M/BBAolYDiVRy74jir5DjFOSXLZXtqu57EvmfPnr7ts7Vx7ty5%0AyfbpxHgn4DmpXaWPnW0/LEMAAQQQQKDcAr4++riaT49eV2ip+xcltKt0ErqvidmulemE9nQdzXuM%0Ar6m5rqvcpxT6SlEPAQQKEUjHRM/rHuLZZ58t6WczimcNDQ1h4sSJyThu3Lh+XxSK42C2+wy31WV8%0AvlrmeBlPx3WYRgABBBBAwAL6e3w4D5X4Zd3h7M25I4BAfgES2/MbUQMBBBBAAAEEEEAAAQQQQAAB%0ABIoUcMdjnKChD4nVQaqORQ+qpzpK+tDT3JV82dnZmSS6K8m9q6vLVYek1LH1c9rnnntukkSiebXJ%0A7fVB6Py0BCUCCNSCgBM3HMvSsVdJd+qoUulRSSQzZ84MO3fuzHqKelLi7Nmz++p7OyfgqfRxfFyX%0A2qHblHXnLEQAAQQQQKCEAr7fiEtNezx48GDQr0YVOujJwbpm6knCuvbF10JdHzXv66TKOKE9nne9%0AeHtfS136WurraLostM3UQwABBHIJODZqveOiPheJxw0bNuTavOjliod6KrtG3YsoFirGOf6l46tj%0ApdfH8dHTaozjZNENY0MEEEAAgWEtMHP23DAyc406lPncbDgO4ydMHI6nzTkjgEAVC5DYXsUvDk1D%0AAAEEEEAAAQQQQAABBBBAoNYE3Kmo0p2OLp3A4c7TuI47TpXQrvXaRp2d6uTUvJ7mries64nuQ/U0%0Ad/2c9tlnn93XaatjujOXDtFae+fRXgQQUNyK46vmHWcVfxVnHYcVaxVjNWp63rx5Qb9k4e1jTa1z%0A3XSp/TnGq/Qx4+2ZRgABBBBAoBoE/He+2uJp/VJUIYOuf9OnTw9NTU3JtVTXPF0DfV116etknNAe%0AT7uet1UZX0fja6mvqSo9xNNeRokAAggcj4DjofbhaZW6d2htbQ3btm07nt33baunsjuZXdOOcY57%0A6Vjo+Oi46tLxM67vffUdjAkEEEAAAQSKEBiVeeDOO959Rbjhqq8VsXXtbzL35AW1fxKcAQII1JUA%0Aie119XJyMggggAACCCCAAAIIIIAAAgiUX8CdiHHpTkZ1OqoDUh2jHlTP65VQqVGdpipV30nu7kxV%0AqeV6QqKe5q71fpq7kt0H85RFt0FlS0tL8oTiuXPn9uvA1Tq3V21lQAABBGpJwHHLMdnxVqVjsuKt%0Ak0M0rSQTPZV9x44d/U5VT2ufNm1aX10n52k/GuN9+3gutSO3pd9OmUEAAQQQQKCCAv47X2Uhie1K%0AaJ8xY0ZyLfS11NdBXUt9bfU10tfX9Hy8jffj66iul5r2NdTXT5fiiqcryMehEUCgTgUUEz368xk9%0ADMAxc7CnrZg3fvz40NjYmNxrKDbGMc4xz3EwXTpmOsbGsdXxVevi7eL9q72e9/Rgz4H6CCCAAALD%0AT+BP/uLvM9eWkeH2m64OB9pbhw3Aq157cZgx68Rhc76cKAII1IYAie218TrRSgQQQAABBBBAAAEE%0AEEAAAQSqTsDJFe7o1HzcqahORneMuvGu405KJVRqdMepk9rTpfajZS7VqRk/zd1Pcleiu/ZX6LB2%0A7dpw4okn9u3b7fW5Fbof6iGAAALVIKDYpTimQdMeFZsVdxVHHX8VR5UU4hh8yimnJF/2UR0P8+fP%0A70tqdzKJS+/Hcd/H8raUCCCAAAIIVErA18L4+F7mv/e1TvcQuQZ9oXbWrFlh3LhxyfXU11KVvham%0ASydbxst1vdR8+roZXz81reuohnQZL0sq8A8CCCAwBAKOidqV46LK+LMYJbYPZlC81Bdm9VmNph3b%0AXCq+pWOf51UqTnreMTOOoY6tcaz1Nt53thg6mHOgLgIIIIDA8BYYM2Zs+NO/+lwy7t65PfRmfkW2%0A3ocTMtfgWSeeVO+nyfkhgEANCpDYXoMvGk1GAAEEEEAAAQQQQAABBBBAoJoE1HEYj+6QjNvo9e6c%0AVCKlOiVVOqkyXcYdqulpd7iq1D7Hjh0bmpqakkN2dHQEJbgrUUVPdh9o2LhxY3jVq16VtEXHUNvd%0AqesOUc17eqB9sQ4BBBCoFgHHLMdeJ4g4PsfxV4khinN+avv27duT01BCn55Sq/UenUziWO79+jgu%0AtQO3oVpMaAcCCCCAwPAU8N/2OntNe9B0tsR2/VqJftFJTxr24OudroO6Bvp66DJOsvQy1/U1U6X3%0Ao2ukpn3ddKnjxdfPeNptoUQAAQSGUsBx0bHSpX7Jaf/+/QMeSnHMT2RXMrvingbHNMe5uNR0eozj%0Ao6fj2Olpx9VscdbH8LEHbDgrEUAAAQQQKEBgxqw5BdSiCgIIIIBAqQRIbC+VLPtFAAEEEEAAAQQQ%0AQAABBBBAoE4F1FHozk+fopapIzHb4HXqjEwntKeT2XPNpxPb43m1RfPugFXHqkYdV8vVGatkd5W9%0Avb39mtjd3R2U3L58+fK+7b0fn6P2w4AAAgjUioBiVhy/NK9RMVpxWHFRpRJCFHMdd7XNwoULw4sv%0AvpjUWbRoUZLQHieOOJlE28cJKT5GrRjRTgQQQACB4S3g62RbW1sfhBLZ52d+qURf7PK9hVb6eqdr%0An6+fuh6mk9k17/Vx6e3j0tdNlzqOpj3E015GiQACCAyVgGNgtlLxT+O6deuyHk6xcvLkycmXf/TF%0AWA3ej2OaSsU8l3H887TiZHray+JS0/F8fD+SXudjxu3IehIsRAABBBBAAAEEEEAAgaoXILG96l8i%0AGogAAggggAACCCCAAAIIIIBA9Qmoo1CdlyrjQR2JHtyZGHdWOoEyX6mO1HSdeJk7W+NS7dG8O1XV%0ADiWYzJ49uy/JRE9wb2lpCXv37g379u1Lmrp27dqwdOnSZLt4W58HJQIIIFCLAo7P2WKxEkLimOrY%0Apy8FnXTSSckTbGfOnJnETsXRdPKek0tyJY/42LXoRpsRQAABBOpfwNdG/crTmDFjwmmnnRbmzJmT%0AfAnW9yBSUD1d65w8qetnevQ1UnXSCZe+D/L10qWvk25HLO518TKmEUAAgVIJ+D5Apceenp7kAQA6%0ApuLatGnTkl/IU0K7Yp0eGBDHSm3neKYyjn3xdHwP4elcpbbLtS693MfwsdNxND1fKkv2iwACCCCA%0AAAIIIIAAAkMnQGL70FmyJwQQQAABBBBAAAEEEEAAAQSGpUC6k1Cdihq0XKOSJ7VMpTogVcajO0S9%0ALJ73tEvV8bRLb+fSnbFxG9zxqScwKllTCSyq39zcHHbu3BmU8K6klHjb5CRe+scdtfEyphFAAIFq%0AFVDsVdzS4Fis0kkfioka03FP6xcvXtwXE528FyftOZ56X95/tVrQLgQQQAABBLIJ6Do5b968cOqp%0ApyarlcipwddQX998zVSZvi46kd2l6+oa6eulr7/en48Rl+lpzTMggAAC5RLw5yAu9QtOio2zZs1K%0AfsVCn73o1+4UJzUqvjlWuo2Ocb5HcOlY6DKOj17mMl7n7Qsp42PH7dG01jEggAACCCCAAAIIIIBA%0A7QmQ2F57rxktRgABBBBAAAEEEEAAAQQQQKAqBOKOzHRnoTof1SkadzAqkVzL4tLJ6LnKOHk923R6%0AWbx/TWtwG9xZ6nn9hLYS3ZctW5Ykuru+ttG0xvR5aR0DAgggUCsCjmGOe04WUXxTEp5Kx2TVUUzV%0Acj2NUfOKm5rXmC253ft1KRdNMyCAAAIIIFDNAr7GnXvuueHgwYPJqGuiBl37fB/g62Z8PfR1UaWX%0Aq9SYTsD09TEudYz4WhlPax0DAgggUGkB/YLF9OnTk9iohHbdLzi+KfYpbilOOlaqvV6vdY6H6dIx%0ANS7T096PSu3L857OVmqZR7VF0wwIIIAAAggggAACCCBQ2wIkttf260frEUAAAQQQQAABBBBAAAEE%0AEKiogDoMnQTizkMvizs6Na0OSS9zIqXmPa0y3+hEdpeqn56O96lpDWqTE07cuaplbnOM6G3iZUwj%0AgAACtSbgWKx2a9ox2MkhioWKd455cR1v47gZJ7V7e5XaRiMDAggggAACtSDg65avebqW6VrnRE3N%0Ax9dFXwddx6WT2uP1vj563/GxNK3BZXo6Wck/CCCAQBkF4vsAHdaxT9Nx/HJsU7xTHa3TMg+u63ou%0AVV/TLgea9jbet+Y9He/f0+nSbY7L9LTbS4kAAggggAACCCCAAAK1IUBie228TrQSAQQQQAABBBBA%0AAAEEEEAAgaoVUKeiO0E9rVKD571epUZ1VHraZZzgrmWFJrmnk9vj7bQfD+5IdQJK3HmqdrrNrk+J%0AAAII1IOAY5vioeKeBsdDx18tUz3FR8XQeF7L0gl82t5x06W3STbmHwQQQAABBKpEwNcpl74HiK+F%0Aamo8r7qu53uH+FroadeJSx/HpfataQ/xtJdRIoAAAtUm4BiWjo2Kib6HiOvEcVB1vF28PL1M23u9%0Ap+PS+3cpI0+r9HxcJgsz/3i95ykRQAABBBBAAAEEEECgtgRIbK+t14vWIoAAAggggAACCCCAAAII%0AIFCVAuo0dBJ5ugMxXuc67gh1qZPStBIqvSw9HSesZ5uOn9zu9dqX9612uCPViZpxJ6rb7TLZkH8Q%0AQACBGhaI469jm0rFQA2OkVqm0XFX6zSfjplOUtFyb6O6DAgggAACCFS7gK9b8fUtvg7q2paej6+D%0AugbGo9Z59D59DFnE07bRMgYEEECgGgUcs1Q6tinmKS5q1HLN637Bg7dxfZeql56O9+t18faezlbq%0AeF4eH9vLvSzbfLyOaQQQQAABBBBAAAEEEKgdARLba+e1oqUIIIAAAggggAACCCCAAAIIVLWAOho1%0AxAkh6QarjjtFXU+lp9XB6fm4dLJlXGo63+h9uB06vo4RJ6W40zXuKPW5eDtKBBBAoJYF4pjmWOdY%0AqPPyMsdYL3PSSRwztcz1Xbq+SgYEEEAAAQSqTUDXKw0q42tbfA+ia53mfW1zPZW+DnpZ+v5By+Nj%0A+FjJQV86rqcpEUAAgWoRUNxyHEzHPsU53Rt48Hy6vrZzbMxXum58LE+71PHS017mtmh9esi2LF2H%0AeQQQQAABBBBAAAEEEKgdARLba+e1oqUIIIAAAggggAACCCCAAAII1IRA3KEYd3qmG696Th7ROk27%0AvqfjeSdcapmn41LT6fn0fnRMjepwdYKKE1OckOL2u0y3m3kEEECglgQUyxxLHf/i9muZfvHC9eK6%0Aru+Y6WQVLdfIgAACCCCAQDUL+Fqla5uvXb6mud2a9z1Eup6ve9lK7y8utU8fMz3t41EigAAC1SCg%0AWBX/3a82aZnjnT4ncUxMx0nXjeurTq55L1eZa/Q+s5XxMk3Hg/bHgAACCCCAAAIIIIAAAvUnQGJ7%0A/b2mnBECCCCAAAIIIIAAAggggAACVSMQdzKmO03TjVRd14lLT6ujVNPxGCeheDpdur6P545U7S9O%0Abtdyd8bG7fZ2lAgggEAtC8Qx1vHO56N5x07HXC3zqNgYx0cvV6nBpfdHiQACCCCAQCUFdF3y9Uzt%0A8HVL1zItV+nl6eufl8fXPk+r9L7i0tskO838o3UMCCCAQC0IKF4pLjqmKc7pcxIPms8VJ7WN42Ku%0AMq6jffo4Lr0sLjWtQXWyDbmWZ6vLMgQQQAABBBBAAAEEEKhNARLba/N1o9UIIIAAAggggAACCCCA%0AAAII1JxA3PnoRJN4WXxCWu7OVS3XtLfxtEp1nmqIO1q1PD3vbZPKmX+0f22bHrXcbXKpbeJp74MS%0AAQQQqBUBxTDFwXQscwKKYqbrxOekZR5d1/MqNbiMt2MaAQQQQACBahPw9Sp9PdN8tnsF1Xddl1oW%0AjzpH79fnm573ckoEEECgWgUUtxTn0oOWx5+vxOu1ztt5Otu812nb9LSXeb9an23ItTxbXZYhgAAC%0ACCBQaYE9u14M+1uaQ1vb/tDeuj+0Zcb2tn1JsyZNnhoaNU6aEjQ9bcbMMLFxcqWbzPERQACBqhQg%0Asb0qXxYahQACCCCAAAIIIIAAAggggEB9C6Q7Jp1Mkl5uBS13nbj0tBNSNJ9r9L5Uan8eta2TVVy6%0AHS7jbZlGAAEEalkgjmuaVlK7nsro2Jk+N9XJNqbrMY8AAggggEA1CejapWubynjwfYOWuY6m47rZ%0Arnte5u3S+03Pqx4DAgggUI0CildxzHMbtVwx0oPjZfo+QfUc8zzt7TzvUvuKpz3vY2hdtiHX8mx1%0AWYYAAggggEClBDo7DoQ1Tz4Snn7il2H147/MlL8KLc27B9Wc+YuWhBXnvCKcec4FYcXZrwjzFpw6%0AqO2pjAACCNSrAInt9frKcl4IIIAAAggggAACCCCAAAII1JBA3GmpTlMN8bL4VLTcnbCuG5fp6Xje%0A+/G+VWpUJ6yn49L1KRFAAIFaF1BsczzUtAcnrMTrvc714tLTqhNPextKBBBAAAEEqk0g2/XKSZi+%0ANsZtVn1vk55WPa9LT8f7YBoBBBCoFQHHNN8XqN1apvjoGOnSdeNS0+l57yMu09Oa9+DtPU+JAAII%0AIIBANQtsWL8mrPrOleFHN38/dHd1HldTn9+wLmi85bpvJ/s5ef6icPl7PxgueedvhwkTG49r32yM%0AAAII1LIAie21/OrRdgQQQAABBBBAAAEEEEAAAQTqUCDdoZnuQI1P2XVdJ18Zb6tpbe99eNrzrpue%0A93JKBBBAoNYEFM8cJz2tMp7Odk5ar8FlejpZyT8IIIAAAghUmYCvb2pW+hrm66HLuOmuq9LT2fYR%0Ab8M0AgggUEsCim2Kf3Hp9scJ7tlipOo5NuYr47rev0tv63lKBBBAAAEEql3g5/feEa76+hfDow/d%0AX7KmvvD8hvAvn/nzcOW/fDq85V2/Hd5zxR+GE086pWTHY8cIIIBAtQqQ2F6trwztQgABBBBAAAEE%0AEEAAAQQQQACBRCDu7HSnarwsZtJyd85queu7jOtq2vvJV6a3Yx4BBBCoVQHHSbXfsS+Om9nOy/W8%0ALj3v5ZQIIIAAAghUm0C2617cxlzXNC936W3S815OiQACCNSqgOJafD/geZ1Pts9S4jjoaZc2SM9r%0AebZlrk+JAAIIIIBANQt0dXaEL3zmf4VbV32nbM3sONAerss8Ff6WzDH/5C/+Plz6Xz9QtmNzIAQQ%0AQKAaBEhsr4ZXgTYggAACCCCAAAIIIIAAAggggEBBAumOUHeyxss1nV7u+WwHSW/rOvFyL6NEAAEE%0A6kHA8c2x0fP5zq3Qevn2w3oEEEAAAQTKKaDr1/Fe87gGlvMV41gIIFAOgYFio9flin3p5el5tz/X%0Acq+nRAABBBBAoNoFnl37VPjkRz8QNm98tiJNVVL95z75kfDAPbeHv/i7L4em6TMr0g4OigACCJRb%0AYES5D8jxEEAAAQQQQAABBBBAAAEEEEAAgaESUCepx3ifXjbY0vvQdgwIIIBAvQs4RuY7z0Lr5dsP%0A6xFAAAEEEKiUQPrve1/bcpVup9d7nhIBBBCoJ4F0jIvnPV1IaZN0XS+nRAABBBBAoBYFHv/Vz8P/%0AuPz1FUtqj80e+OmPw/vefmF4fsP6eDHTCCCAQN0KkNhety8tJ4YAAggggAACCCCAAAIIIIDA8BIY%0AqAM1vS6ej5W8PF7GNAIIIFDvAo59ucp6P3/ODwEEEEBgeAjE17mBzrjQegPtg3UIIIBALQko7sVD%0AHAezTeeqGy9nGgEEEEAAgVoW2PbCpvC///C3Qk/Pwao5jZbm3eEj//3SsOvFbVXTJhqCAAIIlEqA%0AxPZSybJfBBBAAAEEEEAAAQQQQAABBBCoqEC+zlc3Lq7nZZQIIIAAAggggAACCCBQvwLxPUB6un7P%0AmjNDAAEEcgsUEgvTdTTPgAACCCCAQL0JtLftDx/74LtD676Wqjs1JbX/zw9cmmnb3qprGw1CAAEE%0AhlJg1FDujH0hgAACCCCAAAIIIIAAAggggAAC1SxAp2s1vzq0DQEEEEAAAQQQQAABBBBAAAEEqkGA%0Az0+q4VWgDQgggAAClRD4p0/9Wdi8cX3Bh548tSksP/PXwozZc8OsE+eGmZnS43133Rr+7fN/fcy+%0A3v+hPwuvvuiS8Nzap8Nz6zLj2qeSUkn1+Qa17RMf+UD44rd+kK8q6xFAAIGaFSCxvWZfOhqOAAII%0AIIAAAggggAACCCCAAAIIIIAAAggggAACCCCAAAIIIIAAAggggAACCCCAAALHK7DpubXhrttWFbSb%0A17/p0vDmd/5WeMWvvyGMGpU9BXNcQ0PWfWn5skwyvEYPvT094Yarvx6+9W+fC/tamr04a/mrX/w0%0A3HfXbZnk+LdkXc9CBBBAoNYFRtT6CdB+BBBAAAEEEEAAAQQQQAABBBBAAAEEEEAAAQQQQAABBBBA%0AAAEEEEAAAQQQQAABBBBAoFiBb3zlH8ORI0cG3Hz+oiXhP676cfjM//1/4VWvvThnUvuAO8myctTo%0A0eHd7//9cN1dT4QrPvzxMHZc9qR4b/rlz30iKBmeAQEEEKhHARLb6/FV5ZwQQAABBBBAAAEEEEAA%0AAQQQQAABBBBAAAEEEEAAAQQQQAABBBBAAAEEEEAAAQQQQCCvgJ7Wfs/tNw5YT09p/383/Sycee4F%0AA9Y7npUTJjaGD37kE+G6Ox8PpyxcnHNXWzdvDKu++9Wc61mBAAII1LIAie21/OrRdgQQQAABBBBA%0AAAEEEEAAAQQQQAABBBBAAAEEEEAAAQQQQAABBBBAAAEEEEAAAQQQKFrgthu+N+DT2i949UXhU5//%0AWhg9ZkzRxxjMhtNnzg6f/cpVYfyExpyb3XjN13OuYwUCCCBQywIkttfyq0fbEUAAAQQQQAABBBBA%0AAAEEEEAAAQQQQAABBBBAAAEEEEAAAQQQQAABBBBAAAEEEECgaIFHHrwv57YzZ88Nf//F74RRo0fn%0ArFOKFacsPC188nNX5tz1C89vCJs3PptzPSsQQACBWhUgsb1WXznajQACCCCAAAIIIIAAAggggAAC%0ACCCAAAIIIIAAAggggAACCCCAAAIIIIAAAggggAACRQu0te4L69c8kXP7D330r8K4hvE515dyxasv%0Aeku44sMfz3mI++++Lec6ViCAAAK1KkBie62+crQbAQQQQAABBBBAAAEEEEAAAQQQQAABBBBAAAEE%0AEEAAAQQQQAABBBBAAAEEEEAAAQSKFnjs4QfCkSNHsm6/8LSl4eK3/9es68q18Hf/+C/C1Gkzsh7u%0A/nt+mHU5CxFAAIFaFiCxvZZfPdqOAAIIIIAAAggggAACCCCAAAIIIIAAAggggAACCCCAAAIIIIAA%0AAggggAACCCCAAAJFCTz12EM5t3vdxe8II0ZUNsVy5MiR4Q1vflfWNq5b/XjW5SxEAAEEalmgslG3%0AluVoOwIIIIAAAggggAACCCCAAAIIIIAAAggggAACCCCAAAIIIIAAAggggAACCCCAAAII1KxA8+6d%0AOdv+iv9yUc515Vzxmt94a9bDHTzYHdrb9mddx0IEEECgVgVIbK/VV452I4AAAggggAACCCCAAAII%0AIIAAAggggAACCCCAAAIIIIAAAggggAACCCCAAAIIIIBA0QKt+/Zm3Xb8hMawdMU5WdeVe+Gck07J%0Aecjm3btyrmMFAgggUIsCJLbX4qtGmxFAAAEEEEAAAQQQQAABBBBAAAEEEEAAAQQQQAABBBBAAAEE%0AEEAAAQQQQAABBBBA4LgE9udIbJ914twwcuTI49r3UG08bebsnLva20xie04cViCAQE0KkNheky8b%0AjUYAAQQQQAABBBBAAAEEEEAAAQQQQAABBBBAAAEEEEAAAQQQQAABBBBAAAEEEEAAgeMRyJXYPnlK%0A0/Hsdki3HTNmbBg1enTWfe5vac66nIUIIIBArQqQ2F6rrxztRgABBBBAAAEEEEAAAQQQQAABBBBA%0AAAEEEEAAAQQQQAABBBBAAAEEEEAAAQQQQACBogUOtLdl3Xby1GlZl1diYceB9tDb05P10OMnTMy6%0AnIUIIIBArQqQ2F6rrxztRgABBBBAAAEEEEAAAQQQQAABBBBAAAEEEEAAAQQQQAABBBBAAAEEEEAA%0AAQQQQACBogUmNk7Kuu24hoasyyuxsGXv7pyHnTptRs51rEAAAQRqUWBULTaaNiOAAAIIIIAAAggg%0AgAACCCCAQP0LHDlypP5PkjOsmMAJJ5xQsWNz4OEnQDwbfq95uc6YWFYuaY6DAAIIIIAAArUgwN/d%0AtfAq1W4b+du7dl87Wo4AAgjkE5iSeTL7C89vOKbavr3Nxyyr1ILn1j6d89BTm0hsz4nDCgQQqEkB%0AEttr8mWj0QgggAACCCCAAAIIIIAAAgjUn8BgO6AHW7/+xDijfAIDdTpne/8MVD/fsViPgAWyvbe8%0ALls52PrZ9sGy+hYYKDZle/8MVL++pTg7BBBAAAEEEBhOAtn+Dhro/Adbf6B9sa5+BQb6Wzrbe2ig%0A+vWrxJkhgAAC9ScwpWl61pNq3r0z6/JKLPzFvXfkPGyu9ufcgBUIIIBAlQuQ2F7lLxDNQwABBBBA%0AAAEEEEAAAQQQQKBeBbJ1CPpci13n7SkRkIDfR7k6mtPLXV/bptdpGQMCuQTi905cJ9dy1RloXbwP%0AphHwe2WguBSvc33JxcuRRAABBBBAAAEEal0g/jsnfS7Frkvvh/nhLaD30UB/Q6fXxe+79LrhLcnZ%0AI4AAArUlMDnzxPZsw97mXdkWl31Zd1dn+NlPbs963Jmz54ZRo0gBzYrDQgQQqFkBolrNvnQ0HAEE%0AEEAAAQQQQAABBBBAAIHaE4g7/OLWx8s1ffhIb+g82Bp6DnWGg70dyahlhw8fStYdOXI4HIl3wDQC%0AWQRGnDAijDhhZGYclZSjR40PYzSObAjjxjSGkSPGHNNh7Y7o+D3pZVkOwaJhLBC/R8yQXqb57p72%0AcPDQgaOxrKcj9B4+mMSxw0cy8SwT044QzcxHmUPghHBCGDFCsexoPBuViV1jRjueTQhjR088ZkvH%0Arfg96WXHVGYBAggggAACCCBQxQLx3zNuZnqZ5g8d7gldPW0vfY6Q+fu7pzMcDi9/jnA48zkCAwL5%0ABI5+jpD5DEF/f4dRmc8QGpK/vUfrc4TRkzKfI4zmc4R8iKxHAAEEalBgSo7E9n1792Q+vzucuS6M%0AqOhZXf3NL4e9e7In2b/yNW+saNs4OAIIIFAKARLbS6HKPhFAAAEEEEAAAQQQQAABBBBAoJ9AutNZ%0AK73MZUd3S+g4uDcz7ksSQfvtgBkEihA4lEkcPhR6+rbs7NnfN60JJbk3jJkSxo+ZGiaO01N5Tui3%0A3kmgfo96vl8lZoadgN8PPvF4XtO9h7pDW9fuzJdz9iWjEtgZEDgeAX2R6/Ch3v676H55VgnvimUa%0AG8fNCKNGjn15ZWbKscvvVc/3q8QMAggggAACCCBQZQL+2yVulpcdLY+EA/ocoXtv8nd3d++BuCrT%0ACBQl0Pc5wku3cZ09+0LofHlXY0ZNyHyGkPkcYezUMGFsU2bFy58jxH9n+70aL3t5L0whgAACCFSb%0AwIxZJ2ZtkpLaldzeNH1m1vXlWLjpubXhO1/9l5yHevUb3pJzHSsQQACBWhUgsb1WXznajQACCCCA%0AAAIIIIAAAggggEANCLgjz02N5zWtJxm3de0KbZ07k6cYux4lAuUQ8K8B7O/YnjzVvbFhZiYpdGYm%0AOXRyv8O7I9rvX8/3q8RM3Qv49feJel7lkUzyemvn0ViW/gKF61MiUCoBfXniQHdzMu5p2xAaRk8O%0AjQ2zwqRMTDshk/TuwbHL713Pez0lAggggAACCCBQDQL+W8Vtiec13XWwLfM5ws7kswQ9pZ0BgXIK%0AHMx8gULjvo5tydPb9RlC47hZya/Cxe3w39p+/3o+rsM0AggggED1CCxdcW7Oxqx9+vFwYYWeir51%0A84bwJ1e8PXR2ZP8C3/gJE8O5r3x1zrazAgEEEKhVARLba/WVo90IIIAAAggggAACCCCAAAIIVLmA%0AO+/UTE+77OjeF1oObMk8nb0l51noCbSjRo4JI08YnXQWjhgxKvMcrMx/mZ/9VMmAQD4Bvd+OZH58%0AXqUSP5X0cOhQT+g9cjDzE7L9n358+EhvUIK7Rv28eNPEU156+trLR3FHtN/Hnn+5BlP1KODX2+fm%0AeZV6T+07sC1JatB7KPtwQr9YNlKxLPOz9kk8y/y4/QmEs+xsLO0TyLzVjsayzL9HDiuW9R6NZ0cy%0A8ezQwUw9PdP95UFfrtC4p21jmDJ+bpgyYW5yHXUNxy6/lz3v9ZQIIIAAAggggEAlBPy3iY/teZf6%0Adbe97ZuTp7O7TrrM+TnCCfq7mz+8017MHyug99uRI5nPEfQXePK398Hkb+/ezL1f+p4vuR/MJLgr%0AyV1fLtXnCHqSezz4fef3sefjOkwjgAACCFReYPGyM8Oo0aNDb8+xX5p7+IF7yp7YfqC9LVz3nf8I%0AV3/jy6GtNfPrITmG177x7WHMmP6/3JejKosRQACBmhIgsb2mXi4aiwACCCCAAAIIIIAAAggggED1%0AC7izTi319NGOwaNPaNfTZLM/0fiEMGZUQxgzsiGMzpQjR4yu/pOlhTUroMTQnkOdyagnt/u9qhPq%0A6mkN21ueCmNHN4bpExdknuA+pV8ShDuitY2naxaChucUiN8TquR5lfqixN72LZkvQmxLptM7UfzS%0AT9SPGTkuk9Q+jvdJGoj54gVefgB7sg+9H3sPdYWDGjNPjoyfWqrEm70HNmcSbbaGyZkE96aJ8zK/%0ATvHyDhy//N72fPGNY0sEEEAAAQQQQKA4Af89oq09rVJjV09b5gt7G5L7tPTe9WXR0aPGJ58ljB41%0ALvlifLoO8wgMlYD+1u7J/N3d09uZ+ds78zlC9AVTfc61reXJMHZUY5gxaVHyhfn472tP6z3t6aFq%0AF/tBAAEEEDh+ASWHn3b6ivDMU48es7OHf3bPMctKtUBPZl/13a+G7339/4bWfbkfCqTjj2sYHz70%0A0b8qVVPYLwIIIFBRARLbK8rPwRFAAAEEEEAAAQQQQAABBBCoHwF3PvuM3AmteSURN7dtCvs7t3t1%0AXzlq5NgwbtTETBLxxEzn3oi+5UwgUEoBPTV75IjGTGdzYyZZ4nDSKa2ECXVSe+jOzKtjWj8rPr1x%0AYfJli7gDWtN+38fLvT1l7Qr4ddUZeNox7UBXc9jTvqHfe0X1FL8UxxTPFNcYECiHgGKPvgymcULm%0A6ZC9h7pDV2976O5pT2Kb2qAvYuhXUtq7dmVi2aJMvWn9kmkcv/Qe93Q52s4xEEAAAQQQQAAB/60t%0ACU+7VBKxfoGmtfPFY6BGjch8jjCmMZNEPIHPEY7RYUGpBPQFZo3+HKE788VS/d3d73OE3rawde/j%0AYVLD7MwX5TOfI4zs/9AG/b3t9zh/e5fqlWK/CCCAQHECy878tayJ7c9vWBd279weZsyaU9yOs2y1%0Ad8/u8Muf/zTsenHbS+P2sGvH1rDmqUfC/pa9WbY4dtEVH/7YkLbp2COwBAEEEKicAIntlbPnyAgg%0AgAACCCCAAAIIIIAAAgjUjYA75XRCnlapUT8Xvmv/2tB7+GC/8x2deYrx+MyTsJWMx4BAJQWckKyk%0A5N7D3aGje1+S6O42tXXtDAe6mzNPXTstk+Q+I1nszmh3ROu97mlvR1mbAo5har3jmEp9QWdX6/rM%0Ae2FPvxPTE7DHjZ6UebL/JJJq+skwUwkBfaliYmacMGZq6DzYmvxCir68o0EJNzv2PZ1JbJ8eZk5a%0AnEnKGdUXtxy/iGWVeNU4JgIIIIAAAsNTIP13txT89/eB7r2Zv73X9fs1Gq3X5wfJ5wiZzxMYEKik%0AgD5HUIK7Rv2d3Zn57Otg5knuHvSFjPbMveOsxiVhwrhpyWI+R7AOJQIIIFCdAr/2yleH67/31ayN%0Au/fOW8Ll7/1Q1nXFLFz13SszT2a/sphNk23mLTg1vOcDf1T09myIAAIIVLsAj0Gr9leI9iGAAAII%0AIIAAAggggAACCCBQ5QLpzmjNHz58OBmb254P2zNPvI6T2vV0q8mZJ1dNHn8iSe1V/toOx+bpyX+T%0AGmaFKePn9Hvq9uEjvWHn/mcyyRXPZpIrDiXvbydd+P8Bl8PRrR7O2a+nzsXTLrsO6ql7j6WS2k/I%0AJLNPCVMnnBzGj51CUns9vAnq6ByUaKP3ZVPm/dkwZnLmzE7oOzt9OUPvZ72v/R53qUrxdN9GTCCA%0AAAIIIIAAAkMooL83NPjvDpVHP0c4lHlK+6bMl/FW90tqHzliTPIZgj5L0JfkGRCoJgG9J/WEdn3O%0ANSrzXvVwOPPl6B37n868pzdk3t98jmAXSgQQQKBaBS549W+E8RMaszbv5mu/nXV5JRZOnzk7fOE/%0Arw9jxvCLkZXw55gIIFAeARLby+PMURBAAAEEEEAAAQQQQAABBBCoS4FsndFHO6QznXeZjuiWji19%0A531CJqlu/NipmSTQuSS096kwUa0CeuqxktsnZp5srARRD62dO8K2zM+K9/R29yVhaF38/4LrUtaO%0AgF8/tVjTR+PY0S/otHbuDNtaMq/5oZefvqfEBcWyCZmY5idd187Z0tLhJKD4NWFs09Frb5QEpvez%0A3tdtmfe3v4zm97594v8vvIwSAQQQQAABBBA4XgH/jRGXmu491JP5YvxTYV/HC32H0N/aR/+WmUNC%0Ae58KE9UqoPvEKbpPzDyhPf4cYV/Htszf3pmHPhw62He/qXOI/x+o1nOiXcNHQO9Hj8PnrDlTBPoL%0AjB07Lrz2jW/rv/CluefWrQ7PPPVo1nXlXDh5alP44rduDnNOnl/Ow3IsBBBAoOwCL/fKlf3QHBAB%0ABBBAAAEEEEAAAQQQQAABBGpVIO7o8LRKJccp4Vcddh0HW/pOb+QJmae0Z5KE9ZPh8VNj+yowgUCV%0ACowb05hJcJ/b7+nt3b3tmff4E6G7pyNrQqj/n6jSU6JZKQG9Xh782rlUAsKu1nUh073rKpk4NjV5%0AEp9+fYIBgVoRSH4tJfMESb1/Peh9vTPz/tb73O95l311ov8/vIwSAQQQQAABBBAoRiD+O8PT/oJd%0AT29XJqn9idDZs79v13pKu+7F0r8+01eBCQSqVKBh9KSjvwIXPb29q6c1+Rzh/7N3H3BWVGfjx5/t%0AnaUtvQko2AClgwrYQGOQGA2J0RhjiVH/ttjeN5rEFvNGTDQaNbGisXcjYkFApIjYiFKV3uuyvd1d%0A/vPMemZnd+/cbffu3vKbz+cy5cycOec7hdmZZ86U+0q4jxCm2y3WimXOw6av9S8s9UlJWWWtvw9j%0AzYX6IjB56nRPhA9mveKZ1hoJvfr2t4Pa+w0Y1BqrYx0IIIBAmwoQ2N6m/KwcAQQQQAABBBBAAAEE%0AEEAAgcgT0AcepjMPP7RvB7VXWkHtB6yAXyvw13QpiRlWi1U9rMDgms8xmzT6CESCQEJ8ovVQuruk%0AJrdziuursgIvDvzXCm4vqvXAr+7x4SzAQFgKmO3lPpeZ89m+wg2yr3C9U+74uAQ7oD09RV/QoUMg%0AMgV0/822zme6P5tO9/N9hRvt/8frHgs6jzlOzPz0EUAAAQQQQACBpgq4ryfqXm/oC8P64nB5ZbGT%0AbUpiph0YzMukDgkDESZgv1hq3QtLTcpySl791SR9SZ77CA4KA60uYM7BdVe8cMUuOe+eBXLejAXy%0A7fZ8J9lrfmcGBhCIMoGR4ybK4Ucf67dWSz76wO/0UE/UL9hM/+Xl8sxbi+XQwUeHenXkjwACCISF%0AAIHtYbEZKAQCCCCAAAIIIIAAAggggAACkSEQ6GG0flJ5x4FvrE8rlzqV0VaqstK61PoEs5PIAAIR%0AJRAnmSmdJCOlo1Pqyqpy2Zn3jZRXlBDc7qhEzoA5n7n7psXI3KItVivWW53K6MsNGgysn5anQyDS%0ABXQ/1v1Z92vTHSjeIrlFW2u1Hqlp7uPDzEsfAQQQQAABBBBoioC5ntBldNj90y++7cxbIb6qMidL%0AfREvKy3Huo8Q50xjAIFIFIgT6z5CaudaX02qvo+wwvraYWmtY6HucRKJ9aXM4S9Qdz8z5+Ov1u+X%0AGa9Z5+LKg9aLF1WydM1eZ/80tTLzmnH6CESzwB9nPCZHHzOq1rVISmqaHH/S6U2udtfuvZu8jFlA%0Ar4XGnnCKPPzce3L1/9wtWgY6BBBAIFYEau5cx0qNqScCCCCAAAIIIIAAAggggAACCLRYwDzMMP3K%0AKp/1MHqlVLhaWMtI6WB9MpyWjVuMTQZhJZCWnC3x8QlSULLHLpdPg9vzV0j3dkdLYmKylVbTjgSB%0AGGG16WoVRs9d2rn7GtSu4/klOyW3eJMzf6L1+fh26d1qtXDtJDKAQIQK2C1IpveQ/OKdViBZuV2L%0A3OKNdrB7u7RudoC7ns/0PKbHhbsfoVWm2AgggAACCCDQxgJ6TWF+1S+UWvcR8lda1yI1Lx8iCq4A%0AAEAASURBVMdnWC8Tp7m+lNXGRWb1CARFQF/W0C8mFZbttfPTFzn0Hlq37KOsrxsmcR8hKMpkEkhA%0Az72mqzu8bkeB3PXCf+2gdjOPr7L6/ogZ1765x6XLm2F3OsMIRJNA734D5J8vfCC+igopLMiXxKRE%0ASc/IqnW+bmx9R42fJN169Jad27c0dhHp3quvTDnzp/LDs8+3l230gsyIAAIIRJEAge1RtDGpCgII%0AIIAAAggggAACCCCAAAKhFDAPPrRvfiYQdHf+t1LmK3BWrw/tCGp3OBiIMoGUxEw5mHpQCkurH0rr%0A58R3FayW7tZDae3qBrfz0C+8dgD3uUxLpuOmpfaS8jzZW7jOKbAG/xLU7nAwEGUCGlyj+3de8Q6p%0ArKqwa6f7f1J8mqR+H1BGcHuUbXSqgwACCCCAQCsLuK+9ddh97b0rf42U+wqdEunXsQhqdzgYiDKB%0A1OQsORh3UIpK99k1K68skj0Fa6RruyPsce4jRNkGD6PqmPOwFskMm/PxztwS+eNzy6WkvLJWiU26%0AmciLzkaCfqwJJCYlSfuOnVpUbW1l/R/PzJJ/zPiDrP76S8ndv8d6OSReMjKzJCu7vbRrZ/3ad5D+%0Ahx4hRwwZbv86du7SonWyMAIIIBANAgS2R8NWpA4IIIAAAggggAACCCCAAAIIhFig7oMP84BDg0Hz%0AS3dKcXl1gK8WQx/WpSd3CHGJyB6BthVITcqygqErrX0/1y5ImS/fauV7s3RI72OP81C6bbeP19rN%0Aucyk67gJavf5ymVP4VorqbolMzvo12q5Wvt0CESrgNnP84q3S9VBDWY4KLsL10iP7KGSKMl2tU1w%0AuzHQ44YW+owGfQQQQAABBBDwEjDX3tp3//T6O69km5RUVP8tpcvrl7H0R4dANAukJbWz7yOUlB+w%0Aq1lScUAOFG+R9um97XHuI0Tz1m+bupnzsK7dfR7W8f0FZfKHZ/8reUXVLznrNNPpvHqudv/d5w5u%0A13R3mlmOPgII+BfQFtjvvO8p/4lMRQABBBDwK1DzbWS/yUxEAAEEEEAAAQQQQAABBBBAAIFYFzAP%0AQdwPQMwDjtKKQskt2ugQJSWkSWZKZ2ecAQSiWUC/TKCtt5sur2SrFJflOoHS7mNG5zHHkpmfftsJ%0AmG2jD2rN+WxP4bdWq9Xl3xcqTtqldZWEeNoFabutxJpbS0D383bpXa3Vxdmr1ONgr3U8uI8Pc8y0%0AVplYDwIIIIAAAghEtoD528dcQ5i+Xl+UVhTYLwWbGiYnpou21k6HQCwIZKR0kOTEDKeqB6z7CPrl%0AMHOMuPs6k47TIdAcAfe+496vdLiopEJue+6/oi22m65depIZdO6T6Dnb/F3ozs+ZkQEEEEAAAQQQ%0AQCBEAgS2hwiWbBFAAAEEEEAAAQQQQAABBBCIVgF9kKEPNSorK2Vf0Tqrbdcqu6ra6mtWWk60Vpt6%0AIeBXIDO1sxX8XPPwb1/xOuvY8NV6KK0LmgeApu83MyaGVMDYa9/90/NZYdluKfVVt5qnhchI7SiJ%0ACSkhLQ+ZIxBOAonxKVZAWc3XVrT1SD0u3EEM5rjRcpvjKZzqQFkQQAABBBBAILwEzPWCuYaovo/g%0As1+gs64m7MLGWy/YZaVyHyG8thylCbVAln0fwbxEfVDMfQT3tbeWwRxDoS4P+UefgHvfMedg0y+v%0AqJS7XvpGNu4ucip+wlFdpW+XmoYbqs/XlX7/HjR5m76TCQMIIIAAAggggEAQBQhsDyImWSGAAAII%0AIIAAAggggAACCCAQbQLmIYV5+KEPNswvv2SHVFTWPATRh9Ea3E6HQCwJ6KeXs9K6WFWuaek41/qU%0AuL74UfehdCy5hFtd657LdNycyyp8ZVaLkZucImuLkfqJeDoEYk0gLTlbkhPSnWrrcVHhK3eOFXMt%0A4D6enJkZQAABBBBAAAEEvhcw1wo6aq4fzLV3Xsl28VWVOlZ6HyEujpAFB4SBmBDQfT4rteY+gq+y%0AVA4Ub6133W0w3MeUmUYfgcYImHOw9vU8XFlZJfe+vlJWbM5zFh9xWGc5ZkAnZ1wHdH5zX8ucv9kP%0AaxExggACCCCAAAIhFuCvxBADkz0CCCCAAAIIIIAAAggggAACkSpgHlho3/3TBxoaCJpfts2pWkpS%0ApiQlpjnjDCAQSwKJ8cmSnpLtVLmwfKeUVRTZDw3dx477mHJmZqDVBNz+Zrvo+exAyRapOuizy6Ev%0AKmSm1H6g22oFZEUIhIFAZmonK7is+kUdPS4OlGyudy7TYprjKQyKTBEQQAABBBBAIIwEzDWCud42%0Afb3uLveV1LqPkJrcTpISUsOo9BQFgdYT0C+EuV+oLijbYd1HKK537e0+plqvdKwpkgXc+4z7HKzn%0A4UdmfytL1+53qndEn/Yy/nB9yaJ2p/NqYLsJbjf5uPu6hFlX7aUZQwABBBBAAAEEWi5AYHvLDckB%0AAQQQQAABBBBAAAEEEEAAgagTqPtgQsf1oYb55ZducwWCxktGSseoM6BCCDRFIC25vSTE13xKPK+0%0AprU1PW54+NcUzeDO6z6fme1gHtJq4EBR+R5nhenJHSTe2Y7OZAYQiBkB3f/1ODCdHh/l1nFSN6DB%0ApLuPLzONPgIIIIAAAgjEpkDd6wIdN/cQtJ9XstX6u6jKxtGvvWW4rjliU4xax7pAekp758uH1tEi%0A9r021703f8dUrJtR/8ACZp/RvvmZ8/BzH22UD77a6WRwSNcsOXlod2fcPaDLmr8BzfImP/d8DCOA%0AAAIIIIAAAqESILA9VLLkiwACCCCAAAIIIIAAAggggEAUCJiHFqavDzN8vnIpqnAFgqZYgaDWQ2k6%0ABGJZIE7irFbba17wKPXl1mu1PZZ92qrueu7SzpzDTN88mC0o266p9jwJ8UmSZrUaSYdArAvoceB+%0AUSffaj3SHDPmGDJ9tdJhOgQQQAABBBBAwAiY6wTT1+uIcl+plFTsM7NYfzt1sL4SQ6iCA8JATAro%0AMeBuKKLYOkbKK0rsa29z/Jh+TAJR6SYJ6L6indlntG/+jpv92XZ5dfFWJ7/uHdPk9JE9JS6++mtd%0ATsL3A7qcvxbb687HOAIIIIAAAgggECoB/loMlSz5IoAAAggggAACCCCAAAIIIBDhAu4HIe6HIRrg%0A5m5lLTUpK8JrSvERCI5ASmKGFQya5GSWbwVNu1u4ch9TOpOO07WegPE3D3brBtekJWdbhfH/ULf1%0ASsmaEAgHgTjrJY/2TkE0CK3CCkYzx445lpwZGEAAAQQQQACBmBcwf9uY6wTTN8GRBaXWfYTvXyjV%0AL8SkJmXGvBkACKhASpLeR6j5+hv3EdgvmiPg7xxs/n5buHKPPD5nvZNtp3YpMnVMH0lM8A4XM+du%0A7ZvzuWZQd9jJlAEEEGh1gfwD+2XBnFky99037Ps1rV4AVogAAgiEWMBcIYd4NWSPAAIIIIAAAggg%0AgAACCCCAAAKRImAehpjy6rh5GFJZ6ZMS316TZLdurC1V0yGAQLVAuhUMWlBa/UUDbbW9sqpC4qvi%0ArdYI4+zjKD6+ehiv0AuYc5l58GrOZaZfXL6H4JrQbwbWEKECGmxWXHZAqg76rOOkSoqs4yUxoZfo%0AOUyvCbRvjjE9v+mw9ukQQAABBBBAAAG9LjDX3HZwZFXt+wjpSbxQyl6CQI1A9UulhaXV99pKK/db%0AL8hXX3eb62ydl2vtGjGGaguYv8vcfXMOXr4hVx54e611Tq5epl1akkwb28d6uSjwlzfN8uZ+sI6b%0An+akw+yTtbcDYwi0hsCWjevk47nvyMdWQPvXXy51Atr/cM+/ZPLU6a1RBNaBAAIItJoAge2tRs2K%0AEEAAAQQQQAABBBBAAAEEEAh/AX0woZ15WGH65kFGcXl1kJvOowHtqUntdJAOAQS+F0ixgkGLyvZb%0AwaCV1pSD1vBeyYrrZj/wMw+lzXFmxnkYGPrdx5zLtG8+p13i2++sOM0+lxGU64AwgID1f3xacpZ1%0ADsu1LYqtVtszk7vXO5dx/mJXQQABBBBAAAHz94255lYRcw9B+yXlufaLcjo9Li5eUqxrDDoEEKgR%0AMPcR9OuI+iuu2C9ZCV2da++EhAT7Pp0uwX2EGjeGqu/fqoM5D+s5V4e1/92OArnntdXiq6y+15uW%0AkiDTxvWRzNSaLw16GZpzuDmvm77X/ExHAIHQCOixt2L5Z/Lxh7Ps1tk3rV/rd0XffPUZge1+ZZiI%0AAAKRLEBgeyRvPcqOAAIIIIAAAggggAACCCCAQAgFzEML81BEg0FLffucNSYnpdsPpZ0JDCCAgC2g%0AD6VLyvPsYQ2ezqjqUquFYz22CAYN7c6ixtqZ85jpm4ez5b5CqTxY5hRCtxkdAgjUFqgOsKkObK+S%0AcinzFVgttWfb5zMTUGOONTPOua22IWMIIIAAAgjEmoBeG5h7CNrX+wj6gpzpUhIz7JfkzTh9BBCo%0AbjhCr71Ly/NtDr2PkF7Z2b5v4P5iEtfa7C1uAfO3mLtvzsHb9xXLXS+tsO5NaaMLYn19K06mju4j%0AHTJT3Fl4Dpt8zPncrEMX0GH2RU86EhBosUBZWaksWzzfDmZfOHe25O6r/jJooIyLCqvvQweahzQE%0AEEAg0gQIbI+0LUZ5EUAAAQQQQAABBBBAAAEEEAixgD6gMA8sTBCo3cKx9fnw8qoCZ+0EgjoUDCBQ%0AS0CPDRPY7jtYLBW+UisYNJ1g0FpKrTdizmnaN+c0d3BNUmKaxMcF/gx365WWNSEQPgLxcYmix0eF%0Ar8QuVElFrqQkZtnHkQbYmGOLoIbw2WaUBAEEEEAAgbYSMNcFun73dXdlVYVUHOQ+QlttF9YbOQKp%0ArsD2iqpC6xq8zLqPEO/cR9Ca6LGlHdffNkNM/2P2BYPgPu/uyy+V21/4RvKLfXZyfHycnDGqj3Tr%0AkGZmb1Rf8/S3nkYtzEwIINAkgQP798mi+e9awezvyKeL5kppSXGTlq+oqGjS/MyMAAIIRIIAge2R%0AsJUoIwIIIIAAAggggAACCCCAAAKtIODvYYV5iKHBoGUVBbU+H56c0LQHIq1QBVaBQFgIJMYnS0J8%0AkmgQh3alvjwrODSVYNBW3jrm/KWr1WET1K4v6pRbgQKm01Yj6RBAwL+AHh8msL3CerlNjx8CbPxb%0AMRUBBBBAAIFYFGjoPkJpRXUL1GqjL5MmJaTGIhN1RqBBgcT4FOsYSZSqg9XByOWVBZJUlVLrPoJm%0AYoLa9dgzww1mzgxRJeA+7+qw/sz9jsKScrnjxRWyO6/mC3WnHtND+nZp2n0Pk6/CmfWZflRhUhkE%0A2lBgy8Z1suDDWbLQCmb/+sul9nHc3OIkJSU1d1GWQwABBMJWgMD2sN00FAwBBBBAAAEEEEAAAQQQ%0AQACBthEwDy9M3zwcKbMeqpmu+mF0nBmljwACdQS0lePK8urA9oqqonrBoOb40sV4GF0Hr4WjdR+2%0AGmtzLvNVlov1qo6zFoJrHAoGEKgnoC/lmK7SOm70+ElISKgVYOM+h+nx5h43y9JHAAEEEEAAgegV%0AMNfb7r659tbgXNO5ryvMNPoIIFAjoH+blvmqX8LWLyamVnZwXirVl0v1OluPM+245q5xi6Uhs/21%0Azuacq+dbHS4r98mfX1klm/fUtPQ84ahuMqhXdrOITP5mXc3KhIUQQMAR0GN1xfLPZOHcd2TBnFmy%0Aaf1aJ62lAymp6S3NguURQACBsBMgsD3sNgkFQgABBBBAAAEEEEAAAQQQQKD1BcyDEXdfh83DaO37%0ApMgpGA+kHQoGEPAroA+kS6W6dULfwSLnWHI/GHQvqNN5MO0WafmwsXb39VzmDq6Jj0+0W9dv+drI%0AAYHoFEiIS6rVcqS+5KYtR7qPKx3WjnNYdO4D1AoBBBBAAAEvAXMNYNJ13H0PQb/0on8LmS6Jr74Z%0ACvoI+BVItl6QN4Ht+oK8OZ7MsaXX2+5rbp3uHvebKROjRsB9ztVh989XWSV/fXONrNxS85WMkYd1%0AlmEDOjar/iZvXdi93mZlxkIIxLBAWVmpLFs8Xz7WltnnzpbcfXtCotGrb/+Q5EumCCCAQFsKENje%0AlvqsGwEEEEAAAQQQQAABBBBAAIEwFDAPL/QBmg5rXx9IVx4sdUqbFF/TgqszkQEEEHAE3K2AV0mF%0AVFZVSEJV7VaO9fjiIbRDFpQB88DV3TfnMRMU4DtY4qzLvZ2ciQwggEAtgaTEFCmr8NnT9FrAHEva%0A15Yjzbmsbr9WJowggAACCCCAQFQL6HWA+dVcK1j3EaTcqTfX3g4FAwj4FUhMSHGmW69kW/cRfNxH%0AcEQYMALmXKt9c759ZPZaWfbtfjOLHNmng4w7vIsz3twBXQcdAgg0TeDA/n2yaP67djD70oVzpay0%0A5j5k03Jq3Nz9BgySKVOnN25m5kIAAQQiSIDA9gjaWBQVAQQQQAABBBBAAAEEEEAAgVAKmAcjug4z%0AbB6Q+Kr0YXTNw4yE+KRQFoW8EYh4gfi4BCtoXQM+q+y6VFSWSGJCsv3Q0Rxfpq8zEOAe/E2uvtoZ%0AZ3M+q6wqs8Cr16etUdMhgEBggYS4ZGuG6tZWKw+WOcET5tjSpXWY81hgR1IRQAABBBCIRoG61wNm%0AXK+9y30ayGXuI8RZX0oiNCEa9wHqFDwBvddmtcluHTXVx01FZal1HyHJ+ZtWjy/tTJ/r7+DZh3tO%0AZpubc6z2zT2Of8/bIB8u3+1UoX+3LDlxWHdnnAEEEAi9wJaN62SB1Sq7tsz+9RdLnfN0qNZ8+NHH%0AyrgJp8q4iZNl8FHHcD8mVNDkiwACbSrAX49tys/KEUAAAQQQQAABBBBAAAEEEAg/AX8PSXxWUK4J%0ABDUBu+FXckqEQHgJaNC0zwoC1U6DqfWho3n4qK0c04VeoO75TL8+oS3fmY6XdIwEfQS8BdzHSdVB%0Aq+VI6zhKSEioFWBDUI23HykIIIAAAgjEgkDd627920dfiDP3EaqD2r9/uzQWQKgjAs0UiLeC2yvt%0AxiWs+wj2S6UZzr0Ec5xx7d1M3AhdTLe7dmb7a98Etb/96VZ5/ZNtTs16dEqT00f0lPggnG7Nep3M%0AGUAAAUdAj8EVyz+zA9k//vAd2bR+rZMWioGMzHYyavwkO5B97AmnSMfOLf8iQyjKSZ4IIIBAMAUI%0AbA+mJnkhgAACCCCAAAIIIIAAAgggEIEC7gcV5iGJVsMMVz+QtgJBTQvHtNYegVuZIreFgAaD+rR1%0AcKurtIKpzYNHc2yZvnkoreNmuC3KGy3rNK6m73bX4YNxPqeq7oBdZyIDCCBQS8B9nByMq3ACa+zj%0AyTpvmWNN+9pxHqvFxwgCCCCAAAJRKWD+39fKua8FzPWB9iutF+Kc+wh8KSkq9wMqFXwBfQnECWy3%0A7ifo8aXHk/70BXlzvJlrbh03w8EvDTm2tYBuX+3Mdte+2R8WrtgtT3640U7Xfzq1S5Gpo/tYLyG3%0AvCEFs14ncwYQQEDKSktk2eL58vHcd2Th3NmSu29PSFX69j9Mxlstsmur7EOOHSOJSXx1MqTgZI4A%0AAmEnQGB72G0SCoQAAggggAACCCCAAAIIIIBA2wu4H5ToA5ODVliu6eLiWv6AxORFH4FoFoh3HStV%0AVVZL4XosWQ8h3T+tv47zILrle4I61u3c1ubh78H4Kmc29zZyJjKAAAK1BNz/71thFE4ghR5felz5%0A+wIF57VahIwggAACCCAQEwLm2tu57j7IfYSY2PBUMqgC+pVE05lrb3Nsmb5Jpx/dArq9tXP3dVjP%0AsV+t3y8PzPrWAWiXniQ/GttXUpJq9h8nkQEEEGi2QO7+vbJo3rtWIPs7snThXDu4vdmZNbBgcnKK%0AHDP6eCuY/VQZN2Gy9Ojdr4ElSEYAAQSiW4DA9ujevtQOAQQQQAABBBBAAAEEEEAAgUYJuB+OmWHT%0Ar34obT2Q/j6ePc4MNCpnZkIgdgXirNbUTKcvh5gHkObY0jQd1qB20zfz02+ZgDE2fRNcU1lltdZe%0As1kse9dIy1bJ0ghErUDdF0AOWkFqekyZ48vd5yWdqN0NqBgCCCCAAAL1BNzXAHWH7WsF64U407n/%0ANjLT6COAQH2BOPOZAyvJXHe7r711CXO86TDX36oQfZ1uY+1M3+wD2v9ue4Hc8/oa8VVWz5OWnGAF%0AtfeRjFTCv6JvT6BGbSGwbcsGmf/+f+TjD2fJ118sdY7DUJSlS7eedovs2ir7iDEnSGpaeihWQ54I%0AIIBARApwZRORm41CI4AAAggggAACCCCAAAIIIBAcAfOAxORmHo6Zvnlwoq1EmY4H0kaCPgKBBdwv%0AgbhbWnOOq+8fVLpz0WOPB9NukZYPm/OZ3XedyzRnrFvuSw7RL1D3OKmyAtv1eDLnsugXoIYIIIAA%0AAggg4BbQ64C6nZnmvkaodR/BFaxbd1nGEUCgRsB9z819H0GPLfOrmbt6SKfXvWavOw/jkSOg21M7%0Ad1+H9e+vbXuL5M6XVkhpefUXMZIS42Wa1VJ7+8yUyKkgJUUgjAVenPmw/P3u/3GOv2AXVb94d9Qx%0Ao+wW2cdbwewDBh0Z7FWQHwIIIBA1AgS2R82mpCIIIIAAAggggAACCCCAAAIIBE9AH5iYnz44sR6n%0AOJnHHYxzhhlAAIEAAq5D5eDBKqnSn3U81X04qeM8hA7g2MQkf746Te2rqqof/tZk6dpINRMZQgCB%0AWgK1jxM9jsy5TI8t89NFdJjzWS08RhBAAAEEEIgZAXNNoP3qawXXC/LWV6roEECgEQKue256H8G6%0A2q51va056DFGF50CZtu6+9X3MqpkX36p3P7iCikosb5EZ3Xx8XFyxqje0qV9anRiUCsEWllAj7tH%0A778r6OfY7A4dZczxJ9sts48+7iRpl92hlWvG6hBAAIHIFCCwPTK3G6VGAAEEEEAAAQQQQAABBBBA%0AIOgCevM20C/oKyRDBGJMoO7xFWPVb5XqqrF27j7urULPSmJIwH1MabXdx5sGtes4we0xtENQVQQQ%0AQACBmBZwXxf4G45pHCqPQAsF7GPKCmyv+1KpZss1dwtxw3Bx3abuTsdNUHtBcbnc/sI3sievzJll%0A8rE9pE9OhjPOAAIItExg2+b1UlxU0LJMvl/60MFH24Hs46xW2Y8cOsJ6ESU+KPmSCQIIIBBLAgS2%0Ax9LWpq4IIIAAAggggAACCCCAAAIINEHAfoBmPUQx/SYsyqwIIFBHwBxH2tfOjNeZjdFmChhX9+Lu%0AacbbPc09L8MIINB4AffxZI4p03fnotMIcHeLMIwAAggggEB0C/i7RojuGlM7BEIvUDeo3d91d+hL%0AwRpCLeDeruZcarZ9WblP/vzKKtmyt8QpxoSju8lhPbOdcQYQQKDlArn79zU7k7T0DBk5bqKMmzBZ%0Axk44VXK6dm92XiyIAAIIIFAtQGA7ewICCCCAAAIIIIAAAggggAACMS7g7+GJmWYepsQ4EdVHICgC%0A5ngyfc3UfazpOEGgqhC8zlibvj4YpkMAgZYJmOPJ3W9ZjiyNAAIIIIAAApEmYK4DtNz+hnWaxEVa%0ArSgvAuEl4O/Y0hLax5erz32E8NpuTS2N2Z66nNnmpl/hq5S/vrFGVm3Nd7IddViODOvf0RlnAAEE%0AgiNQWlLcpIx69ukv4yeearfMPmzkeElOTmnS8syMAAIIIBBYgMD2wD6kIoAAAggggAACCCCAAAII%0AIBATAu6HKKbC5iGK3bc+fcwzaSNDH4HmCZjjrG6/ebmxVGMF3Oeyxi7DfAgg4C1gjinvOUhBAAEE%0AEEAAgVgUcP+dY18vcB8hFncD6hwCAa6/Q4Aahlma7ax9fSlff4/M/laWfbffKe2RfdvL2MNznHEG%0AEEAgeAKVvooGM8tq115+euEVctJpZ0mfQwY2OD8zIIAAAgg0X4DA9ubbsSQCCCCAAAIIIIAAAggg%0AgAACUSngfpCiFdRxotqjclNTqVYWMMeWrtY+rr5fvw7TwlrwNoZxNn13zm5393SGEUCg8QLmODLH%0AWN0+57PGWzInAggggAACkS7gvi7QurivC7iPEOlbl/KHg4A5prQsdYe57g6HLdSyMrjPoWb7mqD2%0AZ+aul7n/3e2sYED3LDlxaA9nnAEEEAiuQFIjWlwvyD8gTz70F1m2eL6MGj/J/g068hhJSEgIbmHI%0ADQEEEEBACGxnJ0AAAQQQQAABBBBAAAEEEEAAAVvAPExxc/ib5k5nGAEEmiZgHlQGWkrn4QF1IKGm%0ApRlzzmdNc2NuBLwEOKa8ZJiOAAIIIIBAbAuYawRVMMN8+S229wlq33IB83es6bc8R3IIFwGzTc35%0AUvsmqP0/n26VN5Zud4ras1O6nDa8p8RzUnVMGEAg2AIpqWmNytJXUSFfLVtk//51352SmZUtw8ec%0AYAe5jxw3UXr1HdCofJgJAQQQQCCwAIHtgX1IRQABBBBAIKIFtm3bJk8//bRs2LBBiouLJTU1VXr2%0A7Ck/+9nPZPDgwRFdNwrf9gLr1q2TWbNmyZw5c0SH9+7dK/n5+ZKWliZdunSRQYMGyfjx4+Xcc8+V%0AXr16tX2BKQECCCCAQLMF7ActPDhpth8LIqAC5kFlXQ37+Ko7kXEEEEAAAQQQQAABBBBAIEIE6v5N%0AU3c8QqpBMREIOwFzLJm+KWDdcZ2u03hB3giFf99sQ+2bnwlqX/DNbnnqw41OJTq3S5Wpo3tbLULH%0AO9MYQACB4Av06N2vWZkWFuTJRx/8x/5pBt169pFR4yaJBrmPGDtRsjt0bFa+LIQAAgjEugCB7bG+%0AB1B/BBBAAIGoFrjooovkvffeq1dHE+xeL4EJCDRCYMuWLXLrrbfKM888Y7ceUXeR0tJSyc3NlTVr%0A1shbb70lt99+u3zzzTfSr1+/urMyjgACCCAQhgJ1H6yEYREpEgJRI2COt6ipUBhWBOMw3CgUKaoE%0ATBBGVFWKyiCAAAIIIIAAAgggEKYC/I0bphumCcUy29Dd12ENbP9y3X55cNa3Tm7t0pNk2tg+kpyU%0A4ExjAAEEQiPQsVOO9BswSDauW9OiFezctlneenmm/dMXjg47Yqgd5D7SCnYfMnyMpKSktih/FkYA%0AAQRiRYBX+mJlS1NPBBBAAIGYFNDWs/11Bw4c8DeZaQg0KPD555/LMcccIzNnzvQb1O4vg6KiInn3%0A3Xf9JTENAQQQQCBMBcyDFS2eDrvHw7TIFAuBiBEwxxTHVeg3mdsY99B7s4bYEfB3PLmPt9iRoKYI%0AIIAAAgggYATM9YF73AzTRwCB5guY6+y6x1jzc2TJthRwb08thwaz6zTtf7s9X2a8sUYqqw7aRUxL%0ATpAfjesrGam0V9qW24x1x5bAbX993ApCnyQJicE57vT4XrPiK/n3o/fJ1ReeKZNH9rX60+TZx+6X%0ANSuX89wltnYvaosAAk0UCM6ZuIkrZXYEEEAAAQRiXaCkpER27txp/3w+n3Tr1k26d+8umZmZsU5D%0A/VsgsGzZMvnTn/4kK1askF27dkmHDh1kwIABct1118kPfvCDFuRcvai2un7iiSeK1wsTgVawd+9e%0Av8nLly+3W3//+uuvZd++fZKdnS39+/eX3/3ud3Lqqaf6XYaJkSWwfft2ufPOO2XBggWiwykpKdKr%0AVy85//zz5fLLL5fEIN0ciiwVSotAZAroTdi4yCw6pUYgbATMA8ywKVCMFAT3GNnQVBMBBBBAAAEE%0AEECgzQX02pvr7zbfDBQgygQ4pqJjg5rt6O7rsAa1b9lTKHe9tFJKyyvtyiYlxss0K6i9fUZydFSe%0AWiAQIQKHDj5a7n/yDSkpLpIvly2STxfNlc8Wz5f1364KSg3Ky0pl2eJ59k8zbN+hk4wYO7G6Rffx%0Ak6Rbj95BWQ+ZIIAAAtEgQGB7NGxF6oAAAgggENYCZWVlMmfOHHnjjTdk4cKFsmPHDsnLy/NbZg1s%0A7927t0ycOFFOOeUUmTRpkrRv397vvExEwC2wZ88eOemkk6SgoMCZrAHomzZtknnz5skXX3whw4YN%0Ac9KaOqA31i666KJmBbXrulJT639WTct38sknizvoXcu/detWWbRokaxevVoGDhzY1KIyf5gJnH32%0A2bJkyZJapdIXez777DP7IdfVV19dK40RBBBAAAEEEEAAAQQQQAABBBBAAAEEEEAAAQQQQCBaBNzB%0A7FonE9Cuz9725pXKnS+ulIISn13dhPg4OWNUL+mSXf+5WrR4UA8Ewl0gLT1Dxk041f5pWffutp5r%0ALvmoOtB9yXx7PBh1OJC7T+a886r90/x69xtgtxivrcYPH3O8ZGZlB2M15IEAAghEpACB7RG52Sg0%0AAggggEAkCMyaNUtmzpwps2fPlsLCwkYVWedbtWqV/Xv44YclISFBxo8fL9dcc42ceeaZEh8f36h8%0AmCn2BF599dVaQe1uAb1B9vzzz7cosP3JJ5+UTz/91J1tveGePXvK6NGjJSMjQzTQ/quvvrK/SqAz%0A6gsbdbu33nqrVlC7O72yslJeeOEFueWWW9yTGY4wgTVr1tQLandX4dlnnxUC290iDCOAAAIIIIAA%0AAggggAACCCCAAAIIIIAAAggggEC0CJigdlMfd1B7QXG53PHiN7Inv8xOjrM+l3nqsT2kTw5f+DZe%0A9BEIB4HOXbrJlDOn2z8tz4bvVltB7vOs1tytxuU+XWi38B6Mcm7ZuE7099pzj9lxIYcffayMGn+i%0AjLRacz9q6EhJTEoKxmrIAwEEEIgIAQLbI2IzUUgEEEAAgUgSWLlypR2I/sEHH7S42Brcu2DBAvs3%0AaNAgueGGG+TCCy8kwL3FstGXwZYtWwJWqqH0gAtbiY8++qjnLDk5OfYLHMOHD683jwa3a2vxP/7x%0Aj+ulNVSm7du311uGCZElsHnz5oAFbmgfCLgwiQgggAACCCCAAAIIIIAAAggggAACCCCAAAIIIIBA%0AmAq4g9p12AS1a7+03Cd3v7JStuwtcUo/4ejuclhPWmh2QBhAIEwFDhk4WPQ3/YLfiK+iQr5ZvkyW%0ALZ4vyxbNlVVffyEa49HSTr/osGL5Z/bvyYf+ItqK/DEjx1tB7lag+7iJ0v/Qw1u6CpZHAAEEwlqA%0AwPaw3jwUDgEEEEAgkgTy8vLk97//vTz00EPi81V/Li6Y5deWjy+++GI7wPi5556T/v37BzN78opw%0AgfLy8oA1cN88Czijn8S1a9fK0qVL/aSItGvXTubPny9HHHGE3/Rhw4Z5thTf0B/1DaX7XSETw0qg%0AwrqZQ4cAAggggAACCCCAAAIIIIAAAggggAACCCCAAAIIxJKA+7mcDrt/Fb5Kuff11bJ6a4FDMmpQ%0Ajgw9pIMzzgACCESGgLaiPmzEOPt3yVX/K0WF+fL5Jx9bge7z7N/mDd8FpSIlxUWy+KP37Z9mqK3I%0Ajxg7UU46/SwZP3FyUNZBJggggEA4CRDYHk5bg7IggAACCESsgLYsfcopp4i21h7qTgOMx44dK0uW%0ALCG4PdTYEZR/7969A5a2ofRAC8+dO9czedq0aZ5B7Z4LfZ/Qs2fPgLN069YtYDqJLRd477335O23%0A35Z9+/bZL+RkZWWJtryvL9EkJye3eAUN7Xe9evVq8TrIAAEEEEAAAQQQQAABBBBAAAEEEEAAAQQQ%0AQAABBBAIRwF3QLu2wKy/h95ZK5+vy3WKe3S/DjJ2cI4zzgACCESuQEZmOznh5B/YP63Frh1bv2/N%0AfZ58tmS+5O7fG5TK7d29U9598wX799fHXpUxx58clHzJBAEEEAgXAQLbw2VLUA4EEEAAgYgVWL9+%0AvZx88smyYcOGJtUhyXp7t0ePHpKSkiK5ubn2r7Etve/evVtuvfVWefbZZ5u0TmaOXoHTTz9drr/+%0AevFqIfvss89uduWXL1/uuWxL8v3BD34gmZmZUlhYWC//uLg40aB5utAJ6LlrypQp9VbwxBNPSFFR%0Akdxwww310po64fDDD5fDDjtMtNV/f90555zjbzLTEEAAAQQQQAABBBBAAAEEEEAAAQQQQAABBBBA%0AAIGIFDCttfsLan967nqZ//Uep14DumfJxCHdnXEGEEAgugS6du8lZ/z4PPun54Tv1nwjny6ygtwX%0Az5cvly2S8rLSFlf4syUfEdjeYkUyQACBcBOID7cCUR4EEEAAAQQiSWDFihVy3HHHNSqovXPnznLZ%0AZZeJtn69a9cuKSsrk40bN8qaNWtEA9U1IFmD45955hm58MILJT09PSDFsmXLAqaTGFsCAwcOlBde%0AeEGGDh1qvyyhtdcWt4888kh5+umnZdSoUc0G8Qps1+DzU089tdn5dunSRd544w0ZOXKkpKam2vkk%0AJibagdBPPfWUHHPMMc3OmwUbFsjPz/ec6cCBA55pTUnQ7fnSSy/J5MmTRVuD1y4+Pl60pfZbbrlF%0Arr766qZkx7wIIIAAAggggAACCCCAAAIIIIAAAggggAACCCCAQNgKBApqf2vpVnlz6Xan7D07pctp%0AI3pJfJwziQEEEIhiAX22fujgo+XnF10lf3v8NXn/s83y96fekvMvvU4GH3WMaHpzurzcfc1ZjGUQ%0AQACBsBagxfaw3jwUDgEEEEAgnAU08FODNXfs2BGwmDk5OfK3v/1Npk+fLhrkGajr16+f6O+8886T%0AGTNmyMMPPywPPvig7Ny5s95i2so7HQJugbPOOkv0p50GLWsgcXP/AHbnu317zU029/Ts7GwniN49%0AvSnDJ510knz66af2IsEsc1PKwLyhFdCXLd599117Jdo6v77E0NC5MLQlIncEEEAAAQQQQAABBBBA%0AAAEEEEAAAQQQQAABBBBAILgCgYLaP/p6l8ycu9FZYU67VJk6urckhGlUu7u1eX/DTkUYaJRAMJ7X%0ANmpFzBRRAsnJKTJi7AT7d9H/u1k++uA/8q/77pJtm9c3qR5lpS1v9b1JK2RmBBBAoBUEAkfXtUIB%0AWAUCCCCAAAKRKnDllVfKtm3bAhb/3HPPlfvvv1+0tfamdh07dpTf/e53csMNN8gTTzwhN998s+Tl%0A5TnZaGvcdAh4CbRr184rqcnTvVr2bs5+HWjlwSxzoPWQ1nYCmZmZbbdy1owAAggggAACCCCAAAII%0AIIAAAggggAACCCCAAAIIhEDAHdSu2Ztg8KqqKvli3X75xzvfOWttl54kZ47tI8lJCc60SBkw9YqU%0A8rZFOf0FsZv9Q8vjL70tysk6215g5/YtsuSj92Wx9fv8kwVSWlLcrEIlJiU1azkWQgABBMJZgMD2%0AcN46lA0BBBBAIGwFXnnlFXn22WcDlk+D0u+8886A8zQmUQPYL7vsMjnjjDPkkksucVo+7tu3b2MW%0AZx4EWixQUFDgN49OnTr5nc5EBBBAAAEEEEAAAQQQQAABBBBAAAEEEEAAAQQQQAABBGJBwAQtm74G%0As+uw9tduy5cZr6+WyqqDNkVaSoL8aFxfyUgN73AtLX/dn9ZHg7JNPWNh2zanjurjL3jdTDN+Zrw5%0A62CZyBTw+Xzy9Ref2IHsGtC+/ttVQalIRmZWUPIhEwQQQCCcBML7SimcpCgLAggggAAC3wvs2rVL%0AfvOb3wT0uOKKK4IS1O5eSa9evWT27NnyxhtvyD333CNXXXWVO5lhBEIiUFFRIfpHtr+OFtb9qTAN%0AAQQQQAABBBBAAAEEEEAAAQQQQAABBBBAAAEEEEAgFgRMkLK7r8MaBL55d6H86eVVUlZRZVMkJ8bL%0Aj8b2kfYZ4f1V7o/XFsmS74prBWcThN2yvfnQHu3kdz89WtJTEh1Xs89g2zLbcF96355dsmTBB3bL%0A7J8umidFhflBL/LAwUcFPU8yRAABBNpagMD2tt4CrB8BBBBAIOIE7r77btm7d69nuU8//XR54IEH%0APNNbmjBt2jTRHx0CrSFgbqr4Wxc3WvypMA0BBBBAAAEEEEAAAQQQQAABBBBAAAEEEEAAAQQQQCDa%0ABcwzNHdfA9r1t+dAidz50gopKKmwGRLi4+SHo3pLTnZaWLK4n/lVWnH41S3MV7cyH5YFjrBC/Xdj%0ArixZtUdOHNrNKbkx1/3HDDuJDESsgB7/K5Z/ZgeyL7ZaZV+7cnnI6pLdoaNMmjxNTpv2s5Ctg4wR%0AQACBthIgsL2t5FkvAggggEBEChQWFsqTTz7pWfbU1FR58MEH+ePTU4gEBBBAAAEEEEAAAQQQQAAB%0ABBBAAAEEEEAAAQQQQAABBBBAIHIFTDC7qYGOm6D2/OJyuePFFbI3v9xOjosTmTK8p/TKyTCzh11/%0AQPcsWbEp9/uA9rArXlQUqKyiUsx+o4Hs7oB293BUVDbGKpGXu1+WLpwji+a/b/fzD+SGTGDwUcfI%0A2BNOkbETTpUjhgyX+Pj4kK2LjBFAAIG2FCCwvS31WTcCCCCAQMQJzJw5U/LzvT8PddNNN8khhxwS%0AcfUKVoF37dolO3bsEO3v3LlT8vLyJCsrS7Kzs6V9+/YyYMAA6du3b7BW1+h8SktL5auvvpLdu3fL%0A/v377W2oZerSpYv07NlTjjzySElISGh0fs2ZMRzK0JxyR+syGzdutPdT3Sf27NkjmZmZ0q1bN+ne%0Avbu9jyYnh/4zkOF6vETLNq+srJStW7fax71uZ/3py0kdO3aUzp072z/d3j169AjLKhcXF8v69etl%0Aw4YNsnnzZnsf7dq1q72fDh48WPRFKjoEEEAAAQQQQAABBBBAAAEEEEAAAQQQQAABBBBoXQETnKxr%0A1WH9aVC79kvLfXL3yytl674Sp1ATj+4mA3u0c8bDcaCPFXR/8eRDpai0MhyLF7Flmvvf7bL9+33B%0AvPigQe3uYGTTWrvuP2Y4YiscIwXXbaUtsWuL7Eusn7bQrtNC0WVmZcuo406UcVYg+5jjT5aOnbuE%0AYjXkiQACCISdAIHtYbdJKBACCCCAQLgK6B8jDzzwgGfxNEj65ptv9kyPxoRNmzbJhx9+KPPmzbN/%0A27Zta7CaGkg6ZswYmTZtmvz0pz+VUAUQHzhwQB599FF5++23ZenSpVJWVuZZNg1qHj16tJxxxhly%0A/vnnS6dOnTznbUpCa5fho48+knvvvdcOhtWgWA181cD9Sy+9VM4555yARS8vL5frr79e6m5DDQ72%0A6vRlgR//+Mdeyc2arjdsxo0bZ2+HnJycZuXhbyH1eOutt+S9996zf/oChleXkZEhkyZNkilTpshZ%0AZ51lB7t7zduU6W11vOh+eMMNN9gvdbjLq9O9uldffVVWr17tldzi6QMHDpSf/exnMmzYsBbn5c5A%0A6/Tuu+/ax/3s2bPr1dk9rxnWskyePNn+nXTSSZKenm6SWtzXsvzlL3+xj6uKigrRfeu4446Tv/71%0Ar5KWVv9zo/r/zPz58+Wxxx6T1157TfSFGH+dvjCk56vp06fL1KlTudHpD4lpCCCAAAIIIIAAAggg%0AgAACCCCAAAIIIIAAAggEWcAdvKrD7l9FhU9mvL5a1mwrcNY6ZnCODDmkozMezgOpyYmiP7rgCSS7%0AGlbTfUWD2zWoXfv6TFR/Op2A9uCZhyqnwoI8+XTRPDuQfcmCD2T/3t2hWpUMGHSkHciurbIfNWyU%0AJCZyXIYMm4wRQCBsBeKs/yBD88pQ2FaZgiGAAAIIINA8gQ8++EBOPfVUz4WvueYa+dvf/uaZ3hYJ%0AGiC8ZMmSeqvW1tNzc5v3CSwNdNZg8QcffNAOam/JpYS2kH3dddfJb3/721pvptcrcBMmlJSUyB//%0A+Ed56KGH7NaZm7CoPWtKSopccsklcscdd9itzDd1eZ2/rcowYcIEWbBgQb0i60sX2jp4oO7111+3%0Ag7gDzdOaaRdddJEd3NvSdWrAvr7gcOedd9pfEWhqfvpygO4P+jUGfUmgqV04HC8zZsywA9ubWvZQ%0Az6/7pX7ZIRg36/bt22cf9//85z9FA8ib2+k56dZbb7W3eVJSUnOzcZY74YQT5OOPP3bGzYD+f3Ly%0AySebUbv/ySefiO73K1eurDW9oRENlNd9XFtxp0OguQL6f7n56Q11PXf5fD77p+dRfTlMX7SoiN8r%0A8anVLQ2lJWVLRmpkPJBprgvLIRAMgZKKPKulq/12VlXlyZJY0cV++VCvOfUFT/3/Rh9M6NeD9KGW%0AeaClCwTj/8hg1CFS8jB/l2jftIDlPpc557PyIonLrHnw1Dkrdr+4FSnblnKGh8Degg1OQQ4W5Ehq%0ASqbouUx/5lym5zM9l5nzmS7AucxhYwABBBBAAIGoETD3EMy1t7mPoPflzHW33kuoSNgj8SnVDTek%0Ap7SX9OQOUWNARRAIlUBx2QEpLq9+fldVZl1rV3Zxrru5jxAq9abl677/YM6H5j7EA/9ZI/O/2eNk%0AeHS/DnLi0O7OOAOxJ/Dmks2ycXehXfGLTu4nk4/tbv/NrPcC9e9l8/ez+dvZ9EMpZfZb8/+47r96%0AD63u/+Ozv9on735d/ZLGkf06yY/GDwhlscIy7/XfrpLF89+zW2b/+otP7GcnoShoWnqGjBw3UTSQ%0AfewJp0iXbk1/Jh2KckV6ntv3FcoT71Y/d81IiZPbz+rp3Jt3388y9+bN8aj1bo1jMdJ9KT8CoRbg%0AlZ5QC5M/AggggEDUCGhLz4G6Cy64IFByVKS98847cuWVV8qGDTUPtFtSMQ1qvfHGG+X999+X5557%0ATlraQvfXX39tt2C8atWqZhdLb7hr0P7cuXNFWyRvanBrW5bBK6BXHyY01K1bt66hWVo1XfeJlnbL%0Ali2Tn/zkJ7Jx48ZmZ6WBnPqlhieeeEI0aPrnP/95o/MKl+NlzZo1jS5za864e/du0bK1JCBbb7T9%0A/e9/t19ECdQCfWPrpeekK664wn5J6eGHH64XfN7YfMx8Wj5/nXu6nnN+//vf219b0IeATe0WLlxo%0At3z/9NNP2/t7U5dnfgQQQAABBBBAAAEEEEAAAQQQQAABBBBAAAEEEGhYIFBQ+8wP19cKah/YvZ1M%0AGkJQe8OqsTOHaVRGa2yC2s0+ZabpOAG1bbtPfPLxHFkwZ5bdMvuuHVtDVpi+/Q/9PpD9VBk2Ypwk%0AWY2g0CGAAAII1AgQ2F5jwRACCCCAAAIBBTR40KsbMmSIHVjolR4N06+66io7wDcUdZkzZ45MnDhR%0APv30U8nIyGjWKjSYXfPYv7+6RcxmZeJaSFtN/vzzz2XMmDGuqYEHw6EMgUvoneoOtPWeq/VSNNi3%0AJd0bb7xhB6EXFxe3JBtn2aKiIjnvvPNk06ZN8r//+7/OdK+BcDpeGvNig1c9Qj1dXxxobqdfRjj7%0A7LNFXyAIdvfdd9/JaaedJo8//rj84he/CHb2Tn4a3K9fAlm+fLkzrTkDerzo/pmWliY//OEPm5MF%0AyyCAAAIIIIAAAggggAACCCCAAAIIIIAAAggggICHgAlA1r75mZba3/xki7z16XZnyV6dM2TKiJ5W%0AgLIziQEE7C8MagNHGrhugtfdwxC1vcB9f7pZXpr5cEgKkpySKsNHH28Hs4+zWmbv0btfSNZDpggg%0AgEC0CMRHS0WoBwIIIIAAAqEU0ADKL774wnMVp59+umdaNCQsWrQoZEHtxkcDyS+77DIz2qR+fn6+%0ATJ48ucGgdv2MVN++fWXUqFHSs6feUAp8R2nXrl2NLkc4lKHRhfUzo3pES/fkk0/Kj3/8YwlWULvb%0A5dZbb5UtW7a4J9UbDrfjRff5aOu0dfZTTjklJEHtxkpf9tAvcfzlL38xk4La3759u0yYMKHFQe2m%0AUPrFhunTp7foCwUmL/oIIIAAAggggAACCCCAAAIIIIAAAggggAACCCBQLRAoqH3+17vk6XmbHKqc%0A7FT54ajekhAf+BmkswADMSOgL0LosycNbtdh84KEu68YZn+LGZgwqahulzeefyKopenRq5/8+OeX%0Ayr3/ekXe+3Sj3PvoK3L2eZcS1B5UZTJDAIFoFaDF9mjdstQLAQQQQCCoAsuWLRMNGvTqhg8f7pUU%0AFdO//vrrgPXo06ePnHnmmXLooYdK//795ZBDDpF+/fqJBp9qy8f6W7Fihfzzn/8Ubfnaq/v3v/8t%0Av/71r+W4447zmsXv9Lvuussz2FiD2c8//3y5/vrrZdCgQZKYWHP5o60cb9iwQWbPni0zZ86sF2Da%0AUOC7uzDhUAZ3eZo6PHXqVDnrrLNk6dKltRbVmycagOuvS0lJkc6dO/tLavQ0fXkgmK3F6756+eWX%0A2zeEAhVi9OjRdsvWGvTdpUsX2bZtm+jLFfr75ptvZPPmzX4X1xtNn332mfTu3dtvuk4Mt+NFj6nF%0AixfL6tWra5VZz2naYri/LisrS9q1a+cvqcnT9DwQ6LhvaoZabm3lXM/LgTrdP6dMmWLPqy9udO/e%0AXeLj42XHjh32T19AeO2116SwsDBQNnLTTTeJfpVD8wpWp/vX//t//88+N/rLU/dJPQ8effTR0qlT%0AJ/vrEfpFC92GgW5o6ktY1113nV0vf/kyDQEEEEAAAQQQQAABBBBAAAEEEEAAAQQQQAABBBovYO7J%0Au/s6rM+LPv9un/zjne+czLIzkmXa2D6SnEQbow4KA46ABk7rT59d6/6jz6x0X9JfU55JOxkyEFSB%0ArZvWS3l5y74onpiUJMNGjBdtkX2s9evb/9CglpHMEEAAgVgSqInsiqVaU1cEEEAAAQSaKKABkIG6%0AaA9s12DJul1qaqrdKvaFF14okyZNsv/4rjtPenq69OjRQ0444QQ76aqrrrKDjt955526szrjDzzw%0AQJMC2zVo9v7773eWdw9kZGTIwoULZdiwYe7JzrAGvg4ePNj+XXvttXag7O9+9zv54IMP7Hk0QL8x%0AXTiUoTHlDDRPdna2vPrqq/VmKS8vF3Xy12lr0++9956/pEZPO/zww+sFXDd64Toz6n7605/+VEpL%0AS+uk1IxqsPC//vUv0fUG6nQf/eMf/+g3eLqhQOhwO140qHvOnDn1qvvVV1/JMcccU2+6TtCga31Z%0AIxjdNddc43mMNif/22+/3e92MXklWTeNbr75ZvtllkDB+Zdeeqk8/PDD8vTTT8sNN9wQMMD9V7/6%0Alf3CQ8eOHc1qWtRXXz226nbt27eXG2+8Ua6++mrR82fdTl9E0K8R6HnNq3v99dflk08+kTFjxnjN%0AwnQEEEAAAQQQQAABBBBAAAEEEEAAAQQQQAABBBBoQMAdzK6zmla2tb9ma77c+8Yaa9pBO5f0lET5%0AkRXUrn06BPwJ6P7kL7hd5yW43Z9Y607LO7C/WSvs0q2njD3hFDuQfcTYCZKekdmsfFgIAQQQQKC2%0AAK8J1vZgDAEEEEAAAb8CgVpg1kDHxgZA+808AiZqK+ym06DRyy67TNatWyfawvpJJ53kN6jdzO/u%0Aa+vYs2bNkksuucQ9udawtqCsgeKN7TQAWVte99dp0KpXULu/+UeOHCnvv/++6IsMDz74oN1asr/5%0A6k4LhzLULVMsjt9xxx12i+teddeWrD/66KMGg9p1+dNPP120hew333zTbunbnae/gGN3ejgfL+5y%0ARuKwflHg7rvv9iy6fj1CW3LX4PdAQe0mA92Wej4LFOSv82or7/piTrA6f0HtEydOtFtw/5//+R+/%0AQe26bm3JXV9SmD59esCiPPvsswHTSUQAAQQQQAABBBBAAAEEEEAAAQQQQAABBBBAAAFvgbpB7Tqu%0APw1q37S7UO5+ZZWUVVTZGWgL7dPG9hZtsZ0OAS8B3XfcP7NPmX1Nl3MPe+XD9NAIlJXWb+jP35q0%0Axf1hI8bJb377R3nmrcXyxkcr5aY77pcTTv4BQe3+wJiGAAIINFOAwPZmwrEYAggggEBsCezf7/2G%0A7qBBg6Ie47TTTpMLLrhAbrrpJlmzZo3dyrG2xN7cToNOvYKDfT6ffPbZZ43Oeu7cuX7n7dSpk5x/%0A/vl+0xqaOG7cOLniiisams1JD4cyOIWJ0QFtRV1fZPDqfv7zn8uMGTMa/RKGyWfq1KmyfPly0WPA%0AdEOGDDGDfvvhfLz4LXAETdQgdG3Nwl/XuXNn+8WUoUOH+ksOOG3AgAEye/Zs6d27t+d8zz//vGza%0AtMkzvSUJv/zlL+2y63mroU6/oKBlOf744z1nffnll+2bo54zkIAAAggggAACCCCAAAIIIIAAAggg%0AgAACCCCAAAJ+BUxwsbtvApL3HCiRO19cIQUlFfayCfFo9EXzAABAAElEQVRxcsao3pKTneY3LyYi%0AYATMPqT7lfmZNO2b/c09jeHWE6j0VR/TgdaorbGfd8m1csNtf5PzL71WBgw6MtDspCGAAAIItECA%0AwPYW4LEoAggggEDsCAQKbM/Ozo56iOTkZHnqqafkz3/+c1Bap+/WrZtcc801nm7aUnZju61bt/qd%0Adfjw4X6nh2JiOJQhFPWKpDx1//Rq6V/3t3/+858SFxfXrCrl5OSItsr/4YcfyrvvviuHHnpowHzC%0A+XgJWPAwT1y4cKHdsrpXMZ944glpyYtGXbt2lVdffdUreztQXPejYHf6wtCTTz4p+jWMxna6L197%0A7bWes+/atUtWr17tmU4CAggggAACCCCAAAIIIIAAAggggAACCCCAAAII1BeoG1ys4yYgOb+oXO54%0AaaXsKyi3F9THTlNG9JTenTPqZ8QUBOoImH1J+2Y/M/06szLaBgJJySkNrrW4qFBmPjJDfv6D0XLW%0ApKPknj9eJwvnzpbSkuIGl2UGBBBAAIGmCRDY3jQv5kYAAQQQiFGB3Nxcz5rHQmC7Z+VbkDBlyhTP%0ApbVV+MZ22lK3vy4jo/VuIoVDGfwZxMo0velz3333eVb3tttuk2DsDyeeeKJMnjzZcz2hTAjW8RLK%0AMoY673/84x+eqzj88MPljDPO8ExvbMLIkSNl/PjxnrM//vjjUl5efcPac6YmJGhL7frCUHM6/ZpA%0Av379PBdduXKlZxoJCCCAAAIIIIAAAggggAACCCCAAAIIIIAAAgggUFvAHWSsw/rToHbtl5T55E8v%0Ar5Ste2sCWCcN6S4Du7ernQljCHgImH3K3ddZzbjHYkxuJYHUtPQmrWnn9i3y+vOPy42/+alMHtlX%0ArvnVj+TFmQ/Llo3rmpQPMyOAAAII+BcgsN2/C1MRQAABBBCoJRDrLbbXwgjSSJ8+fTxz8mp5298C%0ARxxxhL/J8t///td5293vDEGcGA5lCGJ1Ii6rFStWyLp1/m8StG/fXi688MKIq1PdAgfreKmbb6SM%0A7969O2Br6tddd12zW+Sva3DxxRfXneSMazkWLVrkjLdkQF9WePTRR5udRUJCglx00UWeyxPY7klD%0AAgIIIIAAAggggAACCCCAAAIIIIAAAggggAACtQQ0uNh0JtDY9CsqfDLj9VWydnuBmUXGDM6Ro/t1%0AcMYZQKAxAmafMvO69zszjX7bCPTu27/ZK66oKJdPF82V+/90s0yffKycc8ox8tc7bpRPFnwgZWWl%0Azc6XBRFAAIFYFiCwPZa3PnVHAAEEEGiUgP5BGSjQmhbbG8VYb6aePXuKBmb66/Ly8vxN9jtt2LBh%0AfqdroPPzzz/vNy3YE8OhDMGuUyTlFyjQ+Ic//KEkJSVFUnX8ljVYx4vfzCNg4rx586SiosJvSbt0%0A6SLnnXee37TmTPzJT34i7dp5t7CydOnS5mRba5n09HR5+eWXJTExsdb0po4MHz7cc5GtW7d6ppGA%0AAAIIIIAAAggggAACCCCAAAIIIIAAAggggAAC9QVM4LH2tbV2/T0461v5cv0BZ+Yhh3SQ0YNynHEG%0AEGiMgDuI3exnjVmOeVpHoF37jjJ0+NigrGzb5vXyyr//KdddcrZMGdVPrr/0HHn12Udl+5aNQcmf%0ATBBAAIFYECCwPRa2MnVEAAEEEGiRQGlpqX3TokWZsHA9AQ3o7NatW73pOqGwsNDvdH8TjznmGH+T%0A7WnaUvcLL7zgmR6shHAoQ7DqEon5LFy40LPYU6dO9UyLpIRgHS+RVGd3WT/55BP3aK3hyy67TFJT%0AU2tNa8mIBp3/7Gc/88wiGIHtycnJkpmZ6bmOxiYcfvjhnrMWFRV5ppGAAAIIIIAAAggggAACCCCA%0AAAIIIIAAAggggAAC1QIm4NgEG2vfBLU/NWedLFixx6Ea2KOdTDy6uzPOAAJNETD7WFOWYd7WE7j7%0AwWfl/EuvlZ69DwnaSstKS2TxR+/LvbdfL2efPFR+dtoI+fuf/1eWLZ4vFeXlQVsPGSGAAALRJkBg%0Ae7RtUeqDAAIIIBB0gbS0tIAtPjeldfGgFy7CM9TgTn+duYHkL63utCFDhngGiJZbfwyee+65cued%0Ad4q+oBCqLhzKEKq6RUK+gVpsD/TSQSTUzV3GYBwv7vwiaXjJkiWexR0zZoxnWnMTJk+e7LloMALb%0APTNvYkKnTp08l2jKC0KemZCAAAIIIIAAAggggAACCCCAAAIIIIAAAggggEAUC5hnkibgWPsmqP31%0AJVvkP8t2OLXvlZMhU4b3lLg4ZxIDCDRawOxrjV6AGVtdoH3HTvKb3/5RXp7zlTzznyVy6TW3yOFH%0AHxvUcmxa/6288OQ/5OoLz5Qpo/vJzVecK2++9JTs3rktqOshMwQQQCDSBQhsj/QtSPkRQAABBFpF%0AoH379p7ryc/P90wjIfQCGRkZct9993muSG8S3HrrrdK/f397vpKSEs95m5sQDmVobtkjfTl9YWHD%0Ahg1+q6EvpRxySPDeqPe7EiaGXKCiokK+/PJLz/X06dPHM625Cd27e7e2smPHDikrK2tu1kFdTs89%0AXh0ttnvJMB0BBBBAAAEEEEAAAQQQQAABBBBAAAEEEEAAARETaKx98zNB7fP+u1P+PX+Tw5STnSY/%0AHNVbEuKJandQGEAgigUGHHaE/PI3N8jjr8yTNxeskuv/cK+MPu4kSUxKClqtS4qLZMGcWfJ/t14t%0A0yYcIef9cKw8NOMP8uWyReLz+YK2HjJCAAEEIlEgMRILTZkRQAABBBBobYEOHTrInj01n5lzr58W%0A290aItu2bZM1a9bYfW0x2Pz8BYLu37+/9sLNHLvooovkrbfesn9eWWgw6rXXXit33XWXXHDBBXLx%0AxRfL4MGDvWZv8vRwKEOTCx0FC+Tm5nrWYsCAARIfH97vcbbF8eIJFqYJeu7Vry94da0d2K7lOHDg%0AgHTt2tWrSK02XffvlJQUv4H2lZWVrVYOVoQAAggggAACCCCAAAIIIIAAAggggAACCCCAQCQJuIPa%0AtdzuwPbPvt0nD81e51QnOyNZfjS2jyQnhvczJ6fADCCAQFAFcrr2kLPOvdj+FRXmy5KPPpCPP3xH%0AFn/0vuh4sLr1a1eK/v796H2SkdnOCqQ/UcaccIqMtX6dctr+uWSw6kk+CCCAQGMECGxvjBLzIIAA%0AAgjEvECgFts1wDFWO73Js2zZMnn77bfl/fffl5UrV0pBQUGbcDz22GMybtw4+e677wKuf+/evXLv%0Avffav+OPP16uuuoq+dGPfiQJCQkBl2tMYjiUoTHljKZ5AgW2Z2dnh1VVw+l4CSuYBgoTaBvruTkr%0AK6uBHJqe3K1bt4ALhUtguxYy3F/eCAhJIgIIIIAAAggggAACCCCAAAIIIIAAAggggAACrSxQN6hd%0AW2nXadpfvTVP/vrmGmv4oF2qjNREO6g9LaXlzxFbuZqsDgEEQiCgAecn/+DH9s9nfXX6i08/toPc%0AteX1Pbu2B22NGjA/99037J9metgRQ2XchFNlrPU7cugIng8GTZqMEEAgXAUIbA/XLUO5EEAAAQTC%0ASkBbbPfqVq1aZd/siIuLnU/PFRUVyT/+8Q+57777RFtCD4cuJydHvvjiC7niiivkmWeeaVSRPv7Y%0A+kPT+vXv31+uueYa+dWvfiUZGRmNWtbfTOFQBn/liuZpgYKeQxHw3BzLcDxemlOPtlom0Dbu3bt3%0ASIqlraB37NhRvL4qEahMISkQmSKAAAIIIIAAAggggAACCCCAAAIIIIAAAggggECLBeoGteu4CWrf%0AtKtA7n5llZRVVNnrSU6KlzPH9BFtsZ0OAQQQqCuQmJQko8afaP9++/sZsvqbL+0g94/mvG23vF53%0A/paMr125XPT31MP3SFZ2Bxlz3El2kPtxJ06RzKzwauytJfVkWQQQQMAI8J0cI0EfAQQQQACBAAKB%0AWu/Vlns3bNgQYOnoSvrXv/4lhxxyiNx0001hE9RuhDWQ+emnn7YD2zt37mwmN9hfv3693XL7kUce%0AKR999FGD8weaIRzKEKh80ZYWKMC4JS8pBMspnI+XYNUx1Pl4BZfrert37x6y1Xft6v1Jv7KyspCt%0Al4wRQAABBBBAAAEEEEAAAQQQQAABBBBAAAEEEEAg+AL+gtq1lXb97ckrlTteWimFJT57xQnxcfLD%0AUb0lJzs1+AUhRwQQiEqBwUcdI5dc/Tv593+WyCtzlsvV/3O3DBs5Puitqxfk5coHs16R22+8VKZN%0AOEI2rf82Kj2pFAIIxLYAge2xvf2pPQIIIIBAIwVGjRoVcE5tKTzau/Lycrnkkkvk17/+tezZsyes%0Aq3veeefJpk2b5IEHHpB+/fo1uqy6zIknnig33HCDtDRwNRzK0OiKR/CMPl/1DUZ/VaiwPv/WVl0k%0AHS9tZRSM9QZ6saGl+efl5Xlm0b59e880EhBAAAEEEEAAAQQQQAABBBBAAAEEEEAAAQQQQCC8BExQ%0AuymVaaVdg9rzisrkjhe+kf0F5XayfqR7yohe0qtz87/ybNZDHwEEYlOgR+9+Mv2Xl8tD/35HZi1e%0AJ7f+3yNywslnSGpaelBBiosKZf77bwY1TzJDAAEEwkEgMRwKQRkQQAABBBAId4GxY8cGLOLnn38u%0AZ599dsB5Ij3xJz/5ibz5ZsN/FB1++OEyaNAguyVlbeleW1TOycnx+ybypZdeKrt27QoJTXp6ulx5%0A5ZVy2WWXyauvviracva8efPszwkGWqHewJoxY4Zs2bJFXnjhhUCzNpgWDmVosJARPkN2tven1QoK%0ACtqsdpF2vLQZVCNWHCiIfOfOnY3Ioemz6AsTgfLu2LFj0zNlCQQQQAABBBBAAAEEEEAAAQQQQAAB%0ABBBAAAEEEGh1AXdQuw6boHbtl5T55E8vr5St+0qccp04tLsM7J7ljDOAAAIItEQgu0NHOW3az+xf%0AWVmpLFs8XxbMeVsWzZ0tufv3tiRre9kdWze3OA8yQAABBMJNgMD2cNsilAcBBBBAICwFhgwZIhkZ%0AGVJUVOS3fG+88YbcfffdftOiYeL9998fMKg9NTVVzjnnHPnNb34jDb0E4Pa45ppr3KMhGU5MTJTp%0A06fbv3Xr1sljjz0mjzzyiBw4cCDg+l588UU57bTT5IILLgg4X2MSw6EMjSlnJM4TjoHtkXy8hOM+%0A0FBgu954jtPmU4LYbd++3f70qFeWHTp08EpiOgIIIIAAAggggAACCCCAAAIIIIAAAggggAACCISJ%0AgD5DMJ0Ou38VFT6557VV8u32QjOLjB2cI0f15RmAA8IAAggEVSAlJVWOmzTF/mmDe998tcwOcv/4%0Aw1myZeO6Zq2rtLTmxZxmZcBCCCCAQBgKxIdhmSgSAggggAACYSeQkJAgI0eO9CzX6tWrZenSpZ7p%0AkZygAZ433nijZxUGDx4sGzdulKeffrpJQe2eGYYwYcCAAfYLCFreO+64QxpqdVlbfNdg+GB24VCG%0AYNanrfMKFPSs+25rd9F0vLS2ndf6Am3jiooK2bdvn9eizZ6uX2zw6tLS0iQzM9MrmekIIIAAAggg%0AgAACCCCAAAIIIIAAAggggAACCCAQZgLugHYNJtXfg7O+la821DSENaR/Rxk1KCfMSk5xEEAgWgXi%0A4+NlyLGj5cob75AX3/tCnntnmVx23R/kyKEjmlTlqsrKJs3PzAgggEAkCNBieyRsJcqIAAIIIBAW%0AAscdd5zMnz/fsywzZ86U0aNHe6ZHaoIGrJeXl/stfo8ePeS9996Trl27+k0P14nayvctt9wil19+%0AuZx55pmycOFCv0UtLCyUJ554Qu666y6/6S2ZGA5laEn5w2XZQC8naJD5/v37G3yBIZh1icbjJZg+%0Azcmrc+fOojd29Cazv27Hjh2i8wSz27p1q2d2xx57rGcaCQgggEBzBcpKy2Tdd5usz47mSVFhsRQW%0AFkl+fqE9XFJcKmnpqZKZlSFZ1i8z0+q3y5QevbpJ7z7d7XNkc9fLcggggEAwBTiXBVOTvBBAAAEE%0AEEAAAQRiVYDr6ljd8tQ7FAKmtXZ/Qe1PzlkvC1bscVZ7WM92MvGobs44AwgggEBrC/QbcJj0G3Cd%0A/OLX18m+Pbvk47nvyMdzZslnSz6Sigr/8RpaxsSkpNYuKutDAAEEQi5AYHvIiVkBAggggEC0CFxw%0AwQV2gLO5CVK3Xs8//7zdCninTp3qJkX0uAbse3XPPPOM9OnTxys57KdrUPQHH3wg5557rrz++ut+%0Ay/vll1/6nR6sieFQhmDVpS3y0da8e/fuLV4tbH/99dcyYcKEVitaNB8vrYZYZ0Xp6emiX4ZYuXJl%0AnZTqUT1Gjz76aL9pzZ24du1az0XHjRvnmUYCAggg0BSBwoIiWbNqnaxa+a1sWLfF8wUezbOoqFj2%0A7tlfL/vk5CTpd0hv6X9oXxl4WD/p1InPJNdDYgICCIRUgHNZSHnJHAEEEEAAAQQQQCBGBLiujpEN%0ATTVbVcA8z/UX1P76ki3y9rKar/727pwhpx7bU+LiWrWIrAwBBBDwFOiU01WmTb/Q/hUXFconH8+R%0Ajz+cJYvnvy8F+TVfmtAMuvXo7ZkPCQgggECkChDYHqlbjnIjgAACCLS6wMCBA2XKlCkye/Zsv+s+%0AcOCA3HTTTfLYY4/5TY/EiWVlZbJ69Wq/RU9OTpbx48f7TYukiampqXar7P/5z3/E5/PVK/oXX3xR%0Ab1qwJ4RDGYJdp9bMb+TIkZ6B7R9++GGrBbZH0/FSUVHRmpuwwXWNGjXKM7D98ccfl1/84hcN5tHY%0AGSqtz/Vpnl7d2LFjvZKYjgACCDRKYN23m2T+h4tl65YdjZo/0Ezl5RWyds16+6fzDbAC3McfP1IO%0AGRC5Lx4Gqi9pCCAQPgKcy8JnW1ASBBBAAAEEEEAAgcgV4Lo6crcdJQ9vgUBB7R8u3yn/nr/JqUDX%0A9qlyxujekhBPVLuDwgACCISVQHpGppw4ZZr903iGr5YtkoXzZsuXSxdKeXmZTJ46PazKS2EQQACB%0AYAgQ2B4MRfJAAAEEEIgZgSuvvNIzsF0RnnjiCfnVr34l0dKi77Zt2zy37bBhwyQlJcUzPZIStNXv%0A448/XubNm1ev2Lt27ZLt27dLjx496qUFc0I4lCGY9WnNvEaMGCGvvfaa31W++OKLcvvtt/tNC/bE%0ASDteEhISPAn27Kn5/KbnTK2YoIHtTz31lN81LliwwH4BR1t1D0an+9KmTTU3td15JiYmynHHHeee%0AxDACCCDQaIH9+w7Ie7PmO0HojV6wCTPqA3H9de/ZVSZMGiODDh/QhKWZFQEEEGhYgHNZw0bMgQAC%0ACCCAAAIIIIBAQwJcVzckRDoCzRdwB7VrLqbF9qqqKlm2dq888u46J/P2Gcly5pi+kpwY70xjAAEE%0AEAhnAX1WOWLsBPsXzuWkbAgggEBLBbg6a6kgyyOAAAIIxJSAttg+YIB3gJDeHPnlL38pO3fuDKmL%0AtkL98ssvh3QdmnmgevTpE10tgU6aNMnTMz8/3zMtmAnhUIZg1qe18gr05YC1a9fK4sWLW6UokXa8%0AZGZmerqEW2D7iSee6FlWTQjmlzLuvfdez3WdeeaZkpOT45lOAgIIIOBPoLysXOa897E8dP/MkAa1%0Au9e9Y9sueeHfb9q/4uISdxLDCCCAQLMEOJc1i42FEEAAAQQQQAABBBCoJcB1dS0ORhAIukDdoHYN%0AZtdp2l+1JU/++uZaa/igvd6M1ET50bi+kpbi3QhQ0AtIhggggAACCCCAAAKNEiCwvVFMzIQAAggg%0AgEC1QHx8vNx2220BOb799ls56aSTZPfu3QHna07il19+KWPGjJGTTz5ZfvGLX4h+aiqUXVZWlmf2%0Aq1at8kxrTMLrr78uW7ZsacysrTLPunU1LTTUXWH37t3rTgrJeDiUISQVC3Gm2tr+IYcc4rmW66+/%0A3jOtKQl6/F111VVSUFDgd7FIO14ClVe/UhBO3aBBg2TChAmeRZo5c6aUlpZ6pjc2QV+CWLp0qefs%0AV1xxhWcaCQgggIA/gdz9efLIg8/IogXLpLKy0t8sIZ22ZtU6efShZyU/z///XSFdOZkjgEDUCHAu%0Ai5pNSUUQQAABBBBAAAEE2lCA6+o2xGfVMSFQN6hdx01Q+8ZdBfLnV1ZJua/KtkhOipdpY/tIu/Sk%0AmLChkggggAACCCCAQKQJENgeaVuM8iKAAAIItLnAz3/+czn77LMDlmPlypWiLQy3NPjbrKSkpERu%0AuukmGTVqlBN0qUGcoW5VuWvXrqYI9fraEnZZWVm96Y2Z8Nprr8n06dODEphfXl7emFU2OM+nn37q%0Adx5t1To7O9tvmpkYDmUwZYnFflxcnFx00UWeVV+yZIk88sgjnukNJVRUVMiNN94ow4cPlwceeEB0%0A//XXRcLx4i53+/btJSnJ/03br776SrZu3eqevc2HL7vsMs8y7N27Vy6++GLP9MYk5OXlyeWXX+45%0A6xFHHCGBvqrguSAJCCAQswJ7du+TJ//1guiD67bsDuTmy6svvtOWRWDdCCAQwQKcyyJ441F0BBBA%0AAAEEEEAAgbAR4Lo6bDYFBYlSAX9B7dpKu/52HyiRO19cKYWl1Y2FJSTEy9TRfaRzu9Qo1aBaCCCA%0AAAIIIIBA5AsQ2B7525AaIIAAAgi0gYAGyXbr1i3gmlesWCFDhw6Vm2++WYqKigLO65W4c+dO+cMf%0A/iD9+vWTv/zlL/UCwYPRQrHXunV6Tk6OeAXrarDvXXfdFWhxv2nasrIGtevyLe1eeOEF0Van9WUD%0ADbRvbvfOO+/I6tWr/S4+efJkv9PNxHAogylLLPcvvPBCSUxM9CS48sorRb8S0NROj+PjjjtO7rnn%0AHrtlD11+w4YNfrMJ9+OlbqHVS1tC99fpTWDdt8OpO+uss6RHjx6eRXr22Wft863eqG5qV1hYKGec%0AcYYsX77cc9EZM2Z4ppGAAAII1BXYtmWHPPnoi9ZXPpp+Ddila2c5bPAAGT5qiEw6ebyccebJcupp%0AE+T4iaNlxOih0n9gX0lO9v9iUt1ymPHNm7bRarvBoI8AAo0W4FzWaCpmRAABBBBAAAEEEEDAU4Dr%0Aak8aEhAIioAJajeZmVba9VlBXlGZ3PHiCtlfWN1IVnycyGnDe0rPTulmdvoIIIAAAggggAACYSjg%0AHf0ThoWlSAgggAACCISLQKdOneTxxx+3AyHr3jBxl1GDt//v//5PNJhbW3nXwMzjjz/eMwC3srJS%0ANm/eLGvWrBEN0nzxxRcDBoCnpoa2NQFtCXvq1Kny6KOPuqvlDN99991y2mmnydixY51pXgMa3K+t%0AIT/99NNeszR5+vvvvy/aWvpzzz0nL7/8svz617+W66+/Xvr27dvovL788ks70N5rO55zzjkB8wqH%0AMgQsYIwkasDzddddZ78A4q/Kemzptrz22mvltttuk/T0wDctN23aZL9U8swzz9gterjz9HqhJNyP%0AF3cdzPCQIUPkm2++MaO1+n/605/soP4xY8bUmm5G9PymLaV3797dTAppPzk52W55X89JXp2eb/Xr%0AC3rO7d27t9dstaa/++679rlDz71e3aWXXmqf67zSmY4AAgi4BTZt2CrPPf26dY3S+Jf4crp0kqOG%0ADLZ+g6Rjp/bu7PwO63XLzu27Ze2a9fLFZ980Kmh9395caZed5Tc/JiKAAAJ1BTiX1RVhHAEEEEAA%0AAQQQQACBpgtwXd10M5ZAoCkC7md7Oqw/01J7SZlP7npppWzbV+JkOWlIDxnQnftjDggDCCCAAAII%0AIIBAmAoQ2B6mG4ZiIYAAAgiEv8Dpp58uTz75pFx88cX1WlKvW3ptef3BBx+0fx06dJCBAwfaLb5r%0Aq+8anL5u3Tr57rvv7JagG9uSefv27RtsNb5uOZozftFFF8kTTzwhGhhct/P5fDJx4kS55ppr5JZb%0AbrFbT687T35+vu103333ycaNG+smt2g8NzfXWV7d1Pihhx6S/8/encBHUd6PH/9C7oMrgYQk3Ldc%0AHigqiniCCN6KolIP1NpatVVb9d/aXw+1ra32V6tWW7X1qLeCqIigAorIKQgKyCUBkpAEQiD3yX+/%0Ak9/Eye7MbjbZZI98ntdrnNnneeaZ53nPZlx2v/PM5MmT5aabbpIzzjhD1Nsubdq0Sf7617+KBi5X%0AVVXZVTFms7744otty8zMUOiD2ZeOvtaAdZ2Vfdu2bbYU+h7WWbf15gq9yURn6NanIehTCQoKCmTD%0Ahg2Ny6JFi4ybJuwa8hYUH8p/L3ZjUQO9McQu6Xv77LPPlvvuu0/Gjx8vGgSvN6jo0w3ef/99eeWV%0AV0SD/PPz823/9u3abG3e+eefL2qsNxY5pcWLFxvXWL1GX3PNNUbf9VobE9Mwu3FFRYXs2bPHGMPr%0Ar78uK1ascGrKyB80aJA88sgjXutQiAACCJgCpaXl8tp/5zU7qL1b967GjOxDhg0wm2jWWm+myshK%0AN5bTzjhJtm39Tj5dvFJ0FjinVFPT8Lhlp3LyEUAAAVOAa5kpwRoBBBBAAAEEEEAAgZYL8Lm65Xbs%0AiUBzBOyC2s3g9praOnn4rU2yPa+0samTj0qT0QN8TyjRuAMbCCCAAAIIIIAAAkETILA9aPQcGAEE%0AEEAgEgSuvfZa6dmzpzETtAZLNidpsOjq1aubU9Vrnd/85jeiQU1tnU488US5//77RY9nl3TG9Icf%0Aflj++c9/yujRo2Xo0KHSp08fycvLMwL1V65cKaWl339xZG3jhBNOEJ0xXQPkW5LsgtZ1JgadgVkX%0ATVpn8ODBosGp6qWzMuts3No/65dedsd/6qmnRGeJ9pZCoQ/e+teRyvQmEQ14Puuss7w+6UCD2PXc%0A6tKSNGbMGMfdQvnvxa7TF154oRGUXlJSYldsBLLrTSvekj5h4vjjj/dWJaBlekOKzsq+ceNGx3b1%0AujR37lxj0Ur6t69P2tAbYA4dOuS4n3uBPv3hgw8+kOTkZPciXiOAAAK2Au++vVAqKipty9wzTzjp%0AGDl7ykTXZ42GG2/cy5v7Wq9xw4YPMpatW3bK/Hc/lkPFntf1zp07N7dJ6iGAQAcX4FrWwd8ADB8B%0ABBBAAAEEEEAgIAJ8rg4II40g4FPADGbXtTlb++Pvb5Ovdn3/W8Axg1Jk/LCePtuiAgIIIIAAAggg%0AgEBoCBDYHhrngV4ggAACCISxwLRp0+Sjjz4SDRDdv39/m4+kS5cuorOf33DDDW1+LPMAGtiqsyAv%0AXbrUzPJYFxcXy7Jly4zFo9AmY+rUqfLGG29ISkqKTWnzsga4Ztv2lfRGgjVr1hiLr7rW8j//+c/G%0AbPTWPLvtUOiDXb86at7EiRONYOZLL73UmE080A46g7nOGu4therfi12fdfZ57e8999xjV9ysPJ21%0AvT2TXgM//fRT45qr6+Yk/ULb3+vzyJEjZeHChZKVldWcQ1AHAQQQkC/XbJSt3+70KaGB6JfPnC5H%0AjRrqs66/FYaNGCQDBvaRhQs+lbWrNjTZPSk5sclrXiCAAAJ2AlzL7FTIQwABBBBAAAEEEEDAPwE+%0AV/vnRW0E/BUwJ66yC2p/btEO+eybwsYmh2V1k0ljeje+ZgMBBBBAAAEEEEAg9AWYriv0zxE9RAAB%0ABBAIA4EJEybItm3b5O6775a4uLg26bHOHH7LLbfIpk2b2jWoXQcTFRUl//3vfyUtLS0gY/vhD38o%0A8+bNk6SkpFa196Mf/ciYMb9VjbjtrOdPbxzQc9mcFAp9aE4/O1Kd8847T95//31jJvJAjVuDEO+6%0A6y6j3eho7/eGhurfi5OFjmvSpElOxT7ze/Xq5bNOoCt0797dCDq/4oorAt200d5ll10mn332GUHt%0AbaJLowhEpkDxwcPy4XznGwCto77w0iltEtRuHiM2LlamX3i2/OCGy6R7j65GdrIrqL13Rvtfr80+%0AsUYAgfAQ4FoWHueJXiKAAAIIIIAAAgiEtgCfq0P7/NC78BfwFtT+1vLd8v6avMZB9uuVJJOPy2x8%0AzQYCCCCAAAIIIIBAeAgQ2B4e54leIoAAAgiEgYAGWuos31u2bJErr7xSNBA2EKlr166igeAaOP+P%0Af/xD+vTpE4hm/W5DZy3Wsf385z9vcfD+qFGjjFnfn3rqKfEVHNycDmpA7caNG2XmzJlG8H1z9nGq%0AowHtt956q2zfvl3uuOMOp2oe+aHQB49OkSFnnnmm8X699tprW/23qE8XWL58ufzlL38RvcGkOSkU%0A/16c+q2B+B9//LH8/ve/l5iYGKdqtvkZGRkycOBA27K2ztS/2VdffdXo+wknnBCQwx1//PHGbPCt%0AfZpEQDpDIwggEFYC8+YslOqqap99njr9TDn62JE+6wWiwsDB/eRHt18rF1wyWa6+7tJW//8wEH2i%0ADQQQCG0BrmWhfX7oHQIIIIAAAggggEB4CPC5OjzOE70MTwFvQe0fr98nLy/d3TiwtO7xMn18X4nq%0AHJjfaxsbZgMBBBBAAAEEEECgzQUIbG9zYg6AAAIIINDRBAYMGCCvvPKK7Nu3T/7zn//I5ZdfLt26%0AdfOLQdu47bbbZNGiRbJ//37RQPB+/fr51YZW1uBeuwD7KVOm+N2W7tCjRw95+OGHZevWrTJr1izp%0A3Nn3Rwk9/qmnnipPP/20rFu3Tk477bQmxz799NObvNYX55xzjkeeU0bv3r3l5Zdfll27dsn9998v%0AGjxvN2an/a0B7Y8//niLbhwIhT7o+AJ9vrVNDeTWdt2TBkNPnjzZPdvv1+eee67t+dJg8tamzMxM%0A429w1apVogHu/swsrn9v+oSE1atXy/z58+Wkk07yuzuh+PfiNAg9n7/61a9ErcaMGeNUrUn+0Ucf%0ALW+++abPYP8zzjhD4uPjm+yrL4YPHy6DBg3yyPc3Q9+f2u+3337buKkoNTXVrybS09Nl9uzZxlMk%0AtJ2JEyf6tb+3ym3xN+l+PLvruV6b/bmOurfJawQQ8E8gLydfvtux2+dOo8cOl/EnH+OzXiArxMbG%0AyLHjRjNbeyBRaQuBCBXgWhahJ5ZhIYAAAggggAACCLSrAJ+r25Wbg3UwAWtQuw5dX+tSX18vq7cd%0AkKcWbG8U6Z4cJxed3F9iojs35rGBAAIIIIAAAgggED4CnVwf9I6ET3fpKQIIIIAAAuEpUFtbK2vX%0ArpXc3FzJz8+XgoICYykvLxcNqtQAXHPRmZ5bEsTuJHPw4EHJzs6WsrIySUhIEG1fjxmIdOjQIWMm%0AeZ1N3lx0jGlpaUaAuM7kPH36dJ/j2blzpxHAr8G1OgO0WrQmHThwQD777DP56quvpLCw0Fj0BgGd%0A/V4Daa2L3kSgwe2BTsHqQ1udbz2veXl5UlVVJUlJSYZhly5dAsJWVFRkvEf170Hfo3379vUrCL25%0AndAvN1euXGm8N/TGE/PvUIOAzfed/n1MmjTJuEGiue02t16o/r3Y9V+fzrBkyRLjCQZ6fg4fPizJ%0AycnG3/bIkSNlwoQJMmzYMLtdbfP0faPXiJKSEuNpDT179myzmd71PH/55ZeybNky43qrf/t6HSgu%0ALhZ9soZen/QaqOvx48cbiz83w9gO0EtmW/1NWg+pf5v6N1pZWWn8feq1198bqqztsd3xBMwfgcwf%0Agurq6kQ/u+hSXV1tXPv1/VXTeb90jq8wgBJiuklSfErHw7IZ8Zw3PpAN6zfblHyfpQHmP/nZ9dKl%0Aa/L3mWx1CIGKmkNSVllkjLW+Olaia9KMG77086feQKhPS9EnGennYP1Mov9PMv+/ZK47BFQABml+%0AxWley/QzgfVa1ng9qy6TTskFjUfs2WVg43ZH3uBa1pHPfvPGvr/ku8aKR0p6SXxcsvFvab2emdcy%0AvZ7ptcy8nukOXMsa2dhAAAEEEEAgYgScvkeoqalp/B5Bvw+siSqUznGVxrgT47pLYmyPiDFwGgif%0Aq51kyG+uQHlVsZRXHzSq11e5PmvXpTV+7u7I3yNY/82vOPpvfvPf/99kH5Tfv7ZJqmvrDbek+GiZ%0AMXGgdE307wm1xs78B4EAC7zzxW7ZVVBqtHrxcV3l9FEpjd8N6r+lzX9PW/8tbf1+MMDdMZpz//+4%0A+R2a+//HP1h/QBZsLDH2GTUgVS4+ZXBbdIc2EWgzgdwDpfLcgk1G+0lxneR3l2Q1/v1Zv88yv5vn%0A+6w2OxU0jECLBKJbtBc7IYAAAggggIBfAvrj7oknnujXPoGqrLNG69IWSQMnjz/+eGNpTftmoHlr%0A2rDuqzM2X3TRRcZizW/P7WD1oa3Ot3njRVsYpqSkiC5tnfQfoyeffLKxtPWx7NoP1b8Xu76OGDFC%0AdAlU0i8HRo8eHajmvLaj5zkQ1yWvB/GjsK3+Jq1d0BszdCEhgED7C5SWlsk3G7f6PPCkM08mqN2n%0AEhUQQCBYAlzLgiXPcRFAAAEEEEAAAQQiSYDP1ZF0NhlLKAmYQe1mn8ygXA3G/W5fifzxrS2NQe1x%0AMVFy8cn9CGo3sVgjgAACCCCAAAJhKsBzd8L0xNFtBBBAAAEEEEAAAQQQQAABBBAIrsDaVRtFZ7j3%0AllJTe8hJpxznrQplCCCAQFAFuJYFlZ+DI4AAAggggAACCESIAJ+rI+REMoyQErAGtVsD2jWoPb+4%0AQh54/RvXk/JqjT5HRXWW80/sK6ld40NqDHQGAQQQQAABBBBAwH8BAtv9N2MPBBBAAAEEEEAAAQQQ%0AQAABBBDo4AL6A9raVV/5VDjuhDGiT5MgIYAAAqEowLUsFM8KfUIAAQQQQAABBBAINwE+V4fbGaO/%0A4SZgDWrX7eLSKvn9q9/IwdIaYyidO4lMPT5LslITw21o9BcBBBBAAAEEEEDARoBfVm1QyEIAAQQQ%0AQAABBBBAAAEEEEAAAQS8CezYni0lJWXeqkinTp1kzDFHea1DIQIIIBBMAa5lwdTn2AgggAACCCCA%0AAAKRIsDn6kg5k4wjlATM2drNoHZzXVldKw++vklyiyoau3vm0ZkyuHeXxtdsIIAAAggggAACCIS3%0AAIHt4X3+6D0CCCCAAAIIIIAAAggggAACCARBYPeuHJ9HHTJ0gHTpkuSzHhUQQACBYAlwLQuWPMdF%0AAAEEEEAAAQQQiCQBPldH0tlkLKEgYA1q1/6YQe36dIRPvtonO/aVNnbzxOG9ZFT/7o2v2UAAAQQQ%0AQAABBBAIfwEC28P/HDICBBBAAAEEEEAAAQQQQAABBBBoZ4E92bk+jzj22JE+61ABAQQQCKYA17Jg%0A6nNsBBBAAAEEEEAAgUgR4HN1pJxJxhGKAtagdg1sT+sW26SbuwvKpKb2SJM8XiCAAAIIIIAAAgiE%0AtwCB7eF9/ug9AggggAACCCCAAAIIIIAAAgi0s0BdXZ3k7M3zedShwwb4rEMFBBBAIFgCXMuCJc9x%0AEUAAAQQQQAABBCJJgM/VkXQ2GUsoCZgB7eZag9p1GdknWS4a37uxq3kHy+WDtXvlSD3B7Y0obCCA%0AAAIIIIAAAmEuQGB7mJ9Auo8AAggggAACCCCAAAIIIIAAAu0rkJdbILW1dV4PmpLaXeLi47zWoRAB%0ABBAIpgDXsmDqc2wEEEAAAQQQQACBSBHgc3WknEnGESoCGshuTWZgu641sF1vJjl/XE+ZOKJbY7Xv%0A9pXIR1/5noSicQc2EEAAAQQQQAABBEJagMD2kD49dA4BBBBAAAEEEEAAAQQQQAABBEJNoDmPGM/M%0ASg+1btMfBBBAoIkA17ImHLxAAAEEEEAAAQQQQKBFAnyubhEbOyHQLAH3oHZz1nYNbp9xYk8Z0yeh%0AsZ1Nu4tl2Tf5ja/ZQAABBBBAAAEEEAhfAQLbw/fc0XMEEEAAAQQQQAABBBBAAAEEEAiCwO7sHJ9H%0AzcgksN0nEhUQQCCoAlzLgsrPwRFAAAEEEEAAAQQiRIDP1RFyIhlGSAmYAe3aKXOmdnNtztpeX18n%0AV53UXQb1jGns+9rtB0QXEgIIIIAAAggggEB4CxDYHt7nj94jgAACCCCAAAIIIIAAAggggEA7Cxwq%0APuzziBmZaT7rUAEBBBAIpgDXsmDqc2wEEEAAAQQQQACBSBHgc3WknEnGEYoCGsxuJjPY3Tpruxyp%0AkyvGJUh6l05mNWPW9i17DzW+ZgMBBBBAAAEEEEAg/AQIbA+/c0aPEUAAAQQQQAABBBBAAAEEEEAg%0AiAIVFZU+j56S2sNnHSoggAACwRTgWhZMfY6NAAIIIIAAAgggECkCfK6OlDPJOEJBwBrIbvbHDGh3%0AWsdGi8w4Nka6xZt7iCxclyvZBaXfZ7CFAAIIIIAAAgggEFYCBLaH1emiswgggAACCCCAAAIIIIAA%0AAgggEGyBiooqn12Ii4v1WYcKCCCAQDAFuJYFU59jI4AAAggggAACCESKAJ+rI+VMMo5wEHAKfE+K%0A7SSXje0kiTENozhSf0TeX71H9hVVhMOw6CMCCCCAAAIIIICAmwCB7W4gvEQAAQQQQAABBBBAAAEE%0AEEAAAQScBPQHtKrKZgS2xxPY7mRIPgIIBF+Aa1nwzwE9QAABBBBAAAEEEAh/AT5Xh/85ZAShL9Cp%0AU6fGTlq3zUzN06V7Qie54KhaiYk6YhTV1B6Rd1bukaLSarMqawQQQAABBBBAAIEwESCwPUxOFN1E%0AAAEEEEAAAQQQQAABBBBAAIHgC1Q2I6g91jVbu90PbcHvPT1AAAEEGgS4lvFOQAABBBBAAAEEEECg%0A9QJ8rm69IS0gYBVw+j7NDF431507dxb3RcvSu3SW84bVSudODcHtldW1Mnd5tpRW1FgPwzYCCCCA%0AAAIIIIBAiAsQ2B7iJ4juIYAAAggggAACCCCAAAIIIIBA6AiUl/t+hHF8fFzodJieIIAAAjYCXMts%0AUMhCAAEEEEAAAQQQQMBPAT5X+wlGdQT8FDAD2a1ra0B7VFSU6KJ55na/7p3knME1rkknGg5W4gpq%0An/PFbqmsrvPz6FRHAAEEEEAAAQQQCJZAdLAOzHERQAABBBBAAAEEEEAAAQQQQACBcBOoLK/02eU4%0A14ztJAQQQCCUBbiWhfLZoW8IIIAAAggggAAC4SLA5+pwOVP0M9wENJBd05EjDTOv62szoN0MYI+O%0Ajpa6ujojoF236+vrG5chqfVSUVMjn2bHGO0UlVTJvBV75OIJ/SUm+v8i3o0S/oMAAggEVqC2tlaK%0Ai/ZLeVmpaymRstISqagol7i4OElK7mosyV103UXiExIDe3BaQwABBCJIgMD2CDqZDAUBBBBAAAEE%0AEEAAAQQQQAABBNpWoLau3ucB9Ec1EgIIIBDKAlzLQvns0DcEEEAAAQQQQACBcBHgc3W4nCn6Ga4C%0A1pnanYLbrQHtuq3B8LqM6V1rBLevzm0Ibs87WC7z1+yRC8b3lU6dCW4P1/cE/UYglAQqystk9fIl%0Asm3zBvlux7eya/sW2b1ru9S6bqxpTurWI0WGjhgrw44aI8NGjpWhR42VgUNGNGdX6iCAAAIRL0Bg%0Ae8SfYgaIAAIIIIAAAggggAACCCCAAAKBEmjObOxVldWBOhztIIAAAm0iwLWsTVhpFAEEEEAAAQQQ%0AQKCDCfC5uoOdcIbbLgIawK6B6brWZAa364ztOlu7lmkAu/ss7WZAu3V9Qp9aKXMFmG4qbAhu35Vf%0AKovW58nk4zLbZSwcBAEEIk+guOiAfPbJfPn0o/dk9eeLpbq6qsWDPHSwSNZ8scRYzEYy+vSXKefP%0AkMmuZcDgYWY2awQQQKDDCRDY3uFOOQNGAAEEEEAAAQQQQAABBBBAAIGWCiQkxPnctaqKwHafSFRA%0AAIGgCnAtCyo/B0cAAQQQQAABBBCIEAE+V0fIiWQYIS1gBrbr2hrcbg1gd9rWgU0aUCuVNbWys7gh%0APGrznmJJjIuSU0elh/S46RwCCISWgAahv/jPR+XNl/7ZqmB2X6PK25st//nHn41l+Khj5KrZt8k5%0A0y7ztRvlCCCAQMQJdI64ETEgBBBAAAEEEEAAAQQQQAABBBBAoI0EEhLifbZcW1srupAQQACBUBXg%0AWhaqZ4Z+IYAAAggggAACCISTAJ+rw+ls0ddwEnCfrd0MatfAdjO4XWdv11nbY2JiHBctj46OkrMH%0A10pml7pGgrXbD4guJAQQQMCXQE11tTz3xJ/k0rPGysvP/b1Ng9rd+/LtN+vlf+6cLT++eqps3/K1%0AezGvEUAAgYgWILA9ok8vg0MAAQQQQAABBBBAAAEEEEAAgUAKxMbFNj4K2Vu7zNruTYcyBBAItgDX%0AsmCfAY6PAAIIIIAAAgggEAkCfK6OhLPIGMJBwH3Wdg1ubwha18B15+B2s05cbLRMHVojPRPrG4e7%0A7Jt80dnbSQgggICTgM7Sftt158szjz0k5WUlTtXaPH/9muVy3cUT5W9/uE/q6r6/SafND8wBEEAA%0AgSAKENgeRHwOjQACCCCAAAIIIIAAAggggAAC4ScQHx/ns9PlZRU+61ABAQQQCKYA17Jg6nNsBBBA%0AAAEEEEAAgUgR4HN1pJxJxhFqAt5mbdfZ2s3FDF7XmdtjY2MbF+tM7lonITZKpg+rka5x3we3L1qf%0AJ7vyS0Nt6PQHAQRCQGD3d9vlxhlnyYa1K0KgNyL19fXy2n+elF/dca3oLPIkBBBAINIFCGyP9DPM%0A+BBAAAEEEEAAAQQQQAABBBBAIKACCYnxPtvbl1fosw4VEEAAgWAKcC0Lpj7HRgABBBBAAAEEEIgU%0AAT5XR8qZZByhKOAtuF1nbdfgdm8ztmtwuxn4ruvk+M6u4PZqSYw5Ygz3SP0Rmb9mj+QdLA/F4dMn%0ABBAIkkB+3l65+cqzJWf3ziD1wPmwSxe9K3f/cIZUlJc5V6IEAQQQiAABAtsj4CQyBAQQQAABBBBA%0AAAEEEEAAAQQQaD+BpKREnwfLy833WYcKCCCAQDAFuJYFU59jI4AAAggggAACCESKAJ+rI+VMMo5Q%0AF9Agd+tiBrZbZ243Z2m3ztyu22a+BrenJEXJNFdwe0xUQ3B7Te0RmbdijxSVVIU6Af1DAIF2ENCZ%0A0X/785vlcPHBdjhayw6xevli+fWdN7RsZ/ZCAAEEwkQgOkz6STcRQAABBBBAAAEEEEAAAQQQQACB%0AkBDIzEqXPbtzvfaFGdu98lCIAAIhIMC1LAROAl1AAAEEEEAAAQQQCHsBPleH/SlkACEuoMHsR440%0ABKGbM7hrULtTMuvq2mlJSz4i5w2tkXe/jZH6I52ksrpO5nyxW2ZMHCBdEmKcmiYfAQQ6gMCL/3xU%0A1q/+3O+RRrueEHH8yZPkqDHjpHuPFOnWI9W1di0pPY11UnJXV7B8kewvzJf9BXlyoHCfFObrkiNf%0AfLpIDh0s8uuYny9eIAvffV0mnz/Dr/2ojAACCISLAIHt4XKm6CcCCCCAAAIIIIAAAggggAACCISE%0AQJ9+mbLyi3Ve+8KM7V55KEQAgRAQ4FoWAieBLiCAAAIIIIAAAgiEvQCfq8P+FDKAMBCwBrdrd/W1%0Ae3C7GdBuDsd8ba7NfHPdp1utnD2oRhbtjHUFwIuUVtTI3OXZcrkruD0+llAq04k1Ah1JIG9vtjzz%0A2EPNHnJiUrKcdNo5Mumc6TJh0mTR4HVvKSm5i2T06e9Rpba2VlZ89pF8OO81+ezj+VJdVelRxy7j%0Arw/eI+NPOcsVPJ9qV0weAgggENYCfBoL69NH5xFAAAEEEEAAAQQQQAABBBBAoL0F+vbL8HnIyooq%0AKSw4IL3S+FLZJxYVEEAgKAJcy4LCzkERQAABBBBAAAEEIkyAz9URdkIZTsgKmMHt1rU1wD0qKsro%0Au3WWds0wA9vNfGve0J61UllbLZ9mxxr7FpVWyzsr98glJw+QmOhORh7/QQCBjiMwf87LUldX53PA%0AvbP6yR33PSQnu4LZY2PjfNb3VSE6OlpOPeNcYykrPSxLFr4rL/3rr5K9c5vXXXWW96ce/a3c+8Bj%0AXutRiAACCISjgPPzecJxNPQZAQQQQAABBBBAAAEEEEAAAQQQaGOBbt27SnKXJJ9H2bB+s886VEAA%0AAQSCJcC1LFjyHBcBBBBAAAEEEEAgkgT4XB1JZ5OxhLqABrJrMtc6a7sZ3K6B7bpogKguMTExXhet%0Ao/VHpx+R4zOrG4e+r6hC3l+9R47Uu6ZxJyGAQIcR0JtfPpj7qs/xXnTlDfLSu1+4Zmk/PyBB7e4H%0A1Fnfp11ytfz77U/lwiuudy/2eP3R/LelurrKI58MBBBAINwFCGwP9zNI/xFAAAEEEEAAAQQQQAAB%0ABBBAoN0F+vbL9HlMDWw3Z4XyWZkKCCCAQBAEuJYFAZ1DIoAAAggggAACCEScAJ+rI+6UMqAQFjCD%0A2q1rM7hdA92twe1mgHtsbKwrALVhsQa8m0Hw4/sckVFptY2jzi4olYXrchtfs4EAApEvsH7Ncsnd%0Au8vrQK++8Q75xW//KolJyV7rBaIwPiFR7vnd/8pPf/knr82Vl5XIF0sXea1DIQIIIBCOAtHh2Gn6%0AjAACCCCAAAIIIIAAAggggAACCARToG//TNn8jfdHgR4+VCLf7dgtg4b0D2ZXA37sksOlkr0rxzUT%0ATLVrBqwo6d6jm/TrnxXw49AgAgi0vUBHupaVlpbJrp17Ra/NupSUlEl9fb0kJia4fpBMkN4ZaTJw%0AcF/jddvLcwQEEEAAAQQQQACBSBLoSJ+rI+m8MZbwFdBAdp1MwgxuN0eige2atEwD3K0TTui2dTHr%0AGTu4/nNa/1qprBHZcbAhjGrL3kOSEBctp41ON6uwRgCBCBZYu+JTr6ObcsEMufXnv/Napy0KZ/zg%0AFsnLyZbX/vOkY/Mfu2Ztn3TOdMdyChBAAIFwFCCwPRzPGn1GAAEEEEAAAQQQQAABBBBAAIGgCowe%0AM1w+WvCZERTprSPr1n4dMYHtGgD62ZJVsmzpKqmt/X4WKx3/ZVdOl1FjhnmjoAwBBEJQINKvZRq8%0Avt51Hf528w7J2buvWWdg4OB+ct75Z0rPXinNqk8lBBBAAAEEEEAAAQQi/XM1ZxiBUBSwC243A9vd%0A+2sGtNvlm3la56xBruD2rZ0kpyTKyF6344AkuoLbjx+aalZjjQACESpQmO/8lIbY2Dj5yS8eCNrI%0Ab7vnQVm+5EPZs2uHbR9WLvvYNp9MBBBAIJwFGm5XDOcR0HcEEEAAAQQQQAABBBBAAAEEEECgnQW6%0AdE2WESOH+Dzq1xu+ld3ZOT7rhXqFvXvy5OnHX5IlHy/3CGrXvtfUuKa0IiGAQNgJROq1TGdkf++d%0Aj+Sxvzwrnyz6vNlB7XoC9UkbT/39RVn80eeu611d2J1TOowAAggggAACCCDQ/gKR+rm6/SU5IgL+%0ACZgztuvaXDS4XRedsd1coqOjJSYmxnHRcl3iYqPl3KE10iuxvrEjn2/Kl027ixtfs4EAApEp4C2w%0A/bxLrpbUXsF7eoNe066efYcjfMnhYqmqrHAspwABBBAIRwEC28PxrNFnBBBAAAEEEEAAAQQQQAAB%0ABBAIusD4k49tVh/ef+djnzO7N6uhIFSqrq6RBe8tlueeflUK8vcHoQccEgEE2log0q5lG9dvlicf%0Ae0HWrtpgeyNOczzr6urk08Ur5R+PPS/7C4uaswt1EEAAAQQQQAABBDq4QKR9ru7gp5Phh5GAr+B2%0AM2jdXGuAe2xsbONiDXjXOgmxUTJtWI10i/s+uP2jr/Lku30lYaRCVxFAwF+Bwvw8x11On3y+Y1l7%0AFZx70ZWSkJjkeLj9hc17UqFjAxQggAACISZAYHuInRC6gwACCCCAAAIIIIAAAggggAAC4SHQf0CW%0ApKX39NlZDQhfuXydz3qhVmHb1u/kyb89Lyu/WCf6OGYSAghEpkAkXcv27M6Vt9/4wDVLVVVATlbR%0AgWJ5560PuQYGRJNGEEAAAQQQQACByBaIpM/VkX2mGF0kC5iztuvanLndnL1dg9atQex222bwe3J8%0AZ1dwe7UkxjR8H3ak/ojMX5MjuUXlkczH2BDo0ALFRc6TumT26R90m9jYOMnqO9CxH/vzCWx3xKEA%0AAQTCUoDA9rA8bXQaAQQQQAABBBBAAAEEEEAAAQRCQWD8Scc0qxuLP/pcvtuxu1l1A1Wpvr5evlyz%0AUT58f4nU1NQ2u9myJLk0aQAAQABJREFUsnJ56/X58vLzc+RQ8eFm70dFBBAIX4FIuZZlf7fX8ST0%0A6Zsh404YI5PPmyRXXXuxzLjqfDntjBNl2IjBRsCD04579+QZN/g4lZOPAAIIIIAAAggggIApECmf%0Aq83xsEYgXATMWdu1v9bgdjPAPSoqSszFGuDubeb2lCTXzO1DqyQ2qiG4vbauXt5dsUcOlATmRupw%0AsaWfCHQUgZTUNNuh6nUkPaOvbVl7Z2b06ed4yOKDzoH5jjtRgAACCISwQHQI942uIYAAAggggAAC%0ACCCAAAIIIIAAAiEtMPbYkbJ82RrRWX29JQ0sf+XFuXL1tZdI/4F9vFUNSFmOKxDz3bkfSf6+QqO9%0AzKx0GXPMUT7b3rB+syx4b7FUVFTa1s1yBYZq2yQEEIgsgUi5ltW5Ag2sKSYmWnRsJ004Tnr2SrEW%0AGdtHjRpqrPNyC2SOa6b3woIDHnU0Y/Giz2W4KwC+R0o323IyEUAAAQQQQAABBBBQgUj5XM3ZRCAc%0ABTT41HzioG5r0tnanZJZV9dOS1qXI3LukGp5f1uc6D83K2vqZO7y3TJj4gDpkhjj1DT5CCAQhgIa%0ANL5ty0aPnuv1ob6+ziM/GBlJyV0dD9u1Ww/HMgoQQACBcBRw/hQXjqOhzwgggAACCCCAAAIIIIAA%0AAggggEA7CmjQ5MWXTzVmg/J1WA1uf/mFObJr5x5fVVtcXl1dYwSmP/v0q41B7dpYUZH3wHv9gv61%0A/84zAjvtgtp7paXKD264TKZOP6PFfWNHBBAIXYFIuZYlJyc2Io8eO1xuu2u2TL/wbNug9saKro2M%0AzDS5+dZrpG+/TGt247ZeW/XGHxICCCCAAAIIIIAAAt4EIuVztbcxUoZAKAuYAe1mH/W1Brebi92s%0A7TExMWKduV23NU8Xnd29b/dOcvbAKuncECsvpZU1MndFtlRWN//piGZ/WCOAQOgK9M50npV97+7v%0AQqLje3Ztd+xHWkaWYxkFCCCAQDgKENgejmeNPiOAAAIIIIAAAggggAACCCCAQMgI9HHNYn7qpPHN%0A6o8GR77w3Jvy/ryPpbIicI8u1sD0Des3yZN/+4+s/GJd4wxVZqeqqqrNTdv1nt25smWT5xfjsXGx%0AMvm8SXLLbbNk4GDnR53aNkomAgiElUAkXMuGHzVYjnbN0H79zVfIpVdMky5dkpp9DqKjo+S8C85y%0AvFGpIJ9HOjcbk4oIIIAAAggggEAHFoiEz9Ud+PQx9AgQMIPbrWtrgLsZ3K5rDVw3g9jt1lquy5Ce%0AnWRiv++/WysqqZZ3VuyR2rojESDGEBBAQAUy+gxwhNibvdOxrD0Ldu3Y6ni4tHQC2x1xKEAAgbAU%0AiA7LXtNpBBBAAAEEEEAAAQQQQAABBBBAIIQETj/rZNn27U7Zl1fos1cahL5m5Vey+ettctaUU2XM%0A0Ue5fiSL8rmfXQUNjv9m47fyxbK1cuDAQbsqDXk+fmcrKy332HfMMUfJOeee5ldgqEcjZCCAQFgJ%0AhPu1LNkVyH7RZee22Lx3Ri8Z67r2fbVuk0cb+ft8X989diIDAQQQQAABBBBAoEMKhPvn6g550hh0%0ARAloILt+/2audcb2+vp6Y+Z2p4FqfU26tm6beaPSa6WitkZW5cQY9fYdrJD3Vu2WC07s52r3/6Zz%0AN0r4DwIIhKPAqWeeK3976F7brn+xdKFMOme6bVl7Ze7dvVPKSg/bHq7/oKES43raBAkBBBCIJAEC%0A2yPpbDIWBBBAAAEEEEAAAQQQQAABBBAIioD+QHbJjPPkmadekWofs6ObHSwrK5d5by+UBe8tliHD%0ABsqIkUNk2PCBEhcfZ1axXe8vLJLd2Tny3Y7dxizrtbV1tvWsmTrzurekj1k2U3rvXjL1/DOk/4A+%0AZhZrBBDoIALhfi0LxGnSGTbtAtuLDhSLXm9beiNSIPpGGwgggAACCCCAAALhIcDn6vA4T/QysgXM%0AoHbrWkesf59m4LopYBfMrmVmPXN9fFatlNfUytcFDaFW2QVlsmh9rkw5jpmSTUvWCISrQFbfgTL+%0AlDNl1eefeAxh/tyX5Yaf3CNpvYP3t/7fZx7z6JeZce6FV5qbrBFAAIGIESCwPWJOJQNBAAEEEEAA%0AAQQQQAABBBBAAIFgCvRKS5XrZl8u/31+jmjQenNTdXWNbPp6q7HoPhrYnpycaMyUnpiUKHV1dVJZ%0AUSkVrtnZDx8ucW1XNbfpxnqZWemN23Ybfftnyuixw2XQkP5yzHGjjBmt7OqRhwACkS8QzteyQJyd%0AXumpts1oIEO569retVsX23IyEUAAAQQQQAABBBCwCkTS52r93kKX2Jho8XXjvN4QmpdbIIUF+yUh%0AMUF69kyRXmkpfn+O1tm1C/IPuJ6MVyDaZo+UbpKW3tPVVqrExjbMmG31ZhsBOwH3oHazjga3a9J/%0A50VFRTUGsJt5mm8uZp6uNZ02wDVze43IjoMN4VZb9hyShNgoOW1074YK/BcBBMJW4KIrr7cNbK+t%0AqZGXn31MfvrLPwVlbHl7s+W9t160PbZe5whst6UhEwEEwlyAwPYwP4F0HwEEEEAAAQRCQ2Dv3r2y%0AZMkSyc/PlxrXP267d+8uY8eOlQkTJoRGB9ugFzk5OfLCCy/Id999J+Xl5RIfHy9ZWVkyc+ZMGTFi%0ARBsckSYRQAABBBAIfYEMVwD59T+8Ql7691tSfND+0aC+RlFVWSW6HNh/0FfVZpVnuWYfHjJsgNe6%0A+qPwpVdM81qHQgQQ6DgC4XotC8QZSnQF3zglvdmIhAACCCCAAAIIIIBAcwUi4XP1S/95S3Zsy24c%0A8smnjJPJ501qfK0benP/Z4tXyrovv3F8it2AQX3l/IvOkZTU7k32dX9RWHBAFn+0XLZu2Wnc6O9e%0Arq/1xvxpF5wt8Qnen3hnty95HU/ALrjdDGx317AGs1vLNN9Mun3WoFqp3NpJckqijOx1O4okMTZa%0Ajh/W06zGGgEEwlDg1DPPk17pmVKYn+vR+7mv/lumXHCFHDXmOI+yts7412MPSl1tre1hTpx4lqRn%0A8ORVWxwyEUAgrAUIbA/r00fnEUAAAQQQQCAUBAoLC2XYsGGuWVQrPLrz6KOPys9+9jOP/EjImD17%0Atnz44YceQzGD3T0KyEAAAQQQQKCDCKSm9pAbfjjTCG4vyN8f1FHrDOyXXTnNeMxyUDvCwRFAIOwE%0AOuq1rORwqe250qdpREc3BC3YViATAQQQQAABBBBAAAEbgXD+XH2ouKRJULsOT2dSN1N1VbV8/tlq%0AWfH5l8aM7ma+3XrXzj3yj8eel4sumyqjxgzzqHKo+LAR0L5h/eYms2d7VHRlfL3hW9mzO08unzld%0AsvowS7adEXlNBfwJbjf3NIPczbXmW7enDq2RuVtE9pc3/Dvx880FkhgfLSP7eb95w2yfNQIIhJ5A%0AdHS0/Py3f5Vf3HKFR+eqq6vknh9fJf9+e6mk9vL+dFSPnVuRMfe1f8uCd16zbSE2Nk7uuO+PtmVk%0AIoAAAuEu0PB8nXAfBf1HAAEEEEAAAQSCKKCB7XZB7dql7du3B7FnbXvow4ftZ6EtLi5u2wPTOgII%0AIIAAAmEg0KVLktxw8xWiM5npI43bOyW5ZhU+7/wzZdb1l0pCQnx7H57jIYBAhAh0xGtZaWm57dlL%0AZrZ2WxcyEUAAAQQQQAABBHwLhOvn6tycfR6D01noNR0+VCLPPv2qfOqaqb26usajnl1GbW2dzJ/3%0AsVSUVzYp3p2dI08//pJ8tW6Tz6B2c0cNhJ/z+gdNAu3NMtYI2AlocLsmXZuLztyui353Zy4a2KpL%0ATEyMxMbGNi762ly0PD42Ss4fXivd4r+fzf3j9bnyXX6J3eHJQwCBMBE49YxzZfpls2x7u78gT+77%0AydVSU11tWx7ozDVfLJVHfnuXY7Ozb7tP+g8a6lhOAQIIIBDOAgS2h/PZo+8IIIAAAggggAACCCCA%0AAAIIIBCyAjq7rz6e+9afXicjR3vORtYWHU9MTJCzp0yU2++eLSecdExbHII2EUCggwl0tGtZXk6+%0A7RnumZZim08mAggggAACCCCAAALNEQjHz9W5Np+NM12B7fvyCuVf/3hZWvKUuvLyClcw/IpGsq+/%0A2iIvPveWa/KgpsHujRW8bBw4cFDWf/mNlxoUIWAvYAa269oMbjcD3M2gdjOI3W5tBr8nxXWW6UOr%0AJDGm4UkG9a4Y9/mrcyT3gP0N0/a9IRcBBEJN4I77/iC9s/rZduvr9avlgXt/JLW1tbblgcrM3rlN%0Afnn7D6Surs62yRGjj5WrZt9uW0YmAgggEAkC0ZEwCMaAAAIIIIAAAggggAACCCCAAAIIhKpAj5Ru%0AxuOx9+7JMx6rrY/ftj66OxD9znQ9enu061He48Yf7ZpJKiYQTdIGAggg0ESgI1zL9LHy33y9tcm4%0AzRejx44wN1kjgAACCCCAAAIIINBigXD6XO0e2B4T0zCT9bNPvyRVlVVNDLL6Zsjx48eKBr7Hu270%0ALywokiUfLxf9LsQ97diebWRt/mabvPX6/CbFGmg8dNhAOfb40ZKW3tMo0358OH+JlJaUNamrL9au%0A2iDHHT/GI58MBOwE9P2l/+7TpNtmMgPczddax6xnrs0yXVvzeiSJTB9WLXO3xEl1XSeprauXeSv3%0AyOWnDpDUrnHW3dhGAIEwEUhK7iK/+cszcvt1F0h1leeNV4vef1MOHy6Whx57QRISXReBAKctX6+T%0Au266TEpcx7BL6Rl95I9P/DcoT4q16w95CCCAQFsIENjeFqq0iQACCCCAAAIIIIAAAggggAACCLgJ%0A9HH9yDvr+kuNH3+3b8uWbd/ulO1bd0lZmf+zOOmPyQMH95dhIwYZiz7WnIQAAgi0h0AkX8t2Z+e6%0AfjQs9WDUG4aGHzXYI58MBBBAAAEEEEAAAQRaKhAOn6vdn2akgebz5ixsEtQeFRUl0y48S44dN7oJ%0ARdduXWTAoD7y1N9flP2FRU3K9HVhwQF55+2FTfKTkhJlxtXnS7/+WU3yU1K7S5brhv7H//pvj4kC%0Aiorsg/6aNMALBCwCdsHtOlu7UzKD2HVtXbS++bpX8hGZOrRa3tsaJ664dqmqqZM5X2TLjNMGStcE%0AJqBwsiUfgVAWGHvcifKHv78kv/jxlVJnMzv7ys8+kltnTZNH/vWm9EhpuBErEONZ9fknct9PrpGK%0Acs+bubT9bj1S5H+fmytpvZv+vzIQx6YNBBBAIJQECGwPpbNBXxBAAAEEEEAAAQQQQAABBBBAIOIF%0A9PHjo1yzq+uiP4Dtyy2QAweKpbyswhXkXiZlpeVS6loqXY/hTkhMkC5dk0UD13WdnKzrJElJ7SEa%0A3E5CAAEEgiUQideyjes32XIOcwW1c821pSETAQQQQAABBBBAoJUCofq5uvjgYalwfS9hTYWugPTq%0AqurGLA1Ev/yq6dJ/QJ/GPOuGBr2fcOLR8sF7i63ZxnchLzz3ZpMA+fTevWTmrIukW/cuTeqaL3Sm%0Ae73ZVGd5t6bKiiqjHXUkIdBcAWtwu+7jPmO7XTv6HZ57sub16VYrZw+qkkU74qTeVbWsslbmLt9t%0AzNyeEBflviuvEUAgDAROnnSO/PaRZ+XXP7ve48Yq7b7OrH7zFefIX599S7L6Dmz1iBa994b8/t4f%0A2QbSa+PxCYnyyD/fkH4Dhxj/L231AR0a0GsiCQEEEAi2AL+ABvsMcHwEEEAAAQQQQAABBBBAAAEE%0AEOiwAvolcYbrMd26kBBAAIFwFYiEa1lB/n5Zt/Yb21NwzLGjbPPJRACB8BOoq6uT3Nxc2bt3r+zZ%0As8cITujbt6/okpmZKdHRHftnM3y8v6fx8e5DKQIItF4glD5X5+bs8xiQNai9Z68UufraS6R7j64e%0A9awZ6Rlp1peN26Ul389EO2zEYLn0ivNEn5TkLWVkpnkEtmv9UteT8Ahs9yZHmZ2A/r1pYLp1bZ25%0AXcv05gxdm4u2Y26bazNP10NSa6WyplqWZsfqSzlYWiXvrNgtl57SX2KinWeFNyrzHwQQCAmBw8VF%0Arr/z77sy7sTT5Ed3/1aeePj+7zMtWzm7d8qMc4615LTdZmVFudx4+Vltd4D/a7lr9x7y5EsfyKCh%0AR7X5sTgAAggg4CTQsb+hc1IhHwEEEEAAAQQQQAABBBBAAAEEEEAAAQQQQKDDCMyf94nt7FsDB/eT%0AwUP7dxgHBopApApoMPvvfvc7ee6556SmpsZ2mLGxsXLTTTfJ/fffL+npHeumQ3xs3xKNmfg0UrCB%0AAAIdSCDP9XQ5p6Q3gl1x9QU+g9p1/+TkRKdmjHydib05Qe1aOcmhrTjX/8NJCLREwBrUroHq+loX%0Aa4C7e7tazz2ZeboelV4rFbXVsiqn4X2ZX1wh763aIxee1M/VbujOglzvmmb+610H5bBrpnlS4ASK%0AXDc3kMJH4K6bLpMvPl0UPh1uo54eLj4o89/+r/zkngfa6Ag0iwACCPgWILDdtxE1EEAAAQQQQAAB%0ABBBAAAEEEEAAAQQQQAABBCJU4Kt1myR7116P0WlAw7nTTvfIJwMBBMJL4K233pJZs2ZJRUWF145X%0AV1fLE088Ic8//7zMnTtXzjqr7WfC89qhdirExzs0Pt59KEUAgcgVyM3Jdxzc6WedLDpje3NSTY33%0AINkLLz3X50zt5nFqHdpitnZTiHVLBNyD2zWovb6+3ghuNwPWzXb1tZlnbptrrWOWHZ+lwe21sjG/%0AISRrd2GZLFyXI+eO62M2FXLrdTuLZNk3zn/3IdfhMOyQeeNEGHa9Q3S5MD+PoHbLmd6141vLKzYR%0AQACB9hfgWTftb84REUAAAQQQQAABBBBAAAEEEEAAAQQQQAABBEJAoLKiShZ98KltT06dNF7S0nva%0AlpGJAALhIVBSUiI33nijz6B262hKS0tl9uzZtk9xsNaLhG18vJ9FfLz7UIoAApEtkJdrH+Dap2+G%0ATJh4fLMHX1Za7lj3xJOPlf4DshzL3QvKyz1vUuvSJUliYpjP0d2K1/4JaMCxJutatzXI3VyioqJE%0An1YQExPjddE6ukzsXydDUr6/sePbvYdl6cZ9/nWsHWsfKqtux6N1zEP1SIoyBk6Ae2ie/7y92aHZ%0AsSD1qqTkUJCOzGERQACBBgE+4fNOQAABBBBAAAEEEEAAAQQQQAABBBBAAAEEEOiQAvPmLJSyMs9g%0Am8w+vUVnoiQhgEB4C+jM68XFxX4PIjs7WxYvXhzxs7bj4/2tgY93H0oRQCByBQ4WHZKK8kqPAUZH%0AR8mFl05pDP71qGCTsX9/kU2uSEpqdzlrykTbMqfM/YWebaU2c+Z4pzbJR8AU0GBjnXHdDG7XfA1q%0At0vWWdqt5eaM7Zqn22cNqpWq2k6y53BDQPN616zoiXHRcsKw0L6BOiW+Vnolfh+Ubx2jddtqZc3v%0AqNtmwLq51psh9D2k674psTIiI77J+wu/0HqnlJeXhlaH6A0CCCDQwQUIbO/gbwCGjwACCCCAAAII%0AIIAAAggggAACCCCAAAIIdESBZUtXyeZvtnkMPTY2Ri6ZMdUxiMFjBzIQQCBkBZYuXdrivi1fvjzi%0AA9vx8f72wMe7D6UIIBC5Ark59rO1jxg1VHr6GUhesG+/LZTO1u7vTOsF+Qc82urdu5dHHhkItFRA%0AA42bG9xuHsMMcjfXmm/dPndorczd3EkKyxuC5JdvLjCC20f17242EXLrrC61clxaeWMQtnsAtvvr%0AkBtAO3dIPazL97P7dzKuc3FxcRIbG2vrae7Xzl3mcDYC8QmJNrkdNys5uWvHHTwjRwCBkBAgsD0k%0ATgOdQAABBBBAAAEEEEAAAQQQQAABBBBAAAEEEGgvgR3bsuWTRZ/bHu6SGedJamoP2zIyEUAgvAQ2%0AbdrU4g63Zt8WH7Sdd2zNGFuzbzsPs8WHa80YW7NvizvMjggggECABPJy7QPbR48Z7vcRcnP2eeyj%0AgZwj/WyrurpG7GZsz8xK92ifDARaI6DvT1/B7Wbgurl2P57mmynetTFtWLXM2Rwrh6oagts/+SpX%0A4uOiZHDvLma1kFvrTOPWoGvdtib319ayjrZtOplrDWy3ztaultbFrGc1tG53NL9QGW9676xQ6UpI%0A9KPfoKEh0Q86gQACHVeAwPaOe+4ZOQIIIIAAAggggAACCCCAAAIIIIAAAggg0OEE8lwzUL7+8jwj%0AWMF98GdNPlWGHzXYPZvXCCAQpgL5+faBec0ZzoEDnrPCNme/cKqDj/ezhY93H0oRQCByBfJyCzwG%0AFxcfJ4OH9vfI95ZRW1sndrOs9xuQJcnJ/s2Muy+vwPbzewaB7d5OAWWtFLAGG2tgsiYNWtegZfdk%0ABrmba7Ouvk6OPyLThzcEt5fXdJZ6V9z7B2ty5OKT+0lWqn9/C+7HbYvXOm4do67NRY9j9bBut0Uf%0AwqlN08hcm4Ht0dHRhqP52nqzgFnX6mjdDqfxR0pfM/r0l6PHnSxfrf0iUobU4nHExSfI1Itmtnh/%0AdkQAAQQCIUBgeyAUaQMBBBBAAAEEEEAAAQQQQAABBBBAAAEEEEAg5AWKDhTLf5+fIzrjo3sac8xR%0Acuqk8e7ZvEYAgTAWKC0tbXHvW7Nviw/azju2Zoyt2bedh9niw7VmjK3Zt8UdZkcEEEAgQAJ2s6yP%0AcN38qUGa/qSCfYVSX1/vscuYsSM88nxl2AXbx8bFSmpPnrTky45y/wU0wFgD0jVZg4112wxw1zL3%0AIHbNsyazDc3r4Ypfnz6sRt7ZEitVdZ2krq5e3l25Ry4/tb+kdtV53UMn6RjNwHb3YGztpdUkdHod%0AvJ6oh3UxA9n1mmkNbjddraZ4Bu+82R35Hy8vkKL99jdS2dWP1LzkLl1Fg9tJCCCAQDAF/PuXRzB7%0AyrERQAABBBBAAAEEEEAAAQQQQAABBBBAAAEEEGihQGlpuSuo/W0pKyv3aEFnn7zwkske+WQggEB4%0AC9TW1ob3ANq49/h4B8bHuw+lCCAQmQIHiw5JZUWVx+BGjhnmkecrwy4YXYM/R4wa4mtXj/Lcvfs8%0A8jIyehFg66FCRqAE9L1qBqbrtiYNSHZKZl0z2N1ca31zu1fyEZk6tFre2xonta57Pqpq6mTOF7tl%0AxsSB0jUxxqnpds/X8Wpwto7XXDTPurR7p0L0gOZ7w2qjZupnBrbHxMQ0Bribnro297EOzWzPmsd2%0A+wqk9Exr3wNyNAQQQAABWwEC221ZyEQAAQQQQCDwAoWFhbJ9+3bZsWOH60f0MhkwYIAMHDhQ+vfv%0AL3Fxca0+YHZ2ttH2zp07jRkwevfuLRkZGTJs2DDp1q1bq9tvaQN1dXWyd+9eKSgoaFx0xqKUlBTp%0A2bOnsWg/MzMzW3qIgOyns4bs2rVL8vLyJDc3V/RRwz169JC+ffsa50jPUygmfSz2nj17ZN++fUaf%0ADx8+LKmpqZKWlmYs2u9gnv9AmFVWVsr69euN909RUZHoGHVMOsasrCwZNWqU8QVRII5FGwgggAAC%0ACCCAAAIIIBCZAhXllfLic2+Kztjunvr2y5Qrrr6Qf1e4w/AagQgQSExMFP0uoSUpKSmpJbuF1T74%0AeD9d+Hj3oRQBBCJTIDcn32NgGoA5aHA/j3xfGXZtZfbpLUlJrqmr/Ux2QfKZWb39bIXqCPgnoEHG%0AZsC67qmv9e/BW7LWN+tZ87K61co5g6vlw+2xUu+aFL6sslbmLM+WGacNlITYKHOXoK51jNHRDcHt%0A1gB3MxDbGnxt3Q5qp4N8cKuN+rnP2m4GuTt54hjkE8jhEUAAAQRCToDA9pA7JXQIAQQQQCCUBRYs%0AWCAPP/yw5OTkSE1NjevLtyQ59dRT5dFHH5WEBM/HMVVXV8vbb78tTz75pHz22We2Q9N/qI4bN07u%0Avvtuueyyy/z6Ib2kpEReeOEFo/1NmzbZth8bGyvnnnuuzJw5Uy6//HK/2rdtsBmZxcXFolbvvfee%0AfPDBB836AXHIkCEyZcoUYznrrLNEfzhqj7RixQp57bXX5I033jDOq9Mxx4wZI9ddd51cc801RkC1%0AU732yN+4caPMmzfPWFavXt3kSzX34+sXJBMnTpQLL7xQLrroIhnguqEiHJK+h/71r38Z76GVK1dK%0AVZXnDDHmOJKTk+XEE0+U6dOny6xZs4zAfrOMNQIIIIAAAggggAACCCBQXVUtL7lmai/I3++Bkd67%0Al1z1g4slJoavyj1wyEAgAgT0xnidcKElSSc8iPSEj/czjI93H0oRQCAyBfJyPQPb09JTjdmG/R2x%0AXVsZmf7PhFtdXSP7Cz1vVMvMSve3S9RHwG8B/R1XA9Ota2twu5bpb3G6Nhc9iLltrs08XQ9KqZXT%0A+lXLkuxYfSnFZdUy94tsueyUARIT7T1w3tihjf+j44uJ0eD2aGNsZqC2GlgX7Ya+Jn3voB7qZZpZ%0AA9pNTzO43bTEDwEEEEAAAQQ8Bfi23tOEHAQQQAABBBwFHnroIY8A9a+//louvfRSOfvss5vsp0Hd%0AN998szEDeJMCtxf6hcaaNWvkyiuvlEGDBskf/vAHmTFjhlstz5caLH/vvfeKBrd7SxpcbwZBP/LI%0AI/Kf//zHmOHa2z4tLdPZw3/zm9/I008/bQT++9OOzmavyxNPPCE62/z9998vN910k+uLk7Z59N7W%0ArVvlxhtv9DifTn3WYPK77rrL6Je+D2677TafszI4tdXS/G+++UbuvPNOWbhwYbOb0BnzlyxZYiza%0AfzV94IEHjJnym91IO1asqKgw3kP6/taZ/ZuTtN7HH39sLPo3oWP8/e9/L927d2/O7tRBAAEEEEAA%0AAQQQQACBCBaoqamVV16cK7l793mMMjW1h1xz/SUSn9D6p6h5NE4GAgiEhIA+yVC/T2lJGjFiREt2%0AC6t98PF+uvDx7kMpAghEpoDtLOstmBm9trZW8vd53ljaksD2fXkFRpCwu3gGge3uJLxuIwENQNbf%0Ac61rM4DZ6ZBa3z2ZeboemV4rFbU1sjKn4XfQguJKeW/VXrngpL4S1Tm4weINge0xRmC7NRjbHLOu%0AddFkrt3H2tFemw6mjRnYrkHs5mIGuWuZ1jPX5j7WNjqaH+NFAAEEEEDAXSD4t/q594jXCCCAAAII%0AhLCAfhFnl6z55eXlcsstt8j555/vM6jdva2dO3caAe4a3O2U8vPzZdq0aXLrrbf6DGp3b0MD6HV2%0A+Dlz5rgXteq1jl9nrddZ1x9//HG/g9rdD75v3z5jfCNHjpSPPvrIvbjVr//0pz/J0Ucf3eygdusB%0A9fz+9Kc/NWZB37Fjh7WozbbLysrkxz/+sdFnf4La3TtUX19v3HSgP8o9//zz7sVBf603D+j7U5+K%0A0NygdvdO68zu+h485ZRTWv0+dG+b1wgggAACCCCAAAIIIBBeAvpvoDdefld2fec5W3P3Hl3lB7Mv%0Ak+TkpPAaFL1FAAG/BI477ji/6lsrn3DCCdaXEbmNj/fTio93H0oRQCAyBQI1y3qBK6hdP4+7p8wW%0ABMnn5Ra4NyNx8XGS2jPyn67iMXAygibgHnRsBiXrWhcNXjYDl3WtE3d5W7TOuKx6GesKcDfT7sJS%0AWfhlriuI3swJzlrHao5BnwweFxdnLPHx8WIummdus4639VE7Xcz3gZqaQe7m+8cMag/OmeaoCCCA%0AAAIIhK4AM7aH7rmhZwgggAACYSiQm5trzNy+efPmFvde79L/yU9+Ihqgq7NzW9OyZcvkkksukcLC%0AQmu2X9va7syZM+WDDz6QM844w6997SrrDNuXXXaZzJ8/3664VXk6g/vUqVPl2WeflR/84Aetasvc%0A+ec//7n85S9/MV+2eL18+XKZMGGCLFiwwPiyosUN+dhRZ8HXGxlWrlzpo2bziw8ePCjXXXed6E0S%0Av/jFL5q/YxvW1L+Z008/XYqKPB8n2pLDbtq0SdauXSsnnXRSS3ZnHwQQQAABBBBAAAEEEAhzAf23%0A9duvz5dtW7/zGEmXrsnygxsul67duniUkYEAApEloE9F1KcC+ptSUlJkypQp/u4WdvXx8X7K8PHu%0AQykCCESeQNGBYqmsqPIYWEtmWbcLRtegzrT0VI/2fWXk5eR7VMnI6OWRRwYCbS2gQcj6b03rWo+p%0AQcqatEwDl3VtJt22LmY9s86p/XXm9k6y7UCUscvWnEOSGBclk8b0Npto97WOxwzGNtc6Ls03FzXQ%0AZK7bvZMhdkDTwVyrk26bXrp2NzTrWB3N/UNseHQHAQQQQACBdhcgsL3dyTkgAggggECkCuzdu9cI%0AFNdg7EAkDcA+55xzZMyYMUZzn3zyiVxwwQWis3e3Nmlwuwajb9u2TfSHupam4uJimT59unz++ect%0AbcLnfjob/LXXXis6i3trg7AfeOCBgAS1m50uKCiQ013B2A899JCZFdD1nj17ZPLkybJlyxaf7SYn%0AJ0tGRoYxS3l2dnaTL82cdr7nnnuksrJSfv3rXztVaZf8w4cPGz8W+wpq1y98+vTpI+np6ZKTkyN6%0AI4n5xZ9dRzVwn4QAAggggAACCCCAAAIdU+C9uR/JNxu3egw+KSnRFdR+mfRI6eZRRgYCCESegD61%0ATp+s+NRTT/k1OJ0UQWdXjPSEj/czjI93H0oRQCDyBOyC0TXwMj0jze/B5toEo6f17tkYAOxPg3Zt%0AZbRg5nd/jkldBJwENPBYf5uyBiDr34ldMgPa3cusv23p9pkDa6SyRmTP4Ybg9vU7iyTBFdw+flhw%0AbuDQsZkztpuB7fraDM7WcuviPr6O/Np8X5g+ZvC6ru22zXod2YyxI4AAAgggYCdAYLudCnkIIIAA%0AAgj4KaCBxLfeeqvs3LnTdk8NTteZo8eOHSsarKyzfa9Zs8YIKrbdwZWpj2jUQG6dWf3DDz+Uiy++%0AWHR2dPek/+A95ZRTZNy4caI/tuhM1dr+hg0bpK6uzr1642sNIv7tb38rf/vb3xrz/Nmoqakxgq5X%0Ar17tdTd9FN25555r1M3KyjKCr/Uf7nl5ecaiQfFvv/22lJaWem1Hg7DVT9tqSdIZ5ZszQ9exxx4r%0AZ555pgwcOND1SPpk+fbbbw3Tjz76yPamAg3K1hn2A52qq6uNmwa8BbUPGjTI+HH2iiuukH79+jV2%0AoaSkRL7++mvZuHGjvPPOO15n0//Nb34jp512mpzuCtAPVnrwwQeNvwu742sw+6xZs+Tuu++W4cOH%0AG1+kmfX0Bo3vvvvO+Bt5/vnn5auvvjKLjLX55VGTTF4ggAACCCCAAAIIIIBAxAt8+P4S+XLNRo9x%0AxifEyawbLpWevVp+g7dHo2QggEDICzz++OMyfvx4+Z//+R/H7x/MQZx88snyhz/8QSZNmmRmRfwa%0AH++nGB/vPpQigEBkCeTm7PMYkM6wHh3dEGzrUeglIy/Xc+KZlsz8XlNTK/sLPZ/02pK2vHSXIgT8%0AEtDfn5ob3G42bAa5m2vNt26fO7RW3nE9ELygvOHv7YvNhZIYGyOjB3Q3m2i3tf6Oq7/PaTC7GeBO%0AYLtvfuvvkrptt5jB7WaZtVXr/tZ8thFAAAEEEOiIAgS2d8SzzpgRQAABBAIucPvtt4sGIrunAQMG%0AyJ///GdjdnT3Mq3/05/+VP7xj3+4FzW+XrBggWhAtwafaxCvezrhhBOMMv3RzT0dOnTIOK4GZDsl%0APba2n5mZ6VTFMf93v/udeAtq1zv47733XiMguWvXro7t3HzzzYbBCy+8IDpLvbcA9xtuuMEI2PZ3%0Alnm1vuOOOxz7oAWDBw82Zu86++yzbesVFhbKn/70J3nyySdtbzCw3akVmb/61a+MmxOcmrjwwgtF%0Azexsu3TpIvqe0EV9n3jiCbnrrrts30P6pdns2bONYyUlJTkdrs3yddZ/p5srtD/Lli2TY445xvb4%0AetPEiBEjjOVnP/uZ8X785S9/KYsWLTLq680JJAQQQAABBBBAAAEEEOhYAks+Xi4rln/pMei4eFdQ%0A+3WXSnrv4Mx459EhMhBAoN0ENCjn+uuvl5kzZ8rSpUtl9+7dRoC7Pn0xMTHReDpc3759je+GdGKK%0Ajpbw8X7G8fHuQykCCESWgN2M7RmZ6X4PUp/Em79vv8d+mVn+t7Uvr8D2ya2Zffxvy6NDZCDQCgEN%0AQtbf2KzByBq0bE1m4Lq5tpbptuabKd61MW14jczZ3EmKKxvaWbwh15i5fXBGF7Nau6x1TDoWXTSg%0A3Qxy19e6rWtz3Oa6XToWwgdxdzBf69pctPvmtrXczA/h4dE1BBBAAAEE2l2AwPZ2J+eACCCAAAKR%0AKGAX1K4/lj333HMSH69fRXgmfZyxBkl369ZN/vjHP3pW+L+chx9+2LZMZ1vXGcjNf/i6V9J233//%0Afbnqqqvkrbfeci82Xuus6zpbur8zjq9cudKYvcq2UVemzh4+b948Ofroo52qNMnXHxH1sdDnnHOO%0AXH755bJu3bom5eYLneVdbyJ46aWXzKxmrR999FHZvn27Y93evXvLwoULRWdAd0q9evUSfQy1Wp1/%0A/vlGgL1T3dbmf/rpp/LII4/YNqNfFum51wBup3PvvqM+TUBn9b/00kttnyqgTxpQo+bMaO/edmtf%0A60z6djdtaLt644VTULvdcfVGDz2P+sQCfQ/pkxJICCCAAAIIIIAAAggg0HEEvlq3SZZ+ssJjwDEx%0A0XLVDy6SzD69PcrIQACBjiOg39FNmTKl4wzYz5Hi4x0MH+8+lCKAQGQIBGqW9cL8A8ZTid1VWhIk%0An5dT4N6M6E2rqak9PPLJQCBYAtbf6/R3PE0atK5B4O7JDHI312ZdfZ0Ud0SmD6t2BbfHSVlNJ6l3%0Axb1/sDZHLj65n2SlJro31WavdTzWIHYzmF3X5rbWMZc260gYN2x9T5jbVi8zT4do3Q7jIdN1BBBA%0AAAEEAipAYHtAOWkMAQQQQACBBoE777zTCIJuzj9E9fHGO3bskDfeeKNZfPqFwVNPPSU33nijz/oa%0APP/aa6/JscceKxs3ej6GXRtoSWC7BqHX1dXZHr9nz55GcPHw4cNty71l6qzpH3zwgWiA8p49e2yr%0AvvLKK/Lggw9K//79bcvdMzVoWmdad0o647ke01tQu3XfAa5Z+DVwWm9c0BsH2iLdd999tl/66rE0%0AuF5nJ/c3aYC4Boo7/YD7zDPPGMHy5hdu/rbf0vqffPKJ7a6pqakya9Ys2zJfmRMmTBBdSAgggAAC%0ACCDgn8Cu7/ZKtmvxlkoOl9gWf7t5hxwqti/THQYM7CP9XQsJAQQQaCuBmppaWfD+Ytvm412BL4sX%0AfW5b5lem64f7Y8eNlrHHHOXXblRGAAEEEEAAAQQQQCDUBYoOFEtlheeTg1tyc2huTr7HcHXW5/Te%0APT3yfWXk5uzzqNI7g6cweaCQERQB/R1YA9I1WX8T1m3r723uQezunTXb0Pzurvj1acOq5J0tcVJV%0A18n1e2y9zFu5Wy4/dYD07Go/mZp7e4F4rf03x2ENctdts0zLreMOxHEjpQ13F+trp+1IGXskj0Pj%0AIzZv/FIK9uVI0f58KS05LD1Se0laepak9c6UAUNG2N7QEskmjA0BBBBoKwEC29tKlnYRQAABBDqs%0AwO9+9zu/Z77WWcCbE9iuQe2vv/66XHLJJc321X1uvvlmue2222z3Wb16tW2+U+ayZctk/fr1TsXG%0ALPUtCWo3G0xPTzdmmB8/fryZ1WRdX18vTz/9tDz00ENN8p1eaPB5cXGxbbHazJ07169ZwbWhLl26%0AGDPSX3fddfLiiy/att3SzC+//NIInLfbX4Pv/Z1d39rO5MmTjZnbP//cM6BDH8O9YMECOe+886y7%0AtPm2PvbbLo0bN84umzwEEEAAAQQQaCMBfUz4qy+9I1WVnj9iN+eQWzZtF12cUmxsjPz8lz92Pb7Y%0Ac6Yqp33IRwABBPwR2JdXYBuIo22UlJQZiz/tOdXV4xDY7qRDPgIIIIAAAggggEC4CtgFo2vwalq6%0A/8HodjO/90pPbRLo21ynvFzPGdszs9Kbuzv1EGhzAQ1SNgPTzYBl/dtxSmZdM9jdXGt9syyti8jU%0AodXy3tY4qa0Xqa6pl7lf7JYZEwdK18QYp6YDlq/jsFvMoHYC2/2nNt8b1j3t8qzlbIeOwLrVn8u7%0Abzwvny9ZKCWHDjp2rGdab5l60VUy/dJrpO+AwY71KEAAAQQQ8C3g/GnK977UQAABBBBAAAE3AQ0g%0Av//++91yfb887bTT5KijfM/49ve//92voHbzyNdcc40kJCSYL5usS0tL5dChQ03yvL144oknHIt1%0ADNOnT3csb26Bzth+yimnOFZ/9tlnpbq62rHcWvDSSy9ZXzbZPvPMM+WMM85oktfcF/qlzXPPPSdT%0Ap05t7i7NqvfYY4851tOZ6mNiWveFld544ZTefPNNp6I2y9f3n11KSkqyyyYPAQQQQAABBNpI4PCh%0A0hYHtTenS9XVNXL4kPOM7s1pgzoIIICAN4HqqhpvxQEr01ks9ZpGQgABBBBAAAEEEEAgkgTsZkbv%0A2SvF9ZuE/3Ml2gXJtyQYXZ/KVFhwwIM5M6u3Rx4ZCARTwD1AWV9bg8B1oi19aoEu+jufueiTt83F%0AzNM6Wj+rWyc5Z1CVK8C8YWRllbUyZ3m2VFTZP1G7Lcav42AJjIH1/Jim1jy2Q1Mgb2+2/L/bZsmt%0A15wnC955zWtQu45gf8E+efGfj8oVU46Tv//xl1Jb0/rvj7TNZYsXyEfvvyWrly+RA4WeT0UJTT16%0AhQACCLROgMD21vmxNwIIIIAAAo0COtP1k08+2fja341rr73W6y733nuv/OhHP/Jax6mwe/fuMm3a%0ANKdiycnJcSyzFhQUFBizqVvzrNt33nlnwB45d+ONN1qbbrKt/bCbdbxJJdeLkpIS0RnbnZIG/Lcm%0A6ZdLOtO+0+zy/rZdVlYmr776qu1uxx13nFxxxRW2Zf5kajD/qFGjbHdZuXKlbX5bZo4cOdK2+Q0b%0ANjTOTGFbgUwEEEAAAQQQCKiAzqje1ik2LratD0H7CCDQgQWSkl3Pa2+HpAEGLQnuaYeucQgEEEAA%0AAQQQQAABBFosEKiZ0evq6qQg3zMYPSPT/1nW8/cV2v5O0JIg+RbDsCMCzRTQYGVN1rU1uF23nQLc%0AzaB261p/gxyU2klO7//9RF/FZdXyzopsqdZp3Ns4EXwdGGDT0boOTMu00tYCG9etkusuPk2WLJzX%0AokO98u/H5YczJ4sGx7c0vfvGC3LBxOHyi1uukF/feYPccf2FctnZR8ubLz3d0ibZDwEEEAgbAQLb%0Aw+ZU0VEEEEAAgVAWSExMlNdff934QqKl/Rw6dKjjruPGjZOHHnrIsbw5BYMGDXKstnfvXscya8Hi%0AxYulxuHO4rS0NGltoLj1WDNmzJCuXbtas5psNycI+8svv3Sc2V3P2SWXXNKkzZa80JnFn3rqqZbs%0A6rHPqlWrpKqqyiNfM/TGBPPLMNsKfmQOGTLEtvaWLVuMmwFsC9so85hjjrFteceOHfLKK6/YlpGJ%0AAAIIIIAAAoEXSO6SJEOGDQh8w//X4uCh/SW5nYJO22wQNIwAAiEt0Dujlxw1aqgxK15bdvSY40YG%0A7N9mbdlP2kYAAQQQQAABBBBAwB+BGrenEunNnKPHjvCnCaOuPkkp2m2W9y5dk2VoC75z0D65/y7S%0Ar3+WpKR297tf7IBAewiY71frWrfNoHYNbDeD261B7Oas7brWfA1qN2duPyrtiJyY9X1we35xpby3%0Aco/U1R9pjyEZf4M6BpaWGbTLSeIgARdYu+JTuf26C6TkcHGr2t688Uu5/fqLXE8yPdiidjauX+Wx%0AX1VlhTz6+1/IZx/P9ygjAwEEEIgkAf+fGxVJo2csCCCAAAIIBEhAv2jQAOfWpKysLMfde/To4fHl%0AnWNlh4KMjAyHEmn2jO0rVqxwbOOWW26R+Ph4x3J/CzTwfObMmfL00/Z3HDcnsH39+vWOh73oootc%0AwVXJjuX+FMTFxflT3bGut1nox44d67ifvwV9+vSx3aW+vl42btwoEyZMsC1vi8xjjz3Wsdnrr7/e%0A+LLvyiuvdKxDAQIIIIAAAggETuDqa1t/01/gekNLCCCAgP8CM6463/+d2AMBBBBAAAEEEEAAAQTk%0Axh9dJQeLDhmTBWlgevfuXVs0mVNCYrz8/P/dIsUHD0ttba3o7yfdezhPYuSNfuDgfnLPr37smpCn%0ATPT3i4TEBOniujGfhEAoC2gA+JEjR4zfdXWtQe36/tW1vrYmfW3mmdvm2lpvXFatVLj+njbkN4R4%0A7dlfJgu/zJFzx/VxHcdak20EEGitQHHRAWN2dA0gD0TK2b1Tfv2zG+SRf73p9/9Xp118tbz35ou2%0A3fjrA7+Q8aecIXHxCbblZCKAAALhLsCM7eF+Buk/AggggEDECHgLbA/EIHv37u3YTHNnbP/iiy8c%0A2zjppJMcy1paMGXKFMddmxPYvm7dOsf9zzvvPMeyYBUsX77c8dCBDGzv27ev43H279/vWNYWBTou%0ApxsMqqur5aqrrpIHHnhAKisr2+LwtIkAAggggAACCCCAAAIIIIAAAggggAACCCCAAAIugR4p3SS9%0Ady9JTe3hd/CdFVBnpE7t2cNoq6VB7WZ7cfFx0rNXiqSl9ySo3URhHfICGtyuybrWbQ1uNxd/Zm7X%0A2dtP7V8nw1JrG8e+NeewLPl6X+NrNhBAIDACf/r1HXLwQGFgGvu/VlZ9/om88PQjfrd59PEny+hj%0ATrDdb1/uHvngnVdty8hEAAEEIkGAwPZIOIuMAQEEEEAgIgQ08Nz8gqMtBuQtsL2iwvcdxzU1NeIt%0AULxfv34B77a3Webz8vKkqqrK6zE3bNjgWO40a7njDu1QsHbtWtuj6Oz1Q4YMsS1rSaa3sR882LJH%0AobWkH7qPPungf//3fx1315kp7r//fhk0aJBRrznvVcfGKEAAAQQQQAABBBBAAAEEEEAAAQQQQAAB%0ABBBAAAEEEECgjQXM33x1bS7WoHYzsF2D1nWJiYlxXLRc6585sFb6dq1r7PmGnUWy8tvABuA2Ns4G%0AAh1Q4Ntv1svSRe+2ycj/+8xjcviQ/7/D33Ln/zj2563//suxjAIEEEAg3AUanlMT7qOg/wgggAAC%0ACESAgPmlhD6asS2SPu6xNamwsNB4BKVTG+0d2K79KC4ulvT0dKcuifbZKWVmZjoVBSVfA7gPHDhg%0Ae2wN4PcWjG67k5dMbzcEtHdgu3Zz9uzZMm/ePGNx6rbeyPCzn/1MHnzwQbn22mvlxhtvlBEjRjhV%0AJx8BBBBAAAEEEEAAAQQQQAABBBBAAAEEEEAAAQQQQACBoAloQLv+/mcGuWtHNLjdW9L61kXrmq91%0Ae8qQGpn3rUhBWZS+lBVbCiUxLlrGDOhhvOY/CCDQcoE3Xny62TvHxsXLgMHD5dDBA5Kft9fnfuVl%0AJfLaf56Um+74pc+61grHnThRTphwhqxevtiabWzv+PYbWb9muRxz/ASPMjIQQACBcBcgsD3czyD9%0ARwABBBBAoJ0EvAU8d+/e3fUIyC4B74m3Web1YL4C2w8dOuTYJ2+zwTvu1IYFJSUlUlf3/SwL1kNp%0AvgZ2t0eqrq5uj8N4HOOZZ56RCRMmyPbt2z3KrBn79++XRx55xFgmTpwot99+u1x88cWteiyqtX22%0AEUAAAQQQQAABBBBAAAEEEEAAAQQQQAABBBBAAAEEEAiEQHOC262B67rtnqx5Ca7C6cNqZc7mTnKw%0AsiFIfvGGPElwBbcPyQj8b7XufeE1ApEqUF5WKh+9/5bX4UW7nqww+yf3yhlTLpKsfgMbf58+UJgv%0Amzaslc8+mS/vvfmiYxuvPf8Pueamn0pCYpJjHbuCq2bfZhvYrnXnvPwsge12aOQhgEDYC3i/FTDs%0Ah8cAEEAAAQQQQCBQAt4C2/v27RuowzRpR2eZT0lJaZJnfeGtT/X19VJaWmqt3ridnJwsuoRSKioq%0AConudOvWLSj96NWrl3z55Zcya9asZh//s88+k8svv1yGDRsmf//736WsrKzZ+1IRAQQQQAABBBBA%0AAAEEEEAAAQQQQAABBBBAAAEEEEAAgfYS0CB3c9GZ280lKipK9MneusS4AmedFvPp34lxnWXasGpJ%0Aim0IgtdY+AVr9sre/fxO1l7nkuNEnsA3X61xPb2+ynFgg4ePkn+/tVSuveVu6TdwSGNQu+6Q2itd%0AJp51nvy/Bx+X/31ujsTF6y0onklnbV+9fIlngY8cnbG9Z1qGba0Vyz4WjYsgIYAAApEmQGB7pJ1R%0AxoMAAggggEAbCXgLvG7L2c/T09MdR1RV5fyPS50B3TqDgbWRHj1C73F83oL0rX1vy239Mu3EE09s%0Ay0N4bVtn/X/hhRfkxRdflJ49e3qtay3cuXOnMXP7qFGjZOnSpdYithFAAAEEEEAAAQQQQAABBBBA%0AAAEEEEAAAQQQQAABBBAImoD+/mYmM7DdXGtQu7m4B7bHxsaKuViD3bVe98QomT60SuKiG4Lb6+qP%0AyLur9kjhoUrzUKwRQMAPgY1frnCsrTOs//WZt0WD232l8aecKb995FnHap8vWeBY5lSgN8FMvWim%0AbXHJoYOybctG2zIyEUAAgXAWILA9nM8efUcAAQQQQCBEBNoyKPvQoUP/n707gbOkqu/+/5tep3um%0Au2dnWIRh2GQxEEUUFURRjIKKissT8XGFaIjh0b/bE4k+bq88GFETE6NGE4zRBxTFxCVEBRRBEWWT%0ARXYYhtm37p7p9S79r+9tft2nq6vu7e65t/sun+JVnKpTp05Vvavq9Jk6p+qmHuWyZctSl2Wz2dRl%0Avb29qcsWaoEeSC3kcMoppxQ6lZ900kkLuRuFbZ9//vm2YcOGwlfY161bN+P90TovfOEL7f3vf78V%0Ae+lhxhmSEAEEEEAAAQQQQAABBBBAAAEEEEAAAQQQQAABBBBYEIHJztALsnk2WlaBpM7t6qyqeIXe%0Aud2/3h52ZI9Pq2O7xtVdzfayo0atpWm8c/toJm//cfPj1jcwWtZ9JzMEGkHgvnvuSD3Mt7zr/dEX%0A09emLo8vOP1FZ9uLzz4vHl2Y/9XP/zv143yJKzwZefar35i6+Labf5m6jAUIIIBArQrQsb1Wzxz7%0AjQACCCCAwDwLFOtEvnXr1orsjTqnF8t7xYoVqdvV17/TBn3Nvdo6PhfzXb16dfTTZ6MVHX/zm9+Y%0AOpRXy9DZ2Wl/8Rd/YQ8++KBdccUVhQ7r4UO/tP3UT6195jOfsTe/+c1pSYhHAAEEEJizwGRj2tii%0A8caSOWfFigg0ioB+C3pimLyHJqKYmHeB6Ee/Y9sMz1FsEbMIIFAQGLP4fUKzApcGAggggAACCMxE%0AYLLunfbrqjPJhTQINJRA8MyN+6b+zny8ncs7tatju3du907rYWd2/2q7Qo9XOnWCP6h7kZ11RCbq%0AID/uNTCctat//bgNjqR/AKz+ZDkiBPZfoHf3zsRMlq9cbW94y0WJy4pFXvC/Plx4cSWeZteObfbY%0Aw/fHo0vOH3r4kXbwoesT09168y8S44lEAAEEalmAJ9C1fPbYdwQQQAABBOZRoFjHa3U+r8QDts2b%0AN5s6KqcNy5cvT1tU+Gm+9vb21OU7dyb/4zR1hQovKOarfZWDP6yqRFjhw5tz9now9/rXv96uvfba%0AQif3D33oQ1bMyjd05ZVX2te//nWfJUQAAQQQKIfAWNAgXeTvczk2RR4I1ItAWEcey0/eQ/VyfLV4%0AHGOxf16E56gWj4d9RmA+BMam3TiUZ/PhzjYQQAABBBCoeYHwOYLFKuI1f3AcAAKVERgLn7mN0Z2n%0AMsoLm6t3bg9D79juoX+1XW1kpdoElebw6DtgZxw2MnFg+mL793+90UazlL0TKEwgUEKgv29PYooj%0Ajj7eWqOXSmY7HBJ1Qj/hj09JXO3Rh+5LjC8VefBT1iUm+cPdtyfGE4kAAgjUsgA14Vo+e+w7Aggg%0AgAAC8yhQrDNxJpOxXbt2lX1vNm7cmJpnR0eHLV26NHW5FhT7anu1dWzXsejhU9KgzjabNm1KWtRQ%0AcUcccYT9zd/8jT322GP2iU98wop9sV8w+uL7ww8/3FBGHCwCCCBQSYExGqQryUvedYVOByUAAEAA%0ASURBVCowNqXzBh1Bq+M0T30cmo932K2OnWQvEKgqgekvgFCeVdUJYmcQQAABBBCoUoHw5d7p9Ykq%0A3Wl2C4EFFpj6a0nUuxf4dFRs82Gndm1E8xr9q+3q2O6d28OO7fEvt6tdUaPSHrvG7NmHZCb2eUff%0AkP3glo2Wy8d/gWsiCRMIIBAI7NvbH8xNTj5l3RGTM7OcOv3MsxPXePzRBxPjS0UelNKxXV+bz+Vy%0ApVZnOQIIIFBTAlNbcmpq19lZBBBAAAEEEJhPgVWrVhUeqKRtc8uWLWmL5hz/xBNPpK779Kc/PXWZ%0ALzjkkEN8clq4Y8eOaXELHSHjtKFYJ/+0deo1vqenxy655JLCF9yf97znpR7mvn377F/+5V9Sl7MA%0AAQQQQGCWAmHHdjqCzhKP5I0qMKXTNF9sr57LYEp5RqNP9ZwY9qRaBcbGJu+TsINate4v+4UAAggg%0AgAAC1SIw2Sk3rE9Uy96xHwhUo0Ceunc1npaK7FO8c7s6tXvndu/g7h3XFYYd3JOmlebpB+XtxAMm%0AO7c/sWPArrl1U/Sr2xU5BDJFoK4Eurp7Eo/n0HVHJsbPJPKEk5K/2L7hkQdmsvq0NGlfbNcLhOrc%0AzoAAAgjUkwAd2+vpbHIsCCCAAAIIVFCgs7PTnvrUp6Zu4fbby/8TVw88kP6Puuc85zmp++ILjjvu%0AOJ+cFv7yl7+cFrfQEc94xjNSd6FYJ//Ulep8gb7Y/tOf/tRe9apXpR5pJa7L1I2xAAEEEKh3gXzz%0AxBHm8pMNJBORTCCAwDSB8F4ZC+6haQmJmFeBfG7ykWgun53XbbMxBGpRYGpZNnn/1OKxsM8IIIAA%0AAgggMI8Cwb+BqHfPozubqmmBsO5twT1U0wfFzqcKxDu3az7euX02X25X5/bnHpa3o1dOvpz80OZ+%0A+/ld5f84WepBsQCBGhVYszblg3nRfTnXYd0RxySu+vijDyfGl4pM+2K71tu9a3up1VmOAAII1JQA%0AT6Fr6nSxswgggAACCCyswCmnJL9VrL362te+Vtad089lFcvz1FNPLbm9Yh3br7766pLrzzRBPp+f%0AadKi6Z797GenLn/ooYdSlzXygsWLFxe+yq6HdUnDbbfdlhRNHAIIIIDAXATyk2Wtvh41xlfb56LI%0AOg0mMLVBuqXQONlgBFVxuN5Q7Dszlgte1Bkb9WhCBBBIEciNTb7Qls9O3j8pyYlGAAEEEEAAgQYW%0A8E6ZIphS745ekB+L/mNAAIHiAlNeAnnyWVz837TFc2BprQn4+fXyU6G+2O6jd2xXO5jGpK+1e5yW%0AK/2Z67N2aPfki/y/f3SP3Xxf9f2Sda2dK/a3vgXWrD0o8QA3b3w0MX4mkT3LV1hXz/JpSfv79kyL%0Am0nEmrUHpybbtWNb6jIWIIAAArUoQMf2Wjxr7DMCCCCAAAILJFCsY/sNN9xg9913X9n27Hvf+55t%0A2LAhMT89mHne856XuCyMPOGEE8LZKdN33XWXPfzw3N6GDjPKZrP2wQ9+MIya83Sxju1XXXXVnPOt%0A9xWXLVtmp512WuJhbtu2zTZv3py4jEgEEEAAgXQBb1BRCm9UGctHjxDGJr9OEnZyS8+JJQg0rkD8%0ABRDv1OH3VHifNa5SZY88NA7d89nJR6JTXj6o7O6QOwI1K5DLTXZst+jFkPB+8oMK7zePI0QAAQQQ%0AQACBxhHw+oEfcaFuEHXKHQv6slP3dh1CBJIFxu+R4KaJvtju9ez4PZacA7G1KhA/z5oPO7Z753bv%0AwO5hW1ub+ag47/ze0tJsZx2ZtQOWTH6Y6zf377C7HptbZ9padWW/EZiNQNrX0DdvfGw22UxL29XV%0AMy1uaHDftLiZRAwPDaYmGxocSF3GAgQQQKAWBSZbcWpx79lnBBBAAAEEEJhXgRe+8IVFt/fVr361%0A6PLZLLzssstSk7/yla+01atXpy73BWeccUbhywU+Hw/L8dX2Cy+80H784x/Hs57TvF4caG9vT1z3%0A7rvvtjvuuCNxGZFmL3jBC1IZ+vv7U5exAAEEEEBgukC8ISVMkctMPkbIZIfDRUwjgEBMIJMdmogZ%0Ay0X3TvBiiC/w+83nCcsvkGQ8lp38BQrKsvKbk2P9CWRyk3/z419s1z2WdJ/VnwJHhAACCCCAAAJz%0AEQhfKs3yHGEuhKzTQAJhvVvP4MIXQ5yBurdL1F/o59b/jaUw3rk9rYO7d3T3UB3cO9pb7OyjM7Zs%0A8WTn9ut/v8Ue2kybWf1dPRxROQROf9E5idn8/vZbbGR48jlvYqIikR1LlkxbWqyD+rTEQcTe/t5g%0Aburk0q7uqRHMIYAAAjUuMNkiXeMHwu4jgAACCCCAQOUFjjnmGHv+85+fuqGvf/3rNjw82eCdmrDE%0Agl/96lf2m9/8JjXVRRddlLosXNDT01O0w/O3vvUty+cnH+iE685k+pJLLrF//dd/nUnSGaXp7u62%0A17/+9alp3/e+96Uua/QFxb6+f+CBBzY6D8ePAAII7LeAN6jkRoPOoLm5P8zd7x0iAwRqQGBKg3R0%0A7/h9FN91xTPMr8BYtnVig/qyPl+OnOBgAoFpAro/dJ/4EN4/HkeIAAIIIIAAAo0tEP83TTifn/Ic%0AYf/bDhpbmqOvd4HwOYLuHb+XPPTjj88rPinO0xPWnoDOp4/euV2hd2xXx3XvxJ4UarnSdrY32SuO%0AydjStvFfAtDLEtfcusk27uTLzrV3VbDHlRY44ujjbH00xoe9fXvsmv+8Mh494/mOjs5paef6dfVN%0Ajz86LS+PWLKUju1uQYgAAvUhQMf2+jiPHAUCCCCAAALzJvDOd74zdVs7d+60d7zjHanLZ7Kgr6/P%0A/vzP/zw16XHHHVe0s3p8xXPPPTceNTF/++232xe+8IWJ+ZlOjEVPfj760Y/apz71qZmuMuN07373%0Au1PTXnvttVbOr+KnbmgeF4yOjpZla7fccktiPkuXLjW94MCAAAIIIDAzgaRGsDBueoP0eKPIzHIn%0AFQKNJZAJXv7IjjRPHLw3TE5EJEyE913CYqJmKeDmHtpYk039BQpe1JklKckbSGA0+PWJXCYqy6L7%0Ax+8lyqoGuhA4VAQQQAABBGYg4HUEJfXp8AX50eDfSDPIjiQINJxA+Mtv+UzrxH0kCOrejXE5hOfZ%0Ay1EP1VHdx7Bje1tbm4Vj2NFd6bo7mqIvt4/a4ie/V5LLj9kPb9loO/p4FtIYVxVHORuBs855bWLy%0A73zjy9GvaMytLWRR9FJKfFBec/kK/J23/jqe1cR8V/eyiWkmEEAAgXoQmF561sNRcQwIIIAAAggg%0AUDGBV7/61XbQQQel5v/Nb37TPvShD83pS+j79u2zc845x+68887U/D/zmc+kLkta8IY3vKFox+a/%0A+qu/Mn0hfqaD9vE1r3mNffzjH5/pKrNKd/LJJ9upp56auo5eLPjGN76Runy2C/bs2WPf/va37YEH%0AHpjtqvud/oorrrCuri574xvfuF/b//GPf2z33Xdf4v685CUvSYwnEgEEEECguIA3ooShpvWVVn9+%0Aq4evYWe34jmyFIHGEsjmRqKvgGcnDnosaJAO7ytP4HE+T7h/AvIMxzA3t86NTP4CxUiWL5WFRkwj%0AEAqMBvdHLnpJx+8tpfHpeBiuzzQCCCCAAAII1LeA16/DMKwb6N9Ck88R8hZ23K1vGY4OgdkJ6Gvt%0Ak7+UtMhyo+MvyPv9pNzi07PbAqlrRcDLU+2vn3N9rV3T/tX2sIN72MndO7Wro7tPa/nqpU320qNG%0ArKVpvGPuaCZv3//1RusbKM/Hp2rFlv1EoJTAOa853zqXdE1L9sgD99qVl39xWvz+RMy2o/yObZvt%0A1ptvSN1kd8/y1GUsQAABBGpRgI7ttXjW2GcEEEAAAQQWUEAPQ770pS8V3YNLL73UXvSiF9nGjRuL%0ApgsXXnPNNXb88cfbjTfeGEZPmb7wwgvtpS996ZS4UjPLly+3D3zgA6nJBgcHC/v6/e9/PzWNL7ju%0AuusKnc6vvvpqj6pI+PnPf77wwCkp81wuZ29+85vtve99r+3evTspScm4fD5v8j7vvPPsgAMOsNe/%0A/vV2wQUXlFyv3Al+8pOfmL7Y/q1vfctOOOEE09fqN2zYMKvN6Kv72v+0f/y/9rXJb9bPaiMkRgAB%0ABBpEIGw00SF7w0kYRrGWGRxvWFOa4cxeBQwIIBATGMnum4jJDDfZWH7yC8da4PebhxOJmaiIwNRy%0AbNw/O9Q6sS11IAhfRJhYwAQCDS6g+0L3hw+6b+L3ky8jRAABBBBAAAEE/N83U+sLTZYZmuySMBz8%0AWwkxBBCYFBjJBM8RdM88+UtJSuH31GRqpupdwMtTP07Nq1O7j+rYrg7r8U7t/uX2sFO70ij9Qd2L%0A7CVHZqxp0XiugyNZu/rXj5tCBgQQGBdYsWqNXXDxhxM5vnjZR+2+u29PXDYfkZd9/P02NJj8cY41%0Aaw+2nuUr5mM32AYCCCAwbwKT/4qct02yIQQQQAABBBCodYGXv/zl9va3v73oYVx//fV25JFH2qte%0A9Sr77ne/W+jknslkJtYZGhoqfKX7c5/7XKGzuDqsP/744xPL4xPr16+3yy67LB49o/mLL7640IE7%0ALbH2Rfv5vOc9z6666qrCfo2MjJg6vd91112Fjtf6ivqZZ55pd99997RsOjs7TV+GL9dwyimn2Cc/%0A+cnU7NSJW27y/eAHP2iyVgfxtEHLHnroIfvKV75i6ui9atWqwgsCOi9+Th599NG01SsWr6/F+6D9%0A+Id/+AfTeda18L3vfc/C5Z7Ow3vvvbfQGV/nRV/RTxqOOeaYwnlNWkYcAggggMBUgbCxxBvLPC6c%0A13RmcLIzqL7YPvk1qal5ModA4wpEPyWbmWxkGB2Y/MJx/H6SUfxea1y3yhx53Ny/cpbPNlt29MnW%0A3GjTYSeCyuwJuSJQewIj2ckX2HS/6L6J31M+X3tHxx4jgAACCCCAwP4IhHWApGmPUzj1OcJA9JGS%0A/P5smnURqDsBtfmEvySWGWyZUu/WAfs95dMeKp6hPgX83Iahd2z3MK2Du3dsD0N1cD98xSJ7weGT%0AbbX6Yvv3o87t+oI7AwIIjAucd/6FduQxJ0zjyEZt2X/9nrdZf99k+/a0RBWKuOFnP7IbfvbD1NxP%0AOOmZqctYgAACCNSqwORv7tbqEbDfCCCAAAIIILAgAupYfcsttxQ6fqftgDpU60vo/jV0PXxZuXJl%0AoTN1X19f2mrT4g877DD7r//6L1u6dOm0ZTOJWLJkiX3jG9+wl73sZZbNpn954KabbjKNGrSvaV8B%0AD7fZ09NjP/rRj+wPf/iDXXHFFeGi/Zp+//vfX+iwri+rpw3q+P3pT3+6MKpz/cEHH1zotC7jgYEB%0A27Ztm23dunVGX3Yv5pK2/f2N19f044N/Td6PW2mOOOKIQod3nRO9/KCvum/ZsqXk+dEvC+jrFAwI%0AIIAAAnMXUNkbH7PDzVHHNrOmwhOFseir7f3W2Ta9TJ/7VlkTgdoWGI6+suYvfKi/Rm6kzZpbp95L%0AOkK/t2r7aKtn7+UZr78rzgf3Vuid2/XSQUvb+L8PVJZ1tPdEv0sxuY6vS4hAIwrofhoenezYPtOX%0AdEKr8B4M45lGAAEEEEAAgfoUCOvc4XRupMXyuRFrin4ArlDHiH79raOtpz4ROCoE5iAwHL1Q6i98%0A6DlCJnr2trh98uvc4f1EHXsOwDW8is63ys0w1LSea4RD+DwknPY0ivP4Y9fkbDhqK73p8fHuYjv6%0Ahu0Ht2y0ro7Jj5lwnbkcYSMK6IWRD37i7+ydf/oSy8X6FWx6/BH7y7e80v7+8v+w7p7Kt4novv3Z%0Aj79rn//Uh4qeiuNPpGN7USAWIoBATQpMre3U5CGw0wgggAACCCCwEAJdXV12ww032Omnnz7jzesf%0AXzt37rTZdGo/7rjjCp3Njz766BlvJynhi1/8YvvHf/zHpEWJcf6AJ3Hhk5H68vl1111nz33uc4sl%0Am9MyPTTSCwFvfOMbZ7S+vi7/4IMP2q9//Wv74Q9/WOgUr6+a7969e0brr127dkbpyplo3bp1JbNT%0A5/3f/e539u1vf9uuvPLKwvFt3rx54gFcWgZ/+7d/a2eccUbaYuIRQAABBFIE9PcnbfQvASkc3hu1%0ARj85DI32TzS+eRwhAo0sMDQ6+QLn8L7o0dvY5M9Fx++vRnaq1LHLWEMYxt19fnSgJSq/xvdELyMM%0ARx1sGBBAYFxAnWsmXtKJ7pPMQGtiHUGpw/stnB/Pif8jgAACCCCAQD0LeN26eKjnCJPdEvRvpqiL%0AZT2zcGwIzEJgzIZGeifS65lb06Kpv5TkL2f7fabEXgefWJGJuhXwc+2hXw/+rDb8aru+yh5+pd2n%0A9REon1aapx9s9vSDJr/S/sTOAbv/icnrUJi+vbqF5cAQKCJw/Ikn21//339KTPHAvXfaxW891/b2%0AT71nEhPvR+RvbrzW3vqq0+2j73277dm1o2hOzzrtzKLLWYgAAgjUogBfbK/Fs8Y+I4AAAgggUCUC%0Ay5Yts5/85Cf25je/udDpuNy7dd5559mXv/xlW7FiRVmyvvDCC62/v9/+9//+30W/3D6Tjb3kJS+x%0Ar33ta4WvpM8k/VzStLe327//+7/bU5/6VPvIRz5SsjP3XLahdfRw6l3vetdcV5/zetrmF77whcLL%0ADnPOJLaizC699FK7+OKLY0uYRQABBBCYrYD+PvgYbzAZ3ttii7tzT35tLW/q3N7Zvmy2myA9AnUn%0AMJLdZ7n8+E86q8P0UF+ztbVMfmXNGx29cdDvMZ+vO5AFOiB56kXV0FfT7u+hjTXZYN8iW7JsvFPN%0A0EifLW7t4qvtC3Te2Gz1CKijWdi5Zii6T8aCl3T8HorfYzoCxTEggAACCCCAQGMKhHUDry8oVPxw%0Af4t19IxG01Z4eU4vlXa0djcmFEeNQCCgX0maeKE06mc83N9srS2T/34N7ytfjTq3SzROqHPuzzk8%0A1NGrjPVB8Rp9CKcVF84rv9MOz0dfbh+ze7eP/xsuP7mqZ0GIQEMLnPXy19muHdvtC5d+eJrD/ffc%0AUfhy+1nnvHbasnjEzu1b41GF+W//25eiF07Gf3k8l8va9q2bbduWjbZ1UzRuecL29u1JXC8eefKp%0Az7f1Rx0bj2YeAQQQqHkBOrbX/CnkABBAAAEE6kmgFh9GqSPxFVdcYeo0/qEPfch++9vf7vcpOfnk%0Ak+2zn/2snXbaafudVzyD973vfYWvzOtL6A899FB8ccn5JUuWmL4GPp8dwS+55BJ75StfaR/72Mfs%0Ae9/73pSHTyV3uEgCHcsrXvEKe8973mPPfOb8/0TZ6tWr7a677rL3vve9hS+y53K5IntbfJGuw3e8%0A4x2Fa/CQQw4pnpilCCCAAAJTBLxhxCM1H47eCD0ltPHOoEtXPNkZNNNri9uWRl+U4jGDOxI2noB+%0ANnxgePLXcob18e989KW1qJHR7x+/t8L5uJTSMJRXwN099HOicDh6+WBJTzbqjasONtnoRZ1e62yr%0A/E8Jl/cIyQ2B8groPgg71+glndbYSzp+P1Fmldee3BBAAAEEEKgFAf39DztIap+9TqDQ/70T1rsX%0AWbMN9kYvlS4ff44wOLLH2luWFL5MXQvHzD4iUAmBwnOE0cmOi0N7o3+Yjk0+R/B7SPdVOMb3xe+/%0AeDzz9SWg86yyNzzfukZ80Jfbw8HLaYU++nLloTa5s46OXmqOHok8Ovk4y5MUwnBbUxYwg0CdCmzd%0AvNFuv+Wm6J4Z/0WDnuUrbP3Rx9kjD9w77YjVuV3jXIcvffZjc111ynqvf8tFU+aZQQABBOpFgBbn%0AejmTHAcCCCCAwLwIvPCFL7Sbb7552kNbfb27HMOZZ55p11xzzZSs9CDirLPOmhI3l5mjjz7a1q9f%0Ab4888siU1Ts6OgodvadEzmFGNrfccotdffXVhU7KP/3pT23Xrl0zzumAAw6wc845p9CBW2ElH5ac%0Acsopdvvtt9vll19eGG+99daS+ym7Cy64wN72trfZmjVrpqVXZ/zu7u7CF+F9oR4onXrqqT67X+HT%0AnvY0u+qqqwodwb/4xS/atddeaw8++OCs8pSproNnP/vZpmtWndrVuX2uQznuh7Vr19q3vvUt+/Sn%0AP21f+cpXCh3377333mn3WNo+0qE9TYZ4BBBAYPYC/rfXG0g076M3pKle4tNDfU3W2eNfbR8rdOjt%0A6pj+N3L2e8IaCNSmgDpmhB1B9+1ustbm6V9r1z3k95aO1O89D2vz6Ktvr93YQy+74qE6Dezbk7Wl%0AT/5IlL7a3t661JoXtVbfQbFHCMyDgH51YjC6D3wYiDqgxTvX6L7ye8nvMQ99PUIEEEAAAQQQqH8B%0A/f3X4PWAMPS6QhjqZbmO7uzEr7/pxeCujtX1D8URIpAiMDCye6LzpPpQDvU2W8sMnyP4/ZaSNdF1%0AKqDz7s9u/RBVziYNSqfBwzCNXz/5fN5eeYLZd+7M26a+yU+2+3Kto2kGBBpBIJvN2gWvOzP6Svu2%0AmjncP3rGs+05z9//fiQ1c8DsKAIINJTAoqgSM1k7aahD52ARQAABBBCYm8CePXtsw4YNNjAwYOoU%0AfvDBB5s6ZZdr2LJli23evNlGRkYKnY7Vobqrq6tc2Rc6tqvDuf5xpnyPOuooU+fgcg96GHLbbbfZ%0AjTfeaNu2bbOdO3fajh07rLe315YtW1boHC43dRJXR3ONC/Vw5J577rHrrrvONm3aVLCXv2wOO+ww%0AW7dunZ144ol2xhlnlNy/0dFRe+CBBwqd23Vt6Nz19PSUm3YivyeeeMKuv/76wpfndU591FcWVq1a%0ANTHqy+jq0C5j2ZdzqMT9oOP45S9/aXfeeWfhmtF1o+tHLw7INBx1fipx/ZbTiLwQQACBWhDwRwMK%0A9Tdco/6eaMxkMqa/caqbaBweHp4IWzpGbdnaySPs7jjA2lo6JyOYQqBBBLL5Eesd2DxxtP07zEb3%0AtRXqKaqrLF68uDC2tbWZxtbWVmtpabHwZRGvC3s4kRkTsxJQOeajl2f6t49GlWdelnl5pjItkxm1%0AlYflrPnJT4C0Ni+2ns4DZ7VdEiNQLwJ9g1sskxsuHE42M2a7H2+Jyq32Qnmmskxlmo8qyzTGyzKV%0AY5Rl9XJFcBwIIIAAAggkC6Q9R/C6tz9HCJ8hqA7e0jESPUeY7CTZ07E2+mWYjuSNEItAHQuozq26%0Atw99280yA+PPEbze7aHXu3mO4FqEYRkcfwai57leFitUeezPdxX6qHR6bqL1R3KL7N9/O2o79o1/%0ApfrsE7vtT05aVfi3nz/L8uvP//3n/+7j3361dz36NaMwfHbm14k/O/uvO3bZNXfpJynNjl+30l71%0A3CNq72BnsccP33+PvekVz5nFGgubdPmKVXb592+01QfwDDPtTGzetc/+5Zrxr+0vaV9kH3/1wYVn%0A9OFzLS/b/GVML9M8TMubeAQQqLwAX2yvvDFbQAABBBCoM4Hly5ebxkoNBx54oGms1OCdgiuVv+er%0Ayr++Yq6x2ofjjz/eNO7voIc7J5wQfdpgnoZDDjnE3vSmN83T1pI3U4n7YeXKlXbuuecWxuStEosA%0AAgggUG4BPaTTg2wNmo6P/lBPoTdeKBze22Qj3Tlr7xxvlN47vMOWdR5szU08bij3OSK/6hXQT9P2%0AD0Ut0E8OmdExG+xtijqCjn+tXfeK3zd+L8XvMV9X8Qz7L+CO7hy6+7SHOjfZbJP1bcvaioPH/dXB%0AYHCk1zrby/tS6P4fGTkgUFmBwdE9E53ataX+7aoTpP/yhO4jv8/CsLJ7Se4IIIAAAgggUA0C+tuf%0A9BzB6wdhfVvT/m+i4b3NNhr9+ltbR/AcYcnB1rSouRoOi31AYF4E9Gtve8PnCNF7pfplRD1H8HvF%0AQ91rfj8l1bkVx9C4AuH513WiQWWzOmr64GW1zyvUeur0rs7t4+nN3vSsJXbNvSPW1tpkzzmqa8q/%0A9XydcHthfkwjUA8Cfb27a+Yw2hd32Cc+fzmd2mvmjLGjCCAwF4HJ2sxc1mYdBBBAAAEEEEAAAQQQ%0AQAABBBCoOwE1UvjojWdqUEsae7fmbM26qEEkajtRB181zC1bopf0aFiruwuDA0oU0Asd+Xy2sEzv%0Ah+zZPBY1Ok+9X/w+Uqh7y8PEDIksq4CXZe6eVI4pbmSgyQb68rakZ7zsUgff1pZ2a23m65FlPSFk%0AVrUCmexQ4YUO38GB3nx0XzRHX+ibWp75PeTlmN9jvh4hAggggAACCDSmgNcJvN7t/wbyuoOHit+z%0AJRs9R4ieO0TPEbyDL7+Y1JjXTaMedeE5QtS5XcNYPvqVpMJzhPFfdQvvFb+PqHs36pWSftwqa73D%0AuqZ90LSuIQ0e+jIPlcZHXVv6YreGZdGLFW98dvQcJPpVrra2linPrsJteD6ECNSbgF70qIXhsPVH%0A2af+/hu2/qhja2F32UcEEEBgzgLjr+zNeXVWRAABBBBAAAEEEEAAAQQQQACBehHwRg0dj0+HjWje%0AuBaG+ehLx7s2TT70zeZHTA10DAg0gsDAyG4bzQ5OHGrvtpzlRtM7gfr95PdXGE5kwkTZBOSrwZ3d%0APyzDwum+rWOmL+77oC/x5/KjPkuIQN0KZKPrvH84+OWJkbHoVwzGO0KE94hP+73k95Zg/H6rWyQO%0ADAEEEEAAAQQSBeL1AZ9XfUF1Bw+9HqEwn2223VsmnyPoF5P2De9MzJ9IBOpNQNe6Xir1Yc/WfOGe%0ACO+RcFr3kN9XXuf2ec+DsDEF/HrQ0fs14ddLvOzVF9zVYb3YqDQadf15Pp5vKBxuN4xnGoFaF+hZ%0AvqKqD2FpV4/96dvebV+76ud0aq/qM8XOIYBAuQT4Ynu5JMkHAQQQQAABBBBAAAEEEEAAgToR8EYL%0ANWLoqz3eGOKhGjn0c7Xe0Da8L/oJ5d0561ox/kWgkcxA9DPiu2xJ+8o6EeEwEJguMDTaZxp9GNyb%0At4E9i6KvWk12bPcGQb9XdA9p9HuMxkDXK18oU321LAw17fYe6pzEy7Jcrtl2bszY2sNbJn6Fom9w%0Aqy3rPChan8eo5TtL5FRNAvrFif7oOtevrmhQsGNjLrqHWif+zvv9otDvIQ91f2nUEA8LkfwPAQQQ%0AQAABBBpCwOsECr2eoND/LeT1CX0NVeNQf872deZt6fLx7/ANZ/ZGdYnm6DnC8obw4iAbU0C/DKZr%0A3Qf9athg3+RzhLRnCLqXwnvM1ydEQNeFf7ldGl4Gl5LxdCqP9ezX8wjL7PDff/HrT/MMCNSbwKHr%0AjrQlS7ttYF9/1RyaOrMf+7Sn2xlnvdz+5JVvsI7OJVWzb+wIAgggUGkBWmQqLUz+CCCAAAIIIIAA%0AAggggAACCNSAgBokSnUGDRs3vEOoQjWC9G7NWHNLzjq7xzu3D43qAfCiqFG6ur90UgOnhl2sQoGh%0ATJ/pa+0+jAyN2a6oI2hLS1uh44bui7QGaW8M9HU9pFHQJcoXuqmbKyzWuUZl2ehozrY/nrED1rUW%0AdiQf/Tx839BW6+5Ya810bi/fySGnqhDIqVN7dH3rOvdh++NZy2eaCi/peFmWVJ6F95VPex6ECCCA%0AAAIIINAYAqoDeGdIHbHXtxUXr3eHzxN8eveWjLVE1e7FS8c7tw+N9kZ5mHW20bm9Ma6gxjrKwZFe%0AG4yucR+GB/KFX0BsDZ4j+L3hoe6jYp3adc8xIOBlcRjquvFBZbL+TRcOSqtR6cKO7Zqf6fUX5sc0%0AAvUgsLij0z7z5W/bL372gyn1m/k6tsWLO21pd48t7eq27p7lduQxJ9ghh60v3KvztQ9sBwEEEKgm%0Agam1l2raM/YFAQQQQAABBBBAAAEEEEAAAQQWREANGxrCRo6wYcMbONQooo6gCtUIsnNj1tasW2SL%0Al3ijdF8UH33JvWOVcivkyf8QqHUBdWgPv9Q+Opy3bY9mo18pGP+5Zu8AqtCn/f5RqNHvLQ9r3aTa%0A9l+u8Q42inN/Px9elnmo86UybSTqYLAj+nL76qeMd27P5TPWN7jZujvXWktTW7UdLvuDwJwEsrnR%0AhE7to9H1r07tk+VXWJbpXgnvo6QyTHEMCCCAAAIIINBYAuHff68feJ1B9QevZ6uu7aOeIWjctiH6%0AxaT1LdbeMf4cQZ1/9Rxh6WI9R2BAoD4EBkZ2Rc8RJr8APDKUt+0bol9CbBr/lSSvc3vo/0aN17+l%0A4fdYfchwFOUS0HWh5yBhqGmVxT7o+tLg15CWeZnsz1C0LOn683U89HwKGfI/BOpI4MSTTzWNDAgg%0AgAACCy8wWYtZ+H1hDxBAAAEEEEAAAQQQQAABBBBAYAEF1DgRDt5YoVCNHd6w4Q1t8XDRoqaog2/G%0Ahgcnv/w6kt0Xfe1425SvwYbbYBqBWhEYG8vb3uHtUzq1Z0bGbGt0zUfNfoXOGuE94feLh96xI7yv%0AauXYa3U/3Vr77+VYsbJM50rnUOFA75jt3JSZOPTCl9sHt9hodnAijgkEalVA13Hf0JYpf5t1vQ/2%0A2cTfer8f/J7wUPFheSaD8F6rVRP2GwEEEEAAAQTmJqB6QDh4vcDr36o7+Jj076WmRc229ZHo5bqo%0Ao68Pw5m90Qt426JOmpNxvowQgVoS0DWsazns1K6X4/05Qljn9vvD47zOrdDvMw9lEE7Xkgn7WjkB%0AvyY89GtHoa4rhX6dtba2mo9tbW0T04rzNL6O1tPIgAACCCCAAAIIzKcAX2yfT222hQACCCCAAAII%0AIIAAAggggEANCHgDiL7Wo4YLhWrM0NfUvIHNv+jjX1nzMJMZs80Pjdraw9uss6u5cLSZ7JD1DmyK%0Avty+xlqbF9eAALuIwFSBbH7U9g5tN3252we9wLH1kSc7tbdO7dgeNgSqQdAbA3VvxUfl5/ec501Y%0AXoHQ3BtkdU7C8szLMA9V7u3dlbFcdsTWHNoenSMrdKxRp4SO1m5bsniFzlx5d5TcEKi4wJgNDEe/%0AOpGZ/FpkdKlHX0odsaEoKiy7vJND2KnByzLdR+F9VfHdZgMIIIAAAgggUPUC/m8a1aM17fVuhV7v%0AVl07/ixB6UdH89FzhJHCc4SOpePPEfQi3p7BTdYdPUdoaWqv+uNnBxGIC2RzI4WX43P57MSioX25%0AwgchFkUvdDTHniN4vdufIaTVvf1em8iUCQQCAV0fXg57qMUqizX49aNQo+JVNiutp/d4XYN+HXp6%0AhQwIIIAAAggggMB8CNCxfT6U2QYCCCCAAAIIIIAAAggggAACNSjgjRXeyKHGDO/0qYY2n1bDtE97%0AY4i+uLbqKa3WvWL80YN/7bijtcc625dFjSd86acGL4mG2+WoWc+GRvqir6v1RlNR788nh4H+rG17%0ALGP6umBLa8vE16zCTqFJjdG6l7wx0PMirIyAnL1RVltwd50DH1WmpZVl3qg70JuxLVHn9rXr2qyp%0AebwBV52CM7lhW9qxik42lTl95FoBAXWs2Te80/Sijg/53JhteXTERgamd2rXvRGO3qHB7x+/pzxU%0AnppmQAABBBBAAIHGFlB9QPUF1acV+nOEsN4df36g+WzU93fzw3qptNW6lrcWEPNRh+DegS3W0RY9%0AR2jTcwTqGo19ddXG0ReeI0TPEAajZwnR69ETO72vL3qO8OhodE+M17P9+YGH8bq317/9nuL6n6Bk%0AooSArpXweYgnV5nsg9Jo9PJY6X1QvP+7T6HP+zoeKr2mGRBAAAEEEEAAgUoI0LG9EqrkiQACCCCA%0AAAIIIIAAAggggECNCqhBIt74oTg1ZCg+rVFay8LGEM1v3zBqw9HXqFYf0maLmrxDaJ+NZPfZkvaV%0A1t66pEaV2O1GEBiNfmlgYGTXlK+067h3bh6x3m25wr3gDc/hl43jjdK6d8IGaW8A9MY/DxvBdCGP%0AMXTX+VAZ5eWWzmPSCzqeZnhf1h6/byj6gmS7Le4c/4KkOgf3Dmy2xa1d0cs6ywsvOSzk8bFtBNIE%0A9GLZ4MgeG87snZKk8KsTUaf2fHby5+h1L3gZ5qHidM94qOnwfpqSKTMIIIAAAggg0JACqhuo7uz/%0AttG0P0PQtOoPel6g+oTCeN1bcV731gvEQ/vy0XOE8V9NUsdgvWis5whLo+cIbS2dDWnMQdeGgH5p%0AYPw5wuRX2qNbwHbpOcL23JQXR5Pq3rpXfNQ95KOO3uvgPl0bIuzlQgnEy2XfD11Tfi0p1LyXwZ7G%0Al3taDxXPgAACCCCAAAIIzJcAHdvnS5rtIIAAAggggAACCCCAAAIIIFAjAmqoUKOyD97QETZIh43S%0A3gDioa+nsH9XNmqUjjqErm+39sXjHULVyW7v8HYbHG2LvrrWE3VwXxquwjQCCyowmhuMOoH2mr5u%0AHA7Z0bxteWy48GVjNTSrETreEB12cNeysEHa7yMaAkPVyk57Webmfg5UlqlhVqPOk+a9/PJQceGY%0AzYzZxvuHbdXBrbZ8TdvEjquzsDrZLG7pso7o1yj0FX8GBKpBQH9rh6KybDi7d8rfdO3bnu2jtnOT%0AfnVC98DU8szLMQ+9rPN7xu8jhT4qT00zIIAAAggggAACEvB6geoPXvfWv41U11bdQqGPXud2Oc33%0A78zZ8MCgHXj4YmttH//CsL7e3j+0zVqa26IvuC+z9hZelHczwoUXUIf2wegFjPhzhMxo9AtJjwzZ%0A6JBNPB/QPeB17XioZbpXwrp3WOde+CNlD2pJQNeOylQvkxWq7NWga8yXe1kdT6vlGj2tzyvU4GFh%0Ahv8hgAACCCCAAAJlFqBje5lByQ4BBBBAAAEEEEAAAQQQQACBehEIGyg07Q0damTzxucwVOOI5jV4%0AqOnMSNY23DsUdQZtsVUHLY6+3q5Yi76EPRp1cN8RNf7tiRqluwod3JubeFQxrsP/51NAHUBHMvui%0ALxrvK1yX4bZ1Se/ZNmq7toxadBcUGpnjDdFtbW0TDdNa5mPYIB1vCNQ2wnss3CbTlRFw73hZprJL%0A5yzeuSYsx7RH+rLkjo2j0Qs7GTvg0MW2eMl4J3alG8r0R+PeqBzrjMYua2vuqMxBkCsCJQRGc0NR%0AeRa9cJEZjFJOvqSm1fSV9m16QWdorHDNq4yKd6bxeS/HFCpdWJ7pXvL7qcTusBgBBBBAAAEEGkRA%0AdQPVi8M6gqZV91Y9Qst8TKt3a7kPo0M5e/SeAVuxttVWHhg9R3jyHbpsLnqOMBS9KN/UGv160tLo%0AWcLSaBs8R3A3wvkTyI9lozr3QOGXkXL5zJQN61LevXXEdm/JRNdu8nMEr3crnEnd2+8tD6dskBkE%0ASgjoulEZ689DvDz2UKt7GezXmMKkscSmWIwAAggggAACCJRFgH/llYWRTBBAAAEEEEAAAQQQQAAB%0ABBCoT4F4Y0ZSo7Q3gngDiCQ07etqXh1C92zLWt+uvbYm+knx7pWTXzzORV9eU+d2ja3N0RfZog6h%0ArS0K26M1+QKs/BjKL6AvqWVyw6ZOoJls9Pm0hGFfX9a2bxy2bPTxdl37YWNz2Agdnw47gqoThzcE%0AJmyCqAoLyD5eHinOG3PjnWySyjPfRS/T1MnmsXsHbNma1sLLOi2tXk6NFTo2qHODvtze1tI5Xqa1%0AdPAld0ckLLuAXsxRGVYoz6IvRWo+PugXB3ZuHrbe7ZmJl3O8PPPyK3xBx+PCskz3jEYvzzzUtvze%0AiG+XeQQQQAABBBBoTAGvG3h9QXWIpHq3dLz+7dMupnWz2ahz8JboS+0799nqp7Rb1/JWXxy9kJyx%0AgZE9hdGfI7RF9W590Z3nCBNMTJRZIJuPniNEde/RJ+vfSdnv7c1EL0SPWHY0+TlCUr1b9e943dvv%0AHw+TtkUcAqUEdP2onNXg0wrDeV9eiAz+F1574bSvGyRlEgEEEEAAAQQQKLsAHdvLTkqGCCCAAAII%0AIIAAAggggAACCNS+gDd2+JFoXo3RGtTgoUZpn/aG6DDUMq3joU/nc3nb/Miw7dg0En11rd16VrVF%0A6QrJCv9TxzyNFjUAap3mprZobLXmRa3R9qMOwtEXsxc1RV8MikIGBEoJRN8EtDH9koBFP3UfdfbM%0A5TKFDhC5sUx0HY///HJSHnv3ZKJOoCM2MpgvXPe63jUmdQSNN0p7GqX3TqAe6pr2e8HDpO0TV14B%0AWXtDrZ8DL8+0pbDs8nS+B/F5xXsefTuy1ruj35ZF5djKg9qttW2yXNL1Nhx9NVujBv0ahcqxQnkW%0AlWmL1EFY5Vn035RCsJCa/yEQE4j+7o7/F5VlUZmWjzpyqRxThy69HJY2ZEbztisqy3p3jv/iRNhZ%0ARtPegd1DlWdepoVlmZeBYVnm26QscwlCBBBAAAEEEAjr3dLQvNe7Va9WnSKseytNWn1byzToJflc%0ANm+bHhqy1sXD0Yul0XOE4EV5pfHnCHpZXtssPEd4su7NcwQJMcxGQM8PxvKqfaveHV1/Qd272HOE%0A/l2jhecIo8Pj13pz89Qvtat+7XXtsN6d1Kld943XvcN9p+4dajA9UwG/blTe+nS4bhgXT+PLPNR6%0A4XSYD9MIIFB5gWz01t/dd9xi27duUiXKVqw6wJ72x6dY+2J+ObLy+mwBAQTmW4CO7fMtzvYQQAAB%0ABBBAAAEEEEAAAQQQqBEBNVQkNWh4w7QOI2yEDqe1rjd0hKEapTWfy+Rt62PDtv2J4ahRurXQwX1x%0A53hneedRfvqqtkYGBCotkBnJ254dI9a/K2OZkfGfZ1bDs653hd6x3TuAKgwbpUs1RifdE5U+JvKf%0AKqBzEJZpmtf5DTvY+BpJ5ZmfwzBUmda7IxONo9bZ3Vzo5K4vSeoFnHBQ5+OcRR2Qo18IYECgkgLq%0AhKOXc3p3ZmywPxv9zY06xUS/IOCd05PKsrA88zLOyz2l9041fu1r/zXNgAACCCCAAAIIxAVURwjr%0A3FquuPA5guKUxkfNh4PXM3w9deLSdC56aW9L9KL89seHomcI7bZsdfRS3uLJl0uVh/IsPEcwniOE%0ApkxXRmAk+jWvvugl0r7oOUL0Hn3hOp3JcwR/luDPEbzurfskXvcO74fKHAW5NoqAriWVkRr8uoof%0Aezy+1Hx8feYRQKByAvrQwUXnv9Tuuv2WKRvp6l5mX77ip7buiKOnxDODAAII1LoAHdtr/Qyy/wgg%0AgAACCCCAAAIIIIAAAghUUMAbPbwhI2yMVmOIOrxp8AZpT6fQp71RzhujFe8d3PUF991bR23XlhFr%0A72iypctabElPqy3pUsfQCh4YWTe8gNryBvdGP18fdfzcF/1U+PBAvnDN6nptaRnvyOkdQdXI7KN3%0A+vQwrUE63hm04cEXGEDljsopL5e0O16eKV7nNz54WoXhqPVUnnnZNv4F7XzUiThvA31DUdk1GJVj%0ALbY0Kss0trZTmMVtmS+vgF7M2deXKYwDfdnoC5Pj16y+UKrr1MsyhbMpy5TWyzK/3v1e0BH4PVLe%0AoyE3BBBAAAEEEKh1AdURVMfW4HUH1SU0KF71C19eiAz+5+kVah1/jlD4cvuTL8rrOYKeIezcPGzt%0AndFzhCfr3Z1dLTxHCCyZLL+AXiId3Jsdf44Q1buHB8Y/3jBe5x7vlO51b693K/TnBwrDZwia9zq3%0ArxfWu/0IdD8wIFAOAb+WvAz2+ZnkPZu0M8mPNAggMDuBO35707RO7cphb3+v3fabG+jYPjtOUiOA%0AQA0ITG+xqYGdZhcRQAABBBBAAAEEEEAAAQQQQGDhBNSQ4Y3SvhfxBhGl8dEb5RRq9A6hapj2DqEK%0A9ZXs3VszUQP1aJTtmLVFHd3bO5onxuYWbTcamxXSoc7tCdMF8lGjcz43Fr1IEYXZMRuOvqaWGc7b%0AyHDORgajnxeP+lr4dRp23tR16o3KYWN0vEE6bJwOG6P9mve8tYeaDsPCDP+bVwGdA5VVfi78fOhc%0Aa/CwMBP8z8+jh35+PVT5FS/P9u3J2d7dUQfjsUFrbYvKsugXKfTyTlvUyb21PepsHG2yuaUp2hd1%0AsKeTQsDNZIKAyjKVV7lsPirTzDKjURk2lLdRlWeDUbkWfb3Ur099ob25efzvbViW6foOy7Ow/Aqn%0APY3Sa32/zifzpyxLOEVEIYAAAggggECCgOoPYf1b9Qof/BmCzyuthrDO4XURhanPEYaj5whD4y/L%0A26KxiecH+pK7nidMPkdQfX9y+75dQgTiArnoxQnVuVUH168NjkYvkerL7Kp/K7SxyeddYZ1Z16nm%0A4/Xu+HMEdWz3OIW+jl/vfg9ov/y+iO8j8wjsr4BfW/GyOClfT5u0jDgEEJg/gVwu+iXIlEHPJhkQ%0AQACBehOgY3u9nVGOBwEEEEAAAQQQQAABBBBAAIEyC6gBI2yM9uzV6BZvAPHGDoXh6A10HvrX1rwz%0AqELlpYewCjVmogbq0aGs7TV1Dh3/2ptvOz7v8YQIhAJ+PXqcz49fm+qw6V81Vgfj8Rc2vGG6WGO0%0AN0L719U07w3Sfo0rHN/O+Da0D7593x/ChRPwc6HzpHJHYdIQnkNNh+c37Fzj+XiZ5uWY8laniMH+%0AXPQ19/EGqLD8CqeTtk8cAi7g16zmfdqvTy+3fF7Xo8cpjJdnXnYldWj3sszXV57Kz/P2/SFEAAEE%0AEEAAAQSKCajuoLquwnBQvULxqnOEy3xay9PG8DlCWO8OnyOMDo1FL/5lCpuM17Xj8+F+MY2AC/i1%0AGJ9XfNOi5uhXAZKfI3i9O6nu7fVuXfdeF9e01739mtc2wlH7EN8f3y9CBMohwPVVDkXyQAABBBBA%0AAIFKCNCxvRKq5IkAAggggAACCCCAAAIIIIBAnQmooSOtUTpsBPFphT56A51Cb+hTh9CwUVrxhQ6g%0A6gQadG7XNr3x2UPRhtN1Rs3hlFHAr0dl6dN+XXqo61LTfn166A3M8YZnb4T20NPpGta6Pnr+CsPt%0AF2b434IJ6HyE5Yef+6QdCs+hp/Pz69eJzntYnmleZZu24WWapn2b4bS26fFJ2ycOgVBA16APfm1q%0A3qf92tS8l0cKNaqcio9ehnkYlmW+fpinb9u3Gc4zjQACCCCAAAIIJAmoXqL6rsJwUB0jHLw+o1DL%0APNS012cUhvVu79ge1r29ru2hthHWt8PpcPtMIxAKhNerTysMR79Ovd4cXqderw7r2ZoO5z2Nr6/8%0APE/fjvbJtx/uH9MIIIAAAggggAACCDSCAB3bG+Esc4wIIIAAAggggAACCCCAAAIIlEFADWpqCA4b%0A1tTwFjYOewNcGHoDXdjQp2k1QHvDtDqAesO08kvq3B5uJ5wuw6GRRZ0KhNdqeE2G0+H1qWm/Tr2h%0AWWG8AVpxvtzTez4Kw/xFG+5HnVLX1GHpfKgMCUOdNw1+rhTGRz/HOueaVpnl51/T4Rh2ao+XZ9qO%0Al2EeKo4BgWIC4bWpdOH16eVOeI36tanQy6xioadXHppW/p6vby8MNc2AAAIIIIAAAgiUElCdwuve%0AnlZ1DA2l6jdeL/F6ikJ/huDPDzyM17m1TR99u9S9XYKwmIBfl0qj6aRR16Zfnx7q+vTnBAqLPUfQ%0Acs/Dw3A7vu1i+8kyBBBAAAEEEEAAAQTqWYCO7fV8djk2BBBAAAEEEEAAAQQQQAABBCokEDb0aRNq%0AiNPg8d4g5w10HoYN0mqA1rw3RHvoHULjDdPK3xuiPVQcAwJpAuH1qDR+XSr0azIMw+vTO4B643R8%0APkzreYT5+7bT9o34hRXQ+VE5EoY6jyp3dG7j51Lzfp499DJM6TUdjmE5Fi/LtF0vwzxcWA22XgsC%0AugY1zOTaDMsnTcfLr/i8p/dr26/3cJu+7cJO8D8EEEAAAQQQQGAOAl630Kqqd3hd2OMVavQ6iYde%0AV/F6Tbxze7G6t7bl2/FQcQwIpAmE16PS+HWZdG3qGvXrU3Vsv0Y99Hq3L/O0Cv36DvP3baftG/EI%0AIIAAAggggAACCDSKAB3bG+VMc5wIIIAAAggggAACCCCAAAIIlEFAjWzeGBxvcFOjnMcp1OgNdd7Y%0ApwZob8hTJ1A17tEZtAwnhiwSBeLXo1+X8WvTr08PvdE5Hvq162F4fYd5+3a1U+F04k4SuWACOjcq%0Az8JQ59TLON8xLdcYnm9dA16e6ToJO9eoTEvqXBN2cFfevh0PfXuECMQFdP1pCEO/Jj2MX59eTnk5%0Apnmf9tDThOtqWnmG2wq3XdgR/ocAAggggAACCMxCQPUKr/N6HcNXV93DB6+DeH1EYVjv1jTPEVyL%0AsFICfo369RiGuibD0evTYeh1bQ/DZZoO1w/z9u3quMLpSh0n+SKAAAIIzF5gx7Yt9vAD99iGRx60%0Avf29Njiw14YGBmx0dGSirjP7XGe2xq4d21ITXvMfV9i9v781dbkv0N+XZ512pp11zms9ihABBBCo%0AWgE6tlftqWHHEEAAAQQQQAABBBBAAAEEEKhOAT0ATWqUVrw6bqqhTtPhqIY7NUBrmXcGjXdon0ln%0AUN+uZMLp6pRirxZaQNeghvBa1LSuRw817Y3LCmcyFmuI9m36dgs7wP+qVkDnS2VJeN60s36NKD4c%0A/dx7eeblmDot+LSXZR4q/7BTu+Z91LY0zYBAMQG/PsNr0af9WlU4m7IsTO/Xtefpoe+T5hkQQAAB%0ABBBAAIH9EVB9wuu98bqF12e8DqK6s6a9jqJQdWvVdcI6t9e3ld6ntY2kurf23be/P8fBuvUv4Nen%0AX48e+nXq1+Vs6t6e1tf1PMPQZRXHgAACCCBQPQJ33X6L/fd/XmnXX/N927N7Z/XsWLAn6tQ+k47t%0AWkWd4J/xrNNt5eoDghyYRAABBKpPgI7t1XdO2CMEEEAAAQQQQAABBBBAAAEEql7AG9rUMOzT2mk1%0A0nlc2ECnhmVvwFPoDc/e+BwPvTF6pg3SNFBX/SUzLzsYXovaoM+H16KmdQ166NelNzQrTJv2tOH6%0Annd8e/NywGykLAI6h16GaDoc/Fz7eQ7LMl0nKrt89HItDL0Mi4fahrbp2/Vtxuc9nrDxBOLXol+D%0AktC0X5thqOmw/PL5eLmm+HD0vMPQxRXHgAACCCCAAAIIlEPA6xWq8/q0wrBerHkfvb7i9W6vZ4f1%0Ab49TGK9ze75ex/bQjyU+7/GEjSXg16Iftc/7deihrkdNh9dlOJ1U5/a6uafz9T1PbVPTYViY4X8I%0AIIAAAgsu8MSGh+1vLvlLu/2WGxd8X8q5A6r/3H3Hb+35Lz6nnNmSFwIIIFB2ATq2l52UDBFAAAEE%0AEEAAAQQQQAABBBBoHAE1wOlhqDfEhUfujX5apmk1Miv0RmmF8UZob4ymQTqUZHqmAvHr0OcVxkdv%0AWE4Kw8Znn9b6njael/ZPcWFYmOF/NSOg8+cdW8JzqbgwXsv8OgjLtGJlmZdnysenBRPm7VC+LZ8n%0AbFwBvw5dQPMe59ehx/k1GQ+9/FJ8OB2ur2Wej7alaR/CaY8jRAABBBBAAAEE9ldAdQzVe8NQeape%0A4vFa5nUbr3crVJ1Gob8cr+lw1PqaVxiOyl/z4RCfD5cx3TgC8TqvzysMR683+3UZhmFdW/HhvPLw%0AdcP8JKz5MCzM8D8EEEAAgQUXuC76OvvHP/BnNjoyvOD7Uokd6O/bU4lsyRMBBBAoqwAd28vKSWYI%0AIIAAAggggAACCCCAAAIINJ6AGuK8QThslPNGZF+uUI15amT2UNPeMK303iDt055HGEpY8+EQnw+X%0AMd04An79+RH7vMKkUdehNzD7dDzUemGaMB9tR/M+hNMeR1g7An7+VJ74tO+9rgGP99CvFS+3vCzT%0AvNJ4vE8r9FH5htO+HcUxICCB+DWoeY/zaYVh+RSf9mvUwzB9mIdPu7zmGRBAAAEEEEAAgUoKqL6h%0Aum9Y7/A4j1d9WnEaVZ/x+rXCYnVvr2eHoY5F8+EQnw+XMd04AuE1qKP2eb/24mG8bu3zYah1NB+G%0Ank+4jfi05hkQQAABBBZW4Nabb7D/8753WDaTWdgdqeDW67XDfgXJyBoBBBZAgI7tC4DOJhFAAAEE%0AEEAAAQQQQAABBBCoNwE10HmjsKbDwZcp9IZpNfBpWuukhVoWH5Wvb8fDcFtMI+ACfh2GoabjY7yx%0AOT6v9B6nvH19n45vz+cJa1dA59jLF01r8Dgvk3wLHkCdAABAAElEQVReoa4PxaeVZR7v6yq/cNrn%0AFTIgEBfwa1DxmvZ5n/bySfM+nRb6OmHo+fp2tYwBAQQQQAABBBCYDwHVO1Qv1uDTXhdRGMYpneo4%0AXrdOC72eHYbK37fjoeIYEIgLhNeflvl1GA/T6tser/ThtOcVhvFpzTMggAACCCyswMC+fvvwxf+z%0Arju1S7ijc8nCQrN1BBBAYAYCdGyfARJJEEAAAQQQQAABBBBAAAEEEECgtIA3AHpDsc+Ha+qrat7A%0ArEY+TXuDtMenhcpHy8KwMMP/EEgR8GswDDVdbAwbnz2dso9P+yYVz1B/AjqvXt6E59jjvZwK571M%0A07K0ck1Svq6r+XZ8nhCBuED8GvR5hfExqQyLpwnXD7fl8WEc0wgggAACCCCAQCUFvP6hOrFPx7fH%0Ac4S4CPOVFPDrMAw1XWxMqoNrH30dn/b99rx9nhABBBBAoDoErrz8i9bfu6c6dqaCe7Fi5eoK5k7W%0ACCCAQHkE6NheHkdyQQABBBBAAAEEEEAAAQQQQACBJwW8gS7eMK14j1PoY9gZ1OM8VJaaTgoLkQn/%0A8/QJi4iqQwG/3tIOzZcnhYqLj8onjPP5MNS0Bs9zfI7/15uAn18vU3xex6npeDnl8wpVrmkI4zTt%0AcYWJJ5f7dFLo6yQtI66+BMLrK+nIwuU+rTActV4479NhvE8r9EHpGBBAAAEEEEAAgYUUUH3E675h%0A3cTjPfT6Nc8RFvJs1f62w2ss6Wh8eVKouPioPMI4nw9DTWvwPMfn+D8CCCCAQLUIZLNZu/Lr/1Qt%0Au1Ox/ViytNue9vRnVyx/MkYAAQTKJUDH9nJJkg8CCCCAAAIIIIAAAggggAACCEwRUGNdUsO0Evky%0AXx6G4bTSxucVp8Hjx+f4PwJTBeKNxT6fFCbFKbd4vG/B432esL4F/Hx7mePzOmpNK95DxWne08an%0AtVyDLx+fmz7v8YQIhNebNMJ5n1aYNh2u42lcNT7v8YQIIIAAAggggMBCCHjdxOvKPh/ui+J8eRiG%0A00ofn/c8PN7nCREIBeLXnM8nhUlxyise7/l7vM8TIoAAAghUl8D999xhe/t7Z7RTbW3tdsIfn2Ir%0AVq6x5StX2bIVq2xpV/fE34AZZTLLRBseeci++82vJK71wj8510565nMSl02NXGR/fMrzbMnSrqnR%0AzCGAAAJVKEDH9io8KewSAggggAACCCCAAAIIIIAAAvUi4A133njs8358mtcyj/d0Hipd2rTnQYhA%0AKQG/vpQuaTopLp42aV5xDI0j4NeJl0k+7wKa1zIPPd7TexiP93lCBEoJJF1zWieM92kP48uT5hXH%0AgAACCCCAAAIIVIuA12O8/uzzCsP6tsd7Og91HGnT1XKM7Ef1C/j1pT1Nmi4V50cYpvM4QgQQQACB%0A6hO49eYbSu7Uic841V7xujfb6S86O+oc3l0yfTkT/PZX16d2bD/pmc+1886/sJybIy8EEEBgwQXo%0A2L7gp4AdQAABBBBAAAEEEEAAAQQQQKD+BbwhL2xc9jiFHu/TvkwyvixJqdiypPTENYZAeP3Ejzi+%0ArNS81o+niefJfGMJ+PXg5Y/PhwoepzQ+reW+TpjWp4st8zSEjSUQXjvxI48vKzWv9eNp4nkyjwAC%0ACCCAAAIIVJOA113CerLHhfupOOrdoQjTcxFIurY8n/iyUvNaL57G8yJEAAEEEKhOgUcf+kPRHXv+%0Ai19un/y7r1tzc3PRdCxEAAEEECiPAB3by+NILggggAACCCCAAAIIIIAAAgggMAOBsGEvrXFaadKW%0AaRPFls1gF0jSgALhdRceflq80hRbFubBdOMKhNeIl0thXJJMuNzX8XThMo8jRCAUKHaNpC1Liw/z%0AZRoBBBBAAAEEEKhmgbA+43XoME77rnlf5vN+TGF8fJmnIUQgLhC/xnx5WryWF1vm6xMigAACCFSn%0AQH/vntQdO/7Ek+1jn/0andpThViAAAIIlF+Aju3lNyVHBBBAAAEEEEAAAQQQQAABBBCYgUC8wS9s%0AbI4vC7PTsjBtuIxpBEKBYtdRmM6nZ5ve1yNEILx2wvIpjI8r+bIwfTwN8whIwK+VmWrMNv1M8yUd%0AAggggAACCCCw0AJhPSdejw6Xhfvp8fH0YRqmEXABv158vlQ42/Sl8mM5AggggMDCCPT3pXds19fa%0A29raF2bH2CoCCCDQoAJ0bG/QE89hI4AAAggggAACCCCAAAIIIFBtAvHGwGKNzvG01XYs7E/1C3AN%0AVf85qtU9TLq2KM9q9WxW/34nXW/Vv9fsIQIIIIAAAgggsP8CSfUg6t3770oO6QJJ11x6apYggAAC%0ACNSSQGZ0NHV3jzn+pNRlLEAAAQQQqIwAHdsr40quCCCAAAIIIIAAAggggAACCCCwnwI0GO4nIKsj%0AgEDVCFCeVc2pYEcQQAABBBBAAAEE6liAencdn1wODQEEEEAAgQoKLO3uSc19/VHHpi5jAQIIIIBA%0AZQSaKpMtuSKAAAIIIIAAAggggAACCCCAAAIIIIAAAggggAACCCCAAAIIIIAAAggggAACCCCAAALV%0AK7BsxarUndu3tz91GQsQQAABBCojQMf2yriSKwIIIIAAAggggAACCCCAAAIIIIAAAggggAACCCCA%0AAAIIIIAAAggggAACCCCAAAIIVLHAuiOOSd27LZs2pC5jAQIIIIBAZQTo2F4ZV3JFAAEEEEAAAQQQ%0AQAABBBBAAAEEEEAAAQQQQAABBBBAAAEEEEAAAQQQQAABBBBAAIEqFjjqqSek7t1vb7o+dRkLEEAA%0AAQQqI0DH9sq4kisCCCCAAAIIIIAAAggggAACCCCAAAIIIIAAAggggAACCCCAAAIIIIAAAggggAAC%0ACFSxwMmnnmEtra2Je3j9T/7T8vl84jIiEUAAAQQqI0DH9sq4kisCCCCAAAIIIIAAAggggAACCCCA%0AAAIIIIAAAggggAACCCCAAAIIIIAAAggggAACCFSxwJKlXfaCl5ybuIdbNz1uv7/t5sRl8xXZ1rY4%0AdVPNzc2py1iAAAII1KoAHdtr9cyx3wgggAACCCCAAAIIIIAAAggggAACCCCAAAIIIIAAAggggAAC%0ACCCAAAIIIIAAAgggsF8C7/7gJ+34E0+elkdTU5ONjgxPi5/PiBNPPtVOPf3F0za5as1ae+ZzXzAt%0AnggEEECg1gVaav0A2H8EEEAAAQQQQAABBBBAAAEEEEAAAQQQQAABBBBAAAEEEEAAAQQQQAABBBBA%0AAAEEEEBgLgLqJP7P377WNm98zHbu2Gb79vbZkiVdtu6IY6xn+Yq5ZFnWdS7756vssYcfsB3bNlku%0Al7Nly1faUcf+kfHF9rIykxkCCFSJAB3bq+REsBsIIIAAAggggAACCCCAAAIIIIAAAggggAACCCCA%0AAAIIIIAAAggggAACCCCAAAIIILAwAgc9ZZ1prMZh3RFHRx3tj67GXWOfEEAAgbIKNJU1NzJDAAEE%0AEEAAAQQQQAABBBBAAAEEEEAAAQQQQAABBBBAAAEEEEAAAQQQQAABBBBAAAEEEEAAAQQQQGCWAnRs%0AnyUYyRFAAAEEEEAAAQQQQAABBBBAAAEEEEAAAQQQQAABBBBAAAEEEEAAAQQQQAABBBBAAAEEEEAA%0AAQTKK0DH9vJ6khsCCCCAAAIIIIAAAggggAACCCCAAAIIIIAAAggggAACCCCAAAIIIIAAAggggAAC%0ACCCAAAIIIIDALAXo2D5LMJIjgAACCCCAAAIIIIAAAggggAACCCCAAAIIIIAAAggggAACCCCAAAII%0AIIAAAggggAACCCCAAAIIlFeAju3l9SQ3BBBAAAEEEEAAAQQQQAABBBBAAAEEEEAAAQQQQAABBBBA%0AAAEEEEAAAQQQQAABBBBAAAEEEEAAgVkK0LF9lmAkRwABBBBAAAEEEEAAAQQQQAABBBBAAAEEEEAA%0AAQQQQAABBBBAAAEEEEAAAQQQQAABBBBAAAEEECivQEt5syM3BBBAAAEEEEAAAQQQQAABBBBAAIGF%0AFhgbGyu6C4sWLSq6nIUIINBYApQZjXW+OVoEEEAgLsDfgbgI8wgggEBjCRT7O8Dzg8a6FjhaBBBA%0AAIF0gVwuZ3+46zbbvnWT7d65zfbt7bflK1fbmgMOtjVrD7J1Rz7Vmpub0zNgCQIIIIDAjAXo2D5j%0AKhIigAACCCCAAAIIIIAAAggggAAC1StQrCE6vtdhWhqp4zrMI9AYAmE5UOqIw7SUGaW0WI4AAgjU%0AhkBYtpfa4zAtfwdKabEcAQQQqA2BsGwvtsdhOv4GFJNiGQIIIIBAvQrc/tub7Aff+brd9POf2N6+%0APamHuWrNWnvpuX9q57zmfHvKuiNS07EAAQQQQKC0AB3bSxuRAgEEEEAAAQQQQAABBBBAAAEEEKhq%0AgbChWTsan4/vfNgY7WnDuHh65hFAoL4E/L73o4rPe7yHYfngacM4T0eIAAIIIFD9Al6Oh3uaFBcu%0AD8t8pQ3nw3RMI4AAAghUv0C8zI/PJx2Bl/ue1ueT0hKHAAIIIIBAvQhseWKDfeHSS+znP/nPGR3S%0Azu1b7Rtf+Wxh/B9v/Qt71//3f6yltXVG66YlUp733XOHDQ8OWM/ylbb+qGNt5eoD0pITjwACCNSN%0AAB3b6+ZUciAIIIAAAggggAACCCCAAAIIINBoAt6o7Mft86Ojox6VGLZGD9S9IdpDrevTiSsRiQAC%0ANS/gZYQfiM9TZrgIIQIIIFDfAl7u6yjD6VJ/B9ra2iZgVF/0dak7TrAwgQACCNSEgJff2lmfzmaz%0Als/nU/e/qanJWlrGu5V4ua91fTp1RRYggAACCCBQwwJ33X6Lve/C19re/t45HcX/+9d/sDt+9yv7%0A5OcvtwMPOWxOefzgO/9mf3PJu6es2764wy56/8fsvPP/bEo8MwgggEC9CdCxvd7OKMeDAAIIIIAA%0AAggggAACCCCAAAINIeCN0DpYn1Y4NDRkn/nMZ4oanH/++Xb44YcXGqLDBulwumgGLEQAgZoT8HJC%0AO+7TCgcHB+2yyy4rejxvetObbN26dZQZRZVYiAACCFS3gJf92kufVrhlyxb76le/WnTnL7roIlux%0AYgV/B4oqsRABBBCoXgEv97WHPu3h97//fbv33ntTd/7YY4+18847b8pyXnKawsEMAggggECdCdx6%0A8w32vj97nY0MD+3Xkf3hrtvsL996rn3tquusu2f5rPO6645bpq2jffrsJz5gBxz4FDvtzJdNW04E%0AAgggUC8CTfVyIBwHAggggAACCCCAAAIIIIAAAggg0CgC3gCt49V0fCzloK+x+ejr+jph3h5HiAAC%0AtS0Q3td+z4dhqaPz8kKhr+frhHl7HCECCCCAQHUJhGW1l+NetofL0vY6XMenPe1M1ve0hAgggAAC%0ACyvgZbaX5V6/L7VXni5c39fxOJ8nRAABBBBAoJYFenfvso+892373andDTY9/oh95D1vs1wu51Ez%0ADs9+1RtT037ukx8o2z6mboQFCCCAwAIK0LF9AfHZNAIIIIAAAggggAACCCCAAAIIIDBbgbDR2Buj%0AFXrnpJk8JA/XC6d9XxTHgAAC9SEQ3s/h/U6ZUR/nl6NAAAEESgmk/R3wvwn6e1Bq8L8Zvo6Hvl64%0ADY8jRAABBBCoDgEvo8NQ0162l9rLMK2mw3xKrctyBBBAAAEEak3g0o9cbHt27Sjrbt9y03X2b18u%0A/muJSRs88eRT7YSTnpm0yLZu3mj/9R9XJC4jEgEEEKgHATq218NZ5BgQQAABBBBAAAEEEEAAAQQQ%0AQKDhBMLGZG9oVqf2mXROUjpP6w3THjYcJAeMQIMIpJUZM3kZhjKjQS4SDhMBBOpawOt6HqrO6PXB%0AUgfO34FSQixHAAEEakMg/Bvgfwf83wlpR6Dl/vdC63geaemJRwABBBBAoFYF7r/nDvvFT39Qkd3/%0A5lf/3vr79sw673e+96Op63z3m/+cuowFCCCAQK0L0LG91s8g+48AAggggAACCCCAAAIIIIAAAg0r%0A4A3Kalz2MZvNlvTwBmxfx/PRipoOw8IM/0MAgboQ8Hvd730PSx0cZUYpIZYjgAAC1SkQr9fF/w54%0Ah/VSex92aNTfBM+n1HosRwABBBBYWIHw74CX3f5vgLCOX2wvtV7a34Ew/2J5sAwBBBBAAIFaEPjO%0AN748491sa19sRx93oh1w4CEzWmdwYK9defkXZ5Q2TPT0Z51mz3zOC8KoiemH77/H7vjdrybmmUAA%0AAQTqSYCO7fV0NjkWBBBAAAEEEEAAAQQQQAABBBBoCAFvkPbQG6a9sbkUgndi8vRaX4M3Spdan+UI%0AIFBbAl5WeBiWGSoHSg2UGaWEWI4AAghUv4DX8xTO9u+A0of1xjAvn65+AfYQAQQQaGwBldc+ermu%0Asr1UOR6m1bTn4et52Ni6HD0CCCCAQK0LDA7ss5/96LtFD6OltdX+7D1/bVdcc6tde/tmu/zqG+zq%0An99jP7jxAbv0i//PzjnvTUXXv/Lr/2RDgwNF0yQt/NO3vzspuhB39be+lrqMBQgggEAtC9CxvZbP%0AHvuOAAIIIIAAAggggAACCCCAAAINJRBvMA4blL2xeSZfbPdOqlonqWG6oVA5WATqWKDSZUYd03Fo%0ACCCAQF0K6O+C1/3C+mCpg1X90tOH9c9wvfjfnHAZ0wgggAAC8y/g5bKX29oDTftzgLBcL7Z3Wsf/%0ADvi6Yd6+rsf5PCECCCCAAAK1JHDPnb+z0dGR1F0+4pjj7V+/+wt78zvfZ4cefqQ1NzdPpF25+gA7%0A7cyX2V996h/s8/9ytbUv7phYFk7oq+2//dXPw6gZTeuL7avWHJiY9uYbry38bU9cSCQCCCBQwwJ0%0AbK/hk8euI4AAAggggAACCCCAAAIIIIBA4wh4I3EYatobltUorcbm2XRs1zreuSmer2Q9rnGUOVIE%0A6kfA798w1HQ5ywzl56PkfFv1o8iRIIAAArUr4GWyl9NhGP9bUOoovZ7p6yXVH5WHb7NUfixHAAEE%0AEKisQLw89r8BXo57p3Y9P1BcsUHLvWO7P0OI/x3w9ePb9XhCBBBAAAEEql3grttuTt3Fjs4l9rmv%0Afs/Uub3UcMpzX2gfuyz9K+o3/fyaUllMW97U1GQvPfd/TItXxN6+PfbgfXclLiMSAQQQqGUBOrbX%0A8tlj3xFAAAEEEEAAAQQQQAABBBBAoCEFvFHaw3jjdCkUb8Qu1ShdKh+WI4BAbQh4WeEhZUZtnDf2%0AEgEEECinQNrfANUHSw3xDo2el4el1mc5AggggMDCC3iZrVD/HvDnApovNmi5pw07tPt6HhbLg2UI%0AIIAAAghUu8B999yRuotvedf7oy+mr01dHl9w+ovOtheffV48ujD/q5//95xeCD771W9MzE+Rt938%0Ay9RlLEAAAQRqVYCO7bV65thvBBBAAAEEEEAAAQQQQAABBBBoeAE1IGv0TqreOF0KxtMVa5SmcbqU%0AIssRqD0ByozaO2fsMQIIILA/Al6fC0NNe93RX3IstQ1P76H/PSm1HssRQAABBBZWIF7+h38DVKbr%0A74CnSdtTLfe/F/G/A76uh2l5EI8AAggggEC1C/Tu3pm4i8tXrrY3vOWixGXFIi/4Xx+2RYsWTUuy%0Aa8c2e+zh+6fFl4o49PAj7eBD1ycmu/XmXyTGE4kAAgjUsgAd22v57LHvCCCAAAIIIIAAAggggAAC%0ACCDQsALecKxQozdKKyw1eGO0h56H51lqfZYjgEDtCfj97fe7lxnqpFJq8LLCQ8/D8yy1PssRQAAB%0ABBZeICy7Ne1l+kz+DiiNd2qM57PwR8YeIIAAAgjMVCAsw/3fA4orNmh50t+AYuuwDAEEEEAAgVoT%0A6O/bk7jLRxx9vLW2tSUuKxZ5SNQJ/YQ/PiUxyaMP3ZcYXyry4KesS0zyh7tvT4wnEgEEEKhlATq2%0A1/LZY98RQAABBBBAAAEEEEAAAQQQQKDhBMJG53ijtDdMl0Lxjkzh+vF8S+XBcgQQqA2B+L3t972X%0AAwpLDZ7W1/XQ1wu34XGECCCAAALVIRCW0V5+e+jle6k99XS+noe+nuYZEEAAAQSqU8DL6DD0cl2h%0Ax6ftvZYnpS+1Xlp+xCOAAAIIIFCNAvv29ifu1lPWHZEYP5PI0888OzHZ448+mBhfKvKglI7t+tr8%0ATF5YLpU/yxFAAIFqEqBjezWdDfYFAQQQQAABBBBAAAEEEEAAAQQQmIFA2ICs6fhYKgul94ZpX9fX%0A0TwDAgjUl0B4X/s976HKglKD0lJmlFJiOQIIIFC9Akl/B8JyvdSeh38zfNrXCfP2OEIEEEAAgeoU%0A8DLby3L9LfC4tD3Wck/naT3UOuF0Wh7EI4AAAgggUO0CXd09ibt46LojE+NnEnnCSclfbN/wyAMz%0AWX1amrQvtutvsTq3MyCAAAL1JEDH9no6mxwLAggggAACCCCAAAIIIIAAAgg0jEDYeKxpH9XgXGrw%0AtEoXz6fUuixHAIHaFIjf614OhPFpR+YdWbQ8TB9Op61LPAIIIIBAdQiEZbZPK5xJ3ZG/A9VxDtkL%0ABBBAYK4CXu5rfU3Hx1L5pqUP8y2VB8sRQAABBBCoZoE1aw9J3r1Fi5LjZxC77ohjElM9/ujDifGl%0AItO+2K71du/aXmp1liOAAAI1JUDH9po6XewsAggggAACCCCAAAIIIIAAAgggMCkQb0T2xubJFMlT%0Ani5cP5xOXotYBBCodYH4fe5lQanj8nTh+uF0qfVZjgACCCBQHQJh2e1l+0z2zNPG15/JuqRBAAEE%0AEKgOAS/LfW/i8x6fFMbTxueT1iEOAQQQQACBWhJYs/agxN3dvPHRxPiZRPYsX2FdPcunJe3v2zMt%0AbiYRa9YenJps145tqctYgAACCNSiAB3ba/Gssc8IIIAAAggggAACCCCAAAIIIIDAkwL726C8v+tz%0AIhBAoLYE9vee39/1a0uLvUUAAQTqT2B/y/H9Xb/+RDkiBBBAoLYEZluOK70Ps13X1yNEAAEEEECg%0A2gXSvoa+eeNj+7XrXV0909YfGtw3LW4mEcNDg6nJhgYHUpexAAEEEKhFATq21+JZY58RQAABBBBA%0AAAEEEEAAAQQQQACBmIA3MIeNzrEkE7OzSTuxEhMIIFBXArMtBzx9XSFwMAgggEADC3i5rrDUMJu0%0ApfJiOQIIIIBAdQjMpmz3tNWx5+wFAggggAAC5Rc4/UXnJGb6+9tvsZHhocRlM4nsWLJkWrJiHdSn%0AJQ4i9vb3BnNTJ5d2dU+NYA4BBBCocQE6ttf4CWT3EUAAAQQQQAABBBBAAAEEEEAAAQQQQAABBBBA%0AAAEEEEAAAQQQQAABBBBAAAEEEEBg9gJHHH2crY/G+LC3b49d859XxqNnPN/R0Tkt7Vy/rr7p8Uen%0A5eURS5bSsd0tCBFAoD4E6NheH+eRo0AAAQQQQAABBBBAAAEEEEAAAQQQQAABBBBAAAEEEEAAAQQQ%0AQAABBBBAAAEEEEAAgVkKnHXOaxPX+M43vmwz+aWrpJUXNU3vmqm85vIV+Dtv/XXSJgpxXd3LUpex%0AAAEEEKhFgemlZy0eBfuMAAIIIIAAAggggAACCCCAAAIIIIAAAggggAACCCCAAAIIIIAAAggggAAC%0ACCCAAAIIzFLgnNecb51Luqat9cgD99qVl39xWvz+RMy2o/yObZvt1ptvSN1kd8/y1GUsQAABBGpR%0AgI7ttXjW2GcEEEAAAQQQQAABBBBAAAEEEEAAAQQQQAABBBBAAAEEEEAAAQQQQAABBBBAAAEEENhv%0AgRWr1tgFF384MZ8vXvZRu+/u2xOXzUfkZR9/vw0NDiRuas3ag61n+YrEZUQigAACtSpAx/ZaPXPs%0ANwIIIIAAAggggAACCCCAAAIIIIAAAggggAACCCCAAAIIIIAAAggggAACCCCAAAII7LfAeedfaEce%0Ac8K0fLKZjP31e95m/X17pi2rdMQNP/uR3fCzH6Zu5oSTnpm6jAUIIIBArQrQsb1Wzxz7jQACCCCA%0AAAIIIIAAAggggAACCCCAAAIIIIAAAggggAACCCCAAAIIIIAAAggggAAC+y3Q3NxsH/zE31lzS8u0%0AvDY9/oj95VteOW+d28fGxuynP7rKLv3IxdP2JYw4/kQ6toceTCOAQH0I0LG9Ps4jR4EAAggggAAC%0ACCCAAAIIIIAAAggggAACCCCAAAIIIIAAAggggAACCCCAAAIIIIAAAnMUOP7Ek+2v/+8/Ja79wL13%0A2sVvPdf29vcmLi9X5G9uvNbe+qrT7aPvfbvt2bWjaLbPOu3MostZiAACCNSiwPTXi2rxKNhnBBBA%0AAAEEEEAAAQQQQAABBBBAAAEEEEAAAQQQQAABBBBAAAEEEEAAAQQQQAABBBBAYD8Eznr562zXju32%0AhUs/PC2X+++5o/Dl9rPOee20ZfGIndu3xqMK89/+ty9Za2tbYTqXy9r2rZtt25aNtnVTNG55wvb2%0A7UlcLx558qnPt/VHHRuPZh4BBBCoeQE6ttf8KeQAEEAAAQQQQAABBBBAAAEEEEAAAQQQQAABBBBA%0AAAEEEEAAAQQQQAABBBBAAAEEEEBgLgJbN2+022+5ycbG8oXVe5avsPVHH2ePPHDvtOzUuV3jXIcv%0AffZjc111ynqvf8tFU+aZQQABBOpFgI7t9XImOQ4EEEAAAQQQQAABBBBAAAEEEEAAAQQQQAABBBBA%0AAAEEEEAAAQQQQAABBBBAAAEEEJixQDabtQted2b0lfZtM15noRP+0TOebc95/lkLvRtsHwEEEKiI%0AQFNFciVTBBBAAAEEEEAAAQQQQAABBBBAAAEEEEAAAQQQQAABBBBAAAEEEEAAAQQQQAABBBBAoIoF%0ANjx8f011al++YpV94nOX26JFi6pYlV1DAAEE5i5Ax/a527EmAggggAACCCCAAAIIIIAAAggggAAC%0ACCCAAAIIIIAAAggggAACCCCAAAIIIIAAAgjUqEBf7+6a2fP2xR32ic9fbqsPOLBm9pkdRQABBGYr%0AQMf22YqRHgEEEEAAAQQQQAABBBBAAAEEEEAAAQQQQAABBBBAAAEEEEAAAQQQQAABBBBAAAEEal4g%0Al8vVxDEctv4o+9pV19vTn3VaTewvO4kAAgjMVaBlriuyHgIIIIAAAggggAACCCCAAAIIIIAAAggg%0AgAACCCCAAAIIIIAAAggggAACCCCAAAIIIFCrAj3LV1T1ri/t6rFXvPZ/2tv+4kPWuWRpVe8rO4cA%0AAgiUQ4CO7eVQJA8EEEAAAQQQQAABBBBAAAEEEEAAAQQQQAABBBBAAAEEEEAAAQQQQAABBBBAAAEE%0AEKgpgUPXHWlLlnbbwL7+qtlvdWY/9mlPtzPOern9ySvfYB2dS6pm39gRBBBAoNICdGyvtDD5I4AA%0AAggggAACCCCAAAIIIIAAAggggAACCCCAAAIIIIAAAggggAACCCCAAAIIIIBA1Qks7ui0z3z52/aL%0An/3AxsbG5n3/Fi/utKXdPba0q9u6e5bbkcecYIcctt4WLVo07/vCBhFAAIFqEKBjezWcBfYBAQQQ%0AQAABBBBAAAEEEEAAAQQQQAABBBBAAAEEEEAAAQQQQAABBBBAAAEEEEAAAQTmXeDEk081jQwIIIAA%0AAgsv0LTwu8AeIIAAAggggAACCCCAAAIIIIAAAggggAACCCCAAAIIIIAAAggggAACCCCAAAIIIIAA%0AAggggAACCDSyAB3bG/nsc+wIIIAAAggggAACCCCAAAIIIIAAAggggAACCCCAAAIIIIAAAggggAAC%0ACCCAAAIIIIAAAggggEAVCNCxvQpOAruAAAIIIIAAAggggAACCCCAAAIIIIAAAggggAACCCCAAAII%0AIIAAAggggAACCCCAAAIIIIAAAgg0sgAd2xv57HPsCCCAAAIIIIAAAggggAACCCCAAAIIIIAAAggg%0AgAACCCCAAAIIIIAAAggggAACCCCAAAII/P/s3deSJMeZIGovLVqidaOhCUEOyTk2tmO2wnb35uwD%0A7L7IeZ/zGHtxbtb2AdbmboYACJIAQShCNGSr0lXH/2z8Ca/orOrSFVX5hXW2e4iM8PgiyyMy/A9P%0AAgR6ICCwvQcHQREIECBAgAABAgQIECBAgAABAgQIECBAgAABAgQIECBAgAABAgQIECBAgAABAgQI%0AECAwzgIC28f56Nt3AgQIECBAgAABAgQIECBAgAABAgQIECBAgAABAgQIECBAgAABAgQIECBAgAAB%0AAgQI9EBAYHsPDoIiECBAgAABAgQIECBAgAABAgQIECBAgAABAgQIECBAgAABAgQIECBAgAABAgQI%0AECBAYJwFBLaP89G37wQIECBAgAABAgQIECBAgAABAgQIECBAgAABAgQIECBAgAABAgQIECBAgAAB%0AAgQIEOiBgMD2HhwERSBAgAABAgQIECBAgAABAgQIECBAgAABAgQIECBAgAABAgQIECBAgAABAgQI%0AECBAgMA4CwhsH+ejb98JECBAgAABAgQIECBAgAABAgQIECBAgAABAgQIECBAgAABAgQIECBAgAAB%0AAgQIECDQAwGB7T04CIpAgAABAgQIECBAgAABAgQIECBAgAABAgQIECBAgAABAgQIECBAgAABAgQI%0AECBAgACBcRYQ2D7OR9++EyBAgAABAgQIECBAgAABAgQIECBAgAABAgQIECBAgAABAgQIECBAgAAB%0AAgQIECBAoAcCAtt7cBAUgQABAgQIECBAgAABAgQIECBAgAABAgQIECBAgAABAgQIECBAgAABAgQI%0AECBAgAABAuMsILB9nI++fSdAgAABAgQIECBAgAABAgQIECBAgAABAgQIECBAgAABAgQIECBAgAAB%0AAgQIECBAgEAPBAS29+AgKAIBAgQIECBAgAABAgQIECBAgAABAgQIECBAgAABAgQIECBAgAABAgQI%0AECBAgAABAgTGWUBg+zgffftOgAABAgQIECBAgAABAgQIECBAgAABAgQIECBAgAABAgQIECBAgAAB%0AAgQIECBAgACBHggIbO/BQVAEAgQIECBAgAABAgQIECBAgAABAgQIECBAgAABAgQIECBAgAABAgQI%0AECBAgAABAgQIjLOAwPZxPvr2nQABAgQIECBAgAABAgQIECBAgAABAgQIECBAgAABAgQIECBAgAAB%0AAgQIECBAgAABAj0QENjeg4OgCAQIECBAgAABAgQIECBAgAABAgQIECBAgAABAgQIECBAgAABAgQI%0AECBAgAABAgQIEBhnAYHt43z07TsBAgQIECBAgAABAgQIECBAgAABAgQIECBAgAABAgQIECBAgAAB%0AAgQIECBAgAABAgR6ICCwvQcHQREIECBAgAABAgQIECBAgAABAgQIECBAgAABAgQIECBAgAABAgQI%0AECBAgAABAgQIECAwzgIC28f56Nt3AgQIECBAgAABAgQIECBAgAABAgQIECBAgAABAgQIECBAgAAB%0AAgQIECBAgAABAgQI9EBAYHsPDoIiECBAgAABAgQIECBAgAABAgQIECBAgAABAgQIECBAgAABAgQI%0AECBAgAABAgQIECBAYJwFBLaP89G37wQIECBAgAABAgQIECBAgAABAgQIECBAgAABAgQIECBAgAAB%0AAgQIECBAgAABAgQIEOiBgMD2HhwERSBAgAABAgQIECBAgAABAgQIECBAgAABAgQIECBAgAABAgQI%0AECBAgAABAgQIECBAgMA4CwhsH+ejb98JECBAgAABAgQIECBAgAABAgQIECBAgAABAgQIECBAgAAB%0AAgQIECBAgAABAgQIECDQAwGB7T04CIpAgAABAgQIECBAgAABAgQIECBAgAABAgQIECBAgAABAgQI%0AECBAgAABAgQIECBAgACBcRYQ2D7OR9++EyBAgAABAgQIECBAgAABAgQIECBAgAABAgQIECBAgAAB%0AAgQIECBAgAABAgQIECBAoAcCAtt7cBAUgQABAgQIECBAgAABAgQIECBAgAABAgQIECBAgAABAgQI%0AECBAgAABAgQIECBAgAABAuMsILB9nI++fSdAgAABAgQIECBAgAABAgQIECBAgAABAgQIECBAgAAB%0AAgQIECBAgAABAgQIECBAgEAPBAS29+AgKAIBAgQIECBAgAABAgQIECBAgAABAgQIECBAgAABAgQI%0AECBAgAABAgQIECBAgAABAgTGWUBg+zgffftOgAABAgQIECBAgAABAgQIECBAgAABAgQIECBAgAAB%0AAgQIECBAgAABAgQIECBAgACBHggIbO/BQVAEAgQIECBAgAABAgQIECBAgAABAgQIECBAgAABAgQI%0AECBAgAABAgQIECBAgAABAgQIjLOAwPZxPvr2nQABAgQIECBAgAABAgQIECBAgAABAgQIECBAgAAB%0AAgQIECBAgAABAgQIECBAgAABAj0QENjeg4OgCAQIECBAgAABAgQIECBAgAABAgQIECBAgAABAgQI%0AECBAgAABAgQIECBAgAABAgQIEBhnAYHt43z07TsBAgQIECBAgAABAgQIECBAgAABAgQIECBAgAAB%0AAgQIECBAgAABAgQIECBAgAABAgR6ICCwvQcHQREIECBAgAABAgQIECBAgAABAgQIECBAgAABAgQI%0AECBAgAABAgQIECBAgAABAgQIECAwzgIC28f56Nt3AgQIECBAgAABAgQIECBAgAABAgQIECBAgAAB%0AAgQIECBAgAABAgQIECBAgAABAgQI9EBAYHsPDoIiECBAgAABAgQIECBAgAABAgQIECBAgAABAgQI%0AECBAgAABAgQIECBAgAABAgQIECBAYJwFBLaP89G37wQIECBAgAABAgQIECBAgAABAgQIECBAgAAB%0AAgQIECBAgAABAgQIECBAgAABAgQIEOiBgMD2HhwERSBAgAABAgQIECBAgAABAgQIECBAgAABAgQI%0AECBAgAABAgQIECBAgAABAgQIECBAgMA4CwhsH+ejb98JECBAgAABAgQIECBAgAABAgQIECBAgAAB%0AAgQIECBAgAABAgQIECBAgAABAgQIECDQAwGB7T04CIpAgAABAgQIECBAgAABAgQIECBAgAABAgQI%0AECBAgAABAgQIECBAgAABAgQIECBAgACBcRYQ2D7OR9++EyBAgAABAgQIECBAgAABAgQIECBAgAAB%0AAgQIECBAgAABAgQIECBAgAABAgQIECBAoAcCAtt7cBAUgQABAgQIECBAgAABAgQIECBAgAABAgQI%0AECBAgAABAgQIECBAgAABAgQIECBAgAABAuMsILB9nI++fSdAgAABAgQIECBAgAABAgQIECBAgAAB%0AAgQIECBAgAABAgQIECBAgAABAgQIECBAgEAPBAS29+AgKAIBAgQIECBAgAABAgQIECBAgAABAgQI%0AECBAgAABAgQIECBAgAABAgQIECBAgAABAgTGWUBg+zgffftOgAABAgQIECBAgAABAgQIECBAgAAB%0AAgQIECBAgAABAgQIECBAgAABAgQIECBAgACBHggIbO/BQVAEAgQIECBAgAABAgQIECBAgAABAgQI%0AECBAgAABAgQIECBAgAABAgQIECBAgAABAgQIjLOAwPZxPvr2nQABAgQIECBAgAABAgQIECBAgAAB%0AAgQIECBAgAABAgQIECBAgAABAgQIECBAgAABAj0QENjeg4OgCAQIECBAgAABAgQIECBAgAABAgQI%0AECBAgAABAgQIECBAgAABAgQIECBAgAABAgQIEBhnAYHt43z07TsBAgQIECBAgAABAgQIECBAgAAB%0AAgQIECBAgAABAgQIECBAgAABAgQIECBAgAABAgR6ICCwvQcHQREIECBAgAABAgQIECBAgAABAgQI%0AECBAgAABAgQIECBAgAABAgQIECBAgAABAgQIECAwzgIC28f56Nt3AgQIECBAgAABAgQIECBAgAAB%0AAgQIECBAgAABAgQIECBAgAABAgQIECBAgAABAgQI9EBAYHsPDoIiECBAgAABAgQIECBAgAABAgQI%0AECBAgAABAgQIECBAgAABAgQIECBAgAABAgQIECBAYJwFBLaP89G37wQIECBAgAABAgQIECBAgAAB%0AAgQIECBAgAABAgQIECBAgAABAgQIECBAgAABAgQIEOiBwHQPyqAIBAgQIECAAAECBAgQIECAAAEC%0AIwS2traGUzMf6U6v4cJ7zOy0ntxWdzUTExPdScYJEOiRQPu3m/n9/p3vtjv7XZc6YzdN8wgQIHD0%0AAln3x5p3q7Nz3n5LkO/rprm97vqcB7oixgkQIHB8AlE355D5bn3djuey+0nb93fzo9bjPDBKxTQC%0ABAgQIECAAAECBJ4nILD9eULmEyBAgAABAgQIECBAgAABAgROSCAahg8zZMPy89ax1+W66+mWTyN1%0AV8g4gZMV6P5N7nfre60L9rpcd/vd8qkzukLGCRAgcDiBbj2737XttX7f63Ld7XfL5zzQFTJOgACB%0Awwl069n9rG0/dft+lm3L0JbPOaCVkSdAgAABAgQIECBAYDcBge276ZhHgAABAgQIECBAgAABAgQI%0AEDgBgbaxNzfXnZbjke72yvc/L91tHbmtUetoG6NzuXbaqPeYRoDA0Qrk31671u60HI90t1e7jt3y%0Au60jtzXq/W39kMu100a9xzQCBAgQ2F0g69N2qe60GN/Lq13Hbvnd1hXv624/19XW+blMOy2XkxIg%0AQIDA3gWyPs137DQe05/3ynU8Lz3oerLOzzLm+PO2Zz4BAgQIECBAgAABAuMrILB9fI+9PSdAgAAB%0AAgQIECBAgAABAgR6IJCNu1GU3fI5b3Nzc7BcpPmKee1rL7vVLp/riTSHaGxuXzm9TbNBOtaV+Xa+%0APAECRy8Qf2857JbPefF3Hfn27zzG21eub6e0Xba7rnxPW1/sVB/k9FhH5vP9UgIECBDYm0DUoTns%0Alo95+WrPAXleyHntOnK9o9J2+XZ9Wf/ne7rjOT3SrPtjXZlv58sTIECAwO4C3Tq7HW/zUU/HENPi%0A1dbbOS3T3bf4yzpy+XZ9bV2e+cnJyZGrzPnx/hhyfOTCJhIgQIAAAQIECBAgMNYCAtvH+vDbeQIE%0ACBAgQIAAAQIECBAgQOA0BbJBN8qQ+X/7t38rH3744bZi5bx2uZgWr7aBOvJra2vb3jtq5IMPPiif%0AfvppiQbnqampQRqNyjGejcuZxvvbfIzfuHGj/Nf/+l8H2895UZbMxzIGAgSOXmBUXfCv//qv5aOP%0APtq2sVHLxbR4nUadcfPmzfJf/st/UWdsO0pGCBAgsH+BUfX7//k//6f8/e9/37ayUcvlOSDTOB9s%0AbGyU5eXlbe8dNRLnmrm5ucG1Ylwv5jVjpvGe9jqwzce8V155pfzzP/+z80BgGAgQIHBAgVF1+4MH%0AD8r//t//+5k1dpeN8Xzl94E4B0T++++/f+b97YQffvihxLkm6vy8f5D1f9T3+cr3dM8BMf2//bf/%0AVi5fvjxYJOdHeTKf75USIECAAAECBAgQIEAgBAS2+xwQIECAAAECBAgQIECAAAECBE5BYKeG5tu3%0Ab5f/+T//56DR+biKdf/+/UOt+r//9/8+aABvG6Ejr2H6UKzeTGBXgefVGbu++ZAzD1tn/I//8T/U%0AGYc8Bt5OgACBnc4D165dK//rf/2vYwX68ssvD7X+CGqP4Mm8dszUteOhWL2ZAIExEuieA2LXY9rF%0AixfLw4cPyyeffHJsGktLS4MH4w+6gZdffnlQzqzzM819yHPCQdfvfQQIECBAgAABAgQInD+B0b8D%0Adf720x4RIECAAAECBAgQIECAAAECBHoj0G2UjvF8Xb9+vfzmN7/pTVm7BYny/frXvx6WN/elm3bf%0AZ5wAgYML5N9XrCHrikzjFxTib7KvQ5TvnXfe2Vbu3I827Wv5lYsAAQJ9ENjtPPD666+XF198sQ/F%0AHFmGLF+etzLNhdt9y2lSAgQIEBgtkHVopNnz+n/+z/959MI9mRrly7K25e9J8RSDAAECBAgQIECA%0AAIEeCghs7+FBUSQCBAgQIECAAAECBAgQIEBgPATaRt1smI6fA/8P/+E/DHu07JvEf/yP/3EQoNpt%0AmO5bOZWHwHkU2KnOiL/Lvg7qjL4eGeUiQOAsCow6D8Q12X/6T/+pt7sTZYvr2yhnt/y9LbSCESBA%0AoEcCUXfGkGnks06N9N69eyV6Re/j8NJLLw3K1pY3y5n7k2lOlxIgQIAAAQIECBAgQEBgu88AAQIE%0ACBAgQIAAAQIECBAgQOAEBbLRNtPYdOSjoTdfV69eLW+//fYJlmpvm7p27Vp56623dgxOyn3KdG9r%0AtRQBArsJ5N9TprFs5LO+iPSFF14Y/G3utp7TmBe/8PDmm2+qM04D3zYJEDg3Aln/R9q+8jwQQeOv%0AvPJKuXPnTu/2+dVXXy23b9/eds7KfYjCtvvWu8IrEAECBHookHVopO15IB6O7+Pw7//9vx9+F4jy%0AtuXvY3mViQABAgQIECBAgACBfggIbO/HcVAKAgQIECBAgAABAgQIECBAYAwF2kbdbJiO4KR4/bt/%0A9+9612v7P//zPw/KlmXMhvQou4EAgeMX2K3OiL/Pvg3qjL4dEeUhQOA8COS5IK/DIl1fXy99Pw9k%0AefO6MdPzcEzsAwECBI5bIOvM7jkgv5vHw03Rc3ufhrt375YXX3xxeA+hPQ+0+9OnMisLAQIECBAg%0AQIAAAQL9EBDY3o/joBQECBAgQIAAAQIECBAgQIDAmAqMapiO4KRLly6VN954ozcq0Yv8a6+9NrJR%0AOgqZDdO9KbCCEDinAjvVGZcvXy6vv/56b/Y6epGPnnoz2KYNZIlCqjN6c6gUhACBMySQdWfUqZHP%0AOjbSCGi8detWb/bmpZdeKjdu3BgE3Uf5ssyZ5r70psAKQoAAgR4KtHVl5iONV15fRx0b9xD+6Z/+%0AqVd7EOWJcuU5oFv/5/5Eodt8r3ZCYQgQIECAAAECBAgQOBUBge2nwm6jBAgQIECAAAECBAgQIECA%0AAIGnjbfZKD2qYfp3v/tdb3pt//3vfz9olI6G6WxAb8sexzPHHVsCBI5HIP/GMs2/xQxmib/TvgxR%0AlixXljPLHWkMOd6XMisHAQIE+irQ1peZz7o16tqsb/t0HvjHf/zHYUBjlC/Lm+UP68gbCBAgQGDv%0AAlmHRhr1ansOuHnzZrl9+/beV3aMS8aDVlGWDGzP80Bb/mPcvFUTIECAAAECBAgQIHDGBQS2n/ED%0AqPgECBAgQIAAAQIECBAgQIDA2RPIxtwseY5nwE82Tl+8eLG8/PLLudippdETdPS6meUa1Sgd+9AO%0A3fF2njwBAvsTyDoi35XjbTBL/F3GLz30pc6InoMzkCXrtix3prk/kcY0AwECBAhsFxhVN+a0rEvz%0AXBB1bgQRXr9+fftKTmHszp07JX7tJ68d2/NAtzi5P93pxgkQIEBgtEDW/5HmOSDq2zgP/Pa3vx39%0AphOe+g//8A/D7wKj7h+ccHFsjgABAgQIECBAgACBMyYgsP2MHTDFJUCAAAECBAgQIECAAAECBM6X%0AQAbzZON0Bv5kw/Tbb7996r22v/POO9sCk7KsWfbzdUTsDYF+C+TfXft3mAEtEcwSdcZpD7/+9a+3%0A1RlRvizvaZfN9gkQIHCWBXY6B7TXj3HddtrDbteOzgenfXRsnwCBsyqQ54Aof9almeb3gWvXrpUb%0AN26c6i7GA1ZRhlEB7d19ONWC2jgBAgQIECBAgAABAr0VENje20OjYAQIECBAgAABAgQIECBAgMC4%0ACHQbd9vG6QsXLpS7d++eGkX0Gh+9bmbAVJbteQWamJh43iLmEyBwQIHd6oz8mz3gqg/9tth+9Bis%0Azjg0pRUQIEDguQ835nVZ1rkRRBjBhNFb+mkNsf0rV648cx5oz12nVTbbJUCAwHkTGHUeeOutt051%0AN998881hUHucn7KMp1ooGydAgAABAgQIECBA4EwJCGw/U4dLYQkQIECAAAECBAgQIECAAIHzINAG%0AfUe+Hc/9y8bfaAh+/fXXRy6Tyx5n+sYbb2iIPk5g6yawB4G2jthLnRF/t6c1qDNOS952CRAYB4H2%0AfNDd3/basU/ngShXDG3Zd8p398k4AQIECPwi0NadOTWmZT2b54F4uOmFF17IRU40jW1Hr/FZlth4%0A5Hcq+4kWzsYIECBAgAABAgQIEDgzAtNnpqQKSoAAAQIECBAgQIAAAQIECBA4RwJtA3TuVkxrXzk9%0Aem2/efNm+eabb3LSiaSLi4vl1q1bz2wry9jOiGkGAgSOTyD+xjJoJbcy6m8x5kWv6VFn3L9/Pxc9%0AkTTqKnXGiVDbCAECYybQngOy7h+VJsv169fL5cuXy4MHD3LSiaQRzBhBje35KsqZQ5a5Hc+8lAAB%0AAgT2LtDWp209m2uIh+N/+OGHHD2xNLbbHbJ8bZm7yxgnQIAAgX4LfPT3n8r/+//9od+FVDoCHYH1%0AjacPWXcmGyVA4IwICGw/IwdKMQkQIECAAAECBAgQIECAAIHzJ5ANu89LY89fffXVQZBqGyh03CKx%0AzW4j9OTk5Lbg+yx7lKXNH3fZrJ/AOArk31g3jb/L9m8zbLLOOEmnV155RZ1xkuC2RYDAWAlE3d9e%0AB3bPBe14wMR54A9/ONngk9hmDG1ZIt+eo2I8lxlk/EeAAAECOwpEnbmXur+tZ2Nl8ZDRlStXyk8/%0A/bTjuo96RjxQlT3F53mgLVdOy7TdfkwzECBAgEA/BLKebqvm5dX1Ei8DgbMqMFk/0PnZPqv7oNwE%0Axk1gctx22P4SIECAAAECBAgQIECAAAECBE5TYFSDbd5UjTQafke9ogfm6H3zpIaFhYVBj8/dsmQZ%0A2zTLf1Jlsx0C4yQQf1/dIf/m8u+w/TvNaZcuXTrROiN+4SF6iW/LEvksT5tGPl4GAgQIENifQNaf%0Abdqtd3M8rhvjXHBSQwZRRtmyDJnmtLbcbbliuoEAAQIEdhbI+jOWyHykWc9205iXDxvtvNajnRPb%0A65apHY98vtr9ONpSWBsBAgQIHEYg6ukcXr8xWyZ/Gc3JUgJnUuCNmzPDcrfXI8OJMgQI9E5Aj+29%0AOyQKRIAAAQIECBAgQIAAAQIECIyDQDYU5I3UbkN0jE9NTW1rqI7ekL/77rttPbYdl1VsK7ffppmP%0A8mXZu2XIfetON06AwMEF8u8q/+52qjPav9GsMw6+1b2/8+WXX1Zn7J3LkgQIENizQNT7O/XW2z0X%0AtOeAmBd18/vvv7/nbR1mwTjnxDajDFmOTGN6nr8yjW1F3kCAAAECexfIOjTT9jzQ1rmRjweOohf1%0ABw8e7H0DB1wyHqSK3tq7ZWjHs8yZHnBT3kaAAAECxyDQrZtj/PWbc+X/+b+vli9/WC5ra2tlfX29%0AbGxslM3NzeErihLfVdrvK8dQPKsksKNAfFZjyM9wpHH9ka+ZmZmyODdT3r67OFwmV5bvzXEpAQL9%0AEhDY3q/joTQECBAgQIAAAQIECBAgQIDAmAm0N10jnw3TefO1TbPX9m+//fZYlbK39nbbmc/yjQpQ%0AcjP4WA+LlRMYCOy1zoi/0ey1PR6IOc5BnXGcutZNgACBpwJ5nRVBI+01Y9T3eZ3WTaPX9rh+fPTo%0A0bEyXrlyZRBA2d1+W7bIx6s9jx1roaycAAEC50Qg6s02YDDr0axXu3VvOx4PHb377rvHLtF9ML4t%0AQ+SzrFn2tkAxzUCAAAECpyfQ1sNZT2d689J0uTw7U1ZWNsvq6kYNbi81uH2rvp4Gt7dB7e256vT2%0AxpbHTSA/v5Hm9cZ0jYadnp6or8kyNzddZutneHp6auR30Xz/uLnZXwJnQUBg+1k4SspIgAABAgQI%0AECBAgAABAgQInCuBuGHa3uyP8fbma9sIPF3vxMYresWJ6S+99NKx99oe24htdsuR4xmUlKkbwOfq%0A42lneiiwnzoj/k7beiN66z3uwPbYhjqjhx8cRSJA4FwK5HVje+0Y12R5nZbngbx2jDr6j3/847Fa%0AZEBjW4bMZ3BBXjd2C+I6sitinAABAqMFsr6Mewl5Lmjr2Kx32/sH0Yv6cffaHg/TXrt2bXAeyu8h%0AWZa2fFnm2Ls2NhHCfAAAQABJREFUP3pvTSVAgACBkxCI+jjvUWfdnGlbh2e9nstG2WJ+jOfrJMpr%0AGwS6AvF5jaH93MbnNT6fmbaf5Vwu0/a9gxX5jwCB3ggIbO/NoVAQAgQIECBAgAABAgQIECBAYNwE%0A8sZrNABEvr3Jmg0GbRqNxNlofFyBqtHz8q1bt7Y1SrcBq20Z8wZwpnH8cp/G7VjaXwInIZB/X7vV%0AGW0gS1tnfP/998dSxLa39thevrLuUmccC7uVEiAwZgJR/2fdH7ue116RRj2bdW6k3fPAcffa3vbW%0AnueATLNcUca2zJkfs8NodwkQIHAkAlmHRt0a54b2PJDngKyH4yGneMDpvffeO5Jtj1pJrD/PP1nv%0Ax/YzH+XLV5Z91HpMI0CAAIGTFYg6Oc4jMWT9HGnW2e35Jev5dtl4b/sarMh/BE5YID6zMeRnN9K8%0ADsk0Pr/5uY75+cr3DVbgPwIEeicgsL13h0SBCBAgQIAAAQIECBAgQIAAgXEQiBuoOzUexM3Wzc3N%0AYeNw2ygd+Wg4jiDVfP9RemVv7bnN7g3gvBGcN4AjNRAgcPwCh6kzoifd4wpsj/qorS/UGcf/WbAF%0AAgQI5HVYNs5n0EnUwRsbG8N6OQIaY1rU1cfVa3sb0Jjng7hezFdbxix3HkHXkSkhJUCAwO4C+V0g%0A682sTyPNc0DWu1EX5692RP44e23PB+9jO7H9nc4DbXkzH3sceQMBAgQInK5A1suZ5vV7e16J+9Qx%0AxDJ53olpeW8609PdE1sfR4H2WmLUZ7e9Nsn5kebnfRzN7DOBsyIgsP2sHCnlJECAAAECBAgQIECA%0AAAECBM6lQN58zZupkeZN1rjx2gYnxXg0UGfj8VH32p69tecN30izcTobM7JseQO4PSi5L+00eQIE%0AjlYg/84OUmccdXB79tauzjjaY2xtBAgQGCUQ9X4EjHTPA+21WV6vtfVyXDseV6/t0Vt7BEy22xt1%0A7dieszI/ah9NI0CAAIG9CWRd2j0HRH3c3kNoH3A6jl7b8yHXrPu754O2fFnmve2hpQgQIEDgOAWi%0ATs7vFhmUHtOy3m6/V2QAe9bjMS+mZbB7vD/XcZxltm4CowTicxlDfj7bz3Bcl8zMzAy/r+bnOpfJ%0A97TrGLUN0wgQOB0Bge2n426rBAgQIECAAAECBAgQIECAAIHBDde88Z83UuPGakyLG63RIB1p2zic%0ADdXRgHzUvbaP6q09tpc3fSON8mVZ29ThJEDg+AXib24vdUa33oi65Dh6bVdnHP8xtwUCBAjsJJDX%0AYdkoH3V/BJfkdVt7/RjngePotb3bW3uef7IMWbb2+jH3J8pvIECAAIG9C+R3gaw/R50Hsv7tngOO%0Ao9f2fOA+6/7cZpYh0jwPZFkzjb3O/di7gCUJECBA4DgEsm6ONOvtrNvjHlS8cl5Mz6D2nJf3qY6j%0AbNZJYK8C+TluP8P5Oe4Gt7ffT+N9MWS61+1ZjgCB4xcQ2H78xrZAgAABAgQIECBAgAABAgQIENhV%0AIG+c5g3YSOMGa958bXtci8bi4+i1XW/tux4iMwn0SmAvdUZbb7R1xlH12q7O6NVHQmEIEBgTgaj/%0AM7AkdjmvHbPxPtK4VoxzQPc8cNS9to/qrb0b1JjlynJmOiaHy24SIEDgWAWyTs26NtJR9xCOq9f2%0A7K096/42jXK05cqyHiuIlRMgQIDAgQWino56O75rRB2eQeu5wjzHxHeMNrA95gtsTyXpaQrktUZ+%0AlvMz+7zrkyhzvKcduuPtPHkCBE5OQGD7yVnbEgECBAgQIECAAAECBAgQIEDgGYG4UZoNAJGPV9uQ%0AEA0G2Tjd3oiN6UfZa7uel585NCYQ6KXAXuuMbr0RdcZR9tquzujlx0OhCBAYM4H22jEb7k+q13a9%0AtY/Zh83uEiDQC4H8LhBpDKPOA/E9YNR3gaPstV1v7b34OCgEAQIEDiTQPZfEStrzSZxD8l51zot7%0ASvFqg9pzmUwPVBhvInBEAvkZzjS/H+d1UV4bRRrzcrlI26E73s6TJ0DgZAUEtp+st60RIECAAAEC%0ABAgQIECAAAECBEYK5E3T9qZq3oCNgPZoPGgD29semL/77ruR69zrRD0v71XKcgT6I7CXOqOtN9o6%0A47C9tqsz+vM5UBICBMZPIOr/CB7pngfiujFfee3YPQ8cVa/temsfv8+dPSZAoJ8Cef8g6/+d7iEc%0Ada/temvv5+dBqQgQIHAQgfZcEu+P7xrxfaKdHsHAbVB75HPZQcZ/BHogkJ/ZSLvXRhnQHmnmY5n2%0APT3YBUUgQKARENjeYMgSIECAAAECBAgQIECAAAECBE5DIG6gZu82eTM1bqzGtLjRGkFJkbaB7Rmw%0AdBS9tut5+TSOum0SOLjAXuuMbr0RdclR9Nquzjj4sfNOAgQIHLVAe+2YAY3H3Wu73tqP+ihaHwEC%0ABPYukN8FIo1h1HkgvgeM+i5wFL22661978fKkgQIEOirQHsu6T40G98pcojlYrwNao/l8z52prm8%0AlMBpCuQ1UZvG5zdfcW2U+XaZLHNMMxAg0B8Bge39ORZKQoAAAQIECBAgQIAAAQIECIy5QN48bW+s%0Axs3WbJBue92MwPa2B+aD9tqu5+Ux/9DZ/TMtsJc6o6032jrjoL22qzPO9EdG4QkQOCcCUf93A1Bi%0AWjbSR5oPQXbPA4fttV1v7efkQ2Q3CBA4NwJ5/6A9B4y6h3BUvbbrrf3cfHTsCAECBAYCeW8pRuJc%0AEkN7bomg9gxmb9PBgvU/we0pIT1NgfZznJ/fSOMzvVsaZW7fe5r7YNsECGwXENi+3cMYAQIECBAg%0AQIAAAQIECBAgQOBUBOIGajYERD5vuMa0aJSOoKRsnG57bo/ph+m1Xc/Lp3K4bZTAoQX2Wmd0642o%0AMw7Ta7s649CHzgoIECBw5ALttWM03Efdf1y9tuut/cgPnxUSIEBg3wL5XSDSGEadB+JcMOq7wGF6%0Abddb+74PlTcQIECgtwJ5LokC5vkk8vF9Iu5H5/wcj2n5iuVyiGkGAqct0H6GMx9p+8og95wWZc5l%0AT7v8tk+AwLMCAtufNTGFAAECBAgQIECAAAECBAgQIHBqAnkzNW+wRpoBStnzZhvY3vbAvN9e2/W8%0AfGqH2YYJHJnAXuqMbm+9GZCy317b1RlHdtisiAABAocWiPo/A05iZXntGNeN+cprx+554KC9tuut%0A/dCHzQoIECBwLAKjzgEZ1N49B8S5IR5Seu+99/ZdFr2175vMGwgQINBrgfxOEYWMfA45vQ1kzwD2%0ATHPZ7nhOlxI4SYH28xvbzfFI85XT23lZxpyW41ICBE5fQGD76R8DJSBAgAABAgQIECBAgAABAgQI%0ADATiBmo2BuQN1whMimnRKB0N0tk43Qa3x/SD9Nqu52UfPAJnW2CvdUa33og64yC9tqszzvbnRekJ%0AEDjfAu21Yz4UedS9tuut/Xx/huwdAQJnSyC/C0Qaw6jzQHwPGPVd4CC9tufDsd315TYizQersiyZ%0AZvkGBfUfAQIECPRKIOrq9n50W7h2Xi7Tzo/8TtO7yxkncJwC8VntDjltpzSXz/k5LiVAoB8CAtv7%0AcRyUggABAgQIECBAgAABAgQIECAwFMibqZHmKwOUsufNNrD9IL2263l5yC1D4MwL7KXO6PbUmIEp%0Ae+21XZ1x5j8mdoAAgXMoEPV/BJJ0zwMZWBhpXjt2zwP77bVdb+3n8ANklwgQOFcC7b2DPA9kEHr3%0AHBDnhv322q639nP1cbEzBAgQ2CaQ3ytiYn63yAVyXnd6zpcS6LNA+7lt81Hm7nif90PZCIyjgMD2%0AcTzq9pkAAQIECBAgQIAAAQIECBDorUDcUM2ebiIfr2iUjmnRKB0N0tk43Qa3x/T99Nqu5+XefgQU%0AjMC+BPZaZ3Trjagz9tNr+06BLLHefEVdlfVWm+5rhyxMgAABAgcWyLq3DWg8ql7b4zzQnksy354D%0AcrtZjtyRGDcQIECAwNELRP262wNOWUdnnZ33EOK7wH56bc+HYrvradffPQe05wLngaM/9tZIgACB%0AoxbIurq9L53byPNNjksJnBWB/Fx3y7vT9O5yxgkQOD0Bge2nZ2/LBAgQIECAAAECBAgQIECAAIEd%0ABfLmaqT5iobibEiOhuhslI40e22Pxunn9cA8NzdXbt26te39ud5smM5G6UizLFnY7nhOlxIgcHoC%0A+XeZ9UWk3TqjrTfaOuOHH37YteBRZ9y8eVOdsauSmQQIEDgdgajvdwtqjHNBXCvGOaB7Hohe2xcX%0AF8uTJ092LXwENMY1Zl575nVjjHevHdvzUOQNBAgQIHByAlkHt9/ns87ungOiDo+Hlt57773nFnCn%0Ah1zzPNBuL8vw3JVagAABAgR6KZDX8BngnoXM6TkuJXDWBHyGz9oRU95xF5gcdwD7T4AAAQIECBAg%0AQIAAAQIECBDom0B7kzXy8cqG4miUjnw2TmeAUabRE3v7/lH7dufOnTIzMzMMTsr3ZmBSbiO33aaj%0A1mcaAQKnK9D+zeff66g6Y1S9EXXG8wZ1xvOEzCdAgEB/BEadB9prvLzuy/TFF198buGf90s/ec6J%0ANLefK23PUTlNSoAAAQJHJ5D1bNa/mWbdvNs54Nq1a2V+fn7XwsRDrvEgVJ43Mm3Xm9vKbWcaK468%0AgQABAgTOnkDW5d307O2JEo+jQPdz63pkHD8F9vmsC+ix/awfQeUnQIAAAQIECBAgQIAAAQIEzq1A%0A3nBtb8RGg3EGp7Y9rkXjcoxfvXp10Oj87bffjnRZWFgoEZyU64j3ZT4bprNROtIsQ66sO57TpQQI%0AnL5A/n3uVme09UbkowfeCFT57rvvRu5A1BndHhrVGSOpTCRAgMCpCUS9f5Be2+M8cPfu3fLVV1+V%0AR48ejSz/lStXyo0bN4bXi/sNaBy5UhMJECBA4NgE8rtA+70+r9+73wVi/M033yzvvvvujuWJ+fn+%0APAdkGtPb7eS2d1yZGQQIECBw5gWirjcQIECAAIHjFtBj+3ELWz8BAgQIECBAgAABAgQIECBA4AAC%0AbSNBNg5ng3E2Hu/UuBxBqO37283HPL21tyLyBM6HQPs3v1ud0a03YjzqhZ2GDGof9b6YFq98CCa3%0Am+lO6zSdAAECBI5XIOvh9tox6+wMRmzTV155ZccCvfrqq8/00pvvzXNAbie3myuLcQMBAgQIHL9A%0A1rdZD2ea9XOeAyLNOjzSGI9e2y9fvjyykJcuXdJb+0gZEwkQIECAAAECBAgQOE4Bge3HqWvdBAgQ%0AIECAAAECBAgQIECAAIFDCmSDdJtG43Q2SGfaNk5Ho3T0wNwdoufl27dvb2vIzvfFeuKVDd+Rxjbb%0AoTvezpMnQKAfAm1dkfm2zsi/+UzjQZfojXdUnbG4uDisM7oPxKgz+nG8lYIAAQIpkNdpWfdn2l7b%0ARd0/6toxemSP4MXuEL8EFL/skeeMTPMc0F475vYy7a7LOAECBAicnEDWxe05YFT9n9f48RDTqOEw%0ADzeNWp9pBAgQIECAAAECBAgQ2IuAwPa9KFmGAAECBAgQIECAAAECBAgQIHAKAtEYnUO3YToDijLA%0AqJtGA3T7/lhPTIuG63zFe3I9mWZAe24v0yyHlACB/gq0f/P5t5vBLPE3HvlIu/VFjL/22mvP7Fj0%0A4NvWF+qMZ4hMIECAQG8FRp0HdjoHRF0/Kqgxzg15zohl8jyQaZ5j2uvHBGnPSTlNSoAAAQLHJ5D1%0Abtb/mWZdnd/5R50L4iHXeNi1HeKB+XjwKer8PAdk/Z/rynXntjKN9UTeQIAAAQIECBAgQIAAgYMI%0ACGw/iJr3ECBAgAABAgQIECBAgAABAgROUCAbh9s0G5CzQTkamPMVjc7RKH3z5s1hKaPn5bt3725r%0AkM7ls3E61xlptxG6Oz5csQwBAr0TaOuKzMffdQaxZJp1wKg648KFC+qM3h1ZBSJAgMDuAnm9lnV/%0Apu01Xl47tkGKcT64detWiSDGHKKn9mvXrj0T0JjXjbGeXG9uJ9Nch5QAAQIETk8g6+Ssq9vvA/k9%0AoE1ff/31bYWN8XZ+m2/PAbHe3Na2FRghQIAAAQIECBAgQIDAAQUEth8QztsIECBAgAABAgQIECBA%0AgAABAichEA3EOWRjcTZMZ2BSNjBHgFL7euONN4YB6pHvBjDl+3I9bYN0bqvdfpZDSoBAfwXav9n8%0AO95PnZF7FoEsWWdkqs5IHSkBAgTOhsBu54G4/muvGyMf14s5/OpXvxrOz/o/0+cFNLbnolyflAAB%0AAgSOXyDr36z/M93L94F4MD4eaorh6tWrgwee8jyR9X+k7f2DUfcQ4v1ZjsgbCBAgQIAAAQIECBAg%0AsF+B6f2+wfIECBAgQIAAAQIECBAgQIAAAQInL5ANw92G6WhIjoblaGDe3NwsGxsbg3Rra2vQKH3n%0Azp3y4MGDcu/evWGPm22QajcwKRum2z3MbbfT5AkQ6LdA/t1mnRFpG9Ayqs6Innmjznj06NG2OiOW%0AzXpDndHv4650BAgQiPo+rgO754H2HNC9dozlY4hzQAQzRr1/48aNHa8d4/15PmjPM7lNR4EAAQIE%0A+iGQdXSeAyJtzwFxDyFeed546623yr/8y7+UN998c3j93wa3t/V/rjO30Y89VgoCBAgQIECAAAEC%0ABM6DgMD283AU7QMBAgQIECBAgAABAgQIECBwrgWioTgDjrLRONJslI6G6AxSbRul19fXy9tvv10e%0APnxY5ubmhg3YOzVMt+vO/LmGtXMEzqlA/P1264yoL2JaBKM8r854/PjxM3VG1DHx6gazZF2R6Tkl%0AtVsECBA4swJZP2cAYl4/tteOuXMx75133hnU97Ozs4M6P68bI81zQKS5vlx/rkNKgAABAqcrEPVy%0ABqpHSbKezvo/vgvEK+ryOBfEsrn87du3B/cQ7t69O6jnY37U/5HmK88Fsb5cd6a5vdMVsHUCBAgQ%0AIECAAAECBM66gMD2s34ElZ8AAQIECBAgQIAAAQIECBAYG4FoLI4hG40zoCgaljNQtW2UjvnXr18f%0AvOI92XA9qkE615XbSNTueE6XEiDQf4H8+400Xvl33tYZUXdkIEvMjx564xXLZ52RwSwxnq9YNtfb%0ASsQ0AwECBAicrkDUxVm3R0myvo66O88BMT/PAVnamB+/8pPvyWvGNo33t+eAXHfW/5nmOqUECBAg%0AcLoCWU9H3R11f54Hom6P8XjFEPPjF+B+97vfDcZjuaz/u98HYtn2XDB4g/8IECBAgAABAgQIECBw%0ARAIC248I0moIECBAgAABAgQIECBAgAABAscpEI3R2eCcDdORRmNyNDhng3SmOa99T9swnQ3UMS1e%0AbaN0rv8498e6CRA4XoH4O27//vPvOuuMDGZsl4l57fhOdUYsp8443uNn7QQIEDhKgfYcEPV81O+R%0AZlBjbCuWiYDGUeeBvQY0xjoMBAgQIHD6AlEfR32e9XKk8crr+DwPxDK5XMzP6bls3jfINObnOnKd%0AmcZeR95AgAABAgQIECBAgACBwwoIbD+soPcTIECAAAECBAgQIECAAAECBE5QIBuKs/E4GpWjITob%0AoCMfQ0zP4KSYlo3P0SAdy2aa03N9uf5YR5uPcQMBAmdPIP+O82+8rTNib/ZbZ2QwS64v1x/ravMx%0AbiBAgACB0xOIOjnq+KybI41XnAe61405L6bHg085Hsu2wYx5DojpuUymp7entkyAAAECzxPIujrS%0Anc4DMT0ffm2XG3UeaNf3vG2bT4AAAQIECBAgQIAAgf0KCGzfr5jlCRAgQIAAAQIECBAgQIAAAQKn%0AJBCNxxmEmg3NUZSYFq8MUsp50TDdXT6W6b66jdIxbiBA4OwLxN9ytw6Ivcr6IvPPqzPyQZgMaFRn%0AnP3Phj0gQGD8BLLuzuvDvG5MiZifAY0xLcbba8Y8F8T78xXL5NDmc5qUAAECBE5PIOrluO7P+jnS%0APAe03weihN15MR6vPA/sdA7I5XIdp7e3tkyAAAECBAgQIECAwHkSENh+no6mfSFAgAABAgQIECBA%0AgAABAgTGQiAaj3OIfDROt0NOy4ClbMyO5WJam0Y+XtkgnevOtF2vPAECZ1Og/XuOfPzNt0NOy+nq%0AjFZHngABAmdXIOr3rNNjL/J8EPV9G9SY54EMbG+Xy6DGTLvXjbns2VVScgIECIyHQNbXec3f7nWe%0AB+LckOeNnJb1f6bteaBdhzwBAgQIECBAgAABAgSOSkBg+1FJWg8BAgQIECBAgAABAgQIECBA4AQE%0AonE5GppzyMbmHI80pkVgUgYn5bRcNhqkozG6bZCOeQYCBM6fQPxt77XOiDohl433qTPO3+fBHhEg%0AMN4Ceb0XaVwPxhD5jY2NwXVh99oxrxe7aa4nNbvjOV1KgAABAqcrEPVzBqpnSWJa97o/xvMckMvn%0AcqPOATEvX7HeyBsIECBAgAABAgQIECBwVAIC249K0noIECBAgAABAgQIECBAgAABAico0G04jsbm%0AHGJeNkzntEhzejZM53ik+crl2vfJEyBw9gXib7wd1BmthjwBAgTOr0DU/xmkmHuZ14kR3J7XgBHQ%0A2J4bYtmYl9eNmebymeY6pQQIECDQT4Gor9uHV0edA7K+z+ViT7Ke79b/MR7zcmjzOU1KgAABAgQI%0AECBAgACBwwgIbD+MnvcSIECAAAECBAgQIECAAAECBE5BIBqOuwFKUYxoYI4h58d4NkzHtO4rG6Rz%0A+uDN/iNA4NwJZJ0QaTuoM1oNeQIECJx/gfY80L1OzPGdrh271425rkzPv549JECAwNkWiPo67yNk%0A3d3W7TEvzwGxp7FMvtrl8r2Znm0VpSdAgAABAgQIECBAoI8CAtv7eFSUiQABAgQIECBAgAABAgQI%0AECCwR4FuY3I3KCkbpnO5SLuvdlO5XDtNngCB8yPQ/Rs/SJ3RrqPNnx8le0KAAIHzJRB1dfeaMPfw%0AsOeBXI+UAAECBPorkOeBNs18nB/afO5FTOu+2nmRj/kGAgQIECBAgAABAgQIHLXARP2isnXUK7U+%0AAgQIECBAgAABAgQIECBAgACB4xdob+tEPsfbfLcU2TAd09t8jneXN06AwPkRyDoi9qitJ9p8d2/b%0AeqLNx3IxbiBAgACBsyPgPHB2jpWSEiBA4DgE8jzQpm2+u8283m+/B7TTussbJ0CAAAECBAgQIECA%0AwFEICGw/CkXrIECAAAECBAgQIECAAAECBAickkA2QsfmM59pOy0bn2Na5jNtp0XeQIDA+RUYVT+M%0Amjaqfhg17fxK2TMCBAicT4FRdf6oaaPq/FHTzqeSvSJAgMD5Fcg6P9PY08xnGtNG1fk5LdNYzkCA%0AAAECBAgQIECAAIGjFhDYftSi1keAAAECBAgQIECAAAECBAgQOGGBtvE5Nt0d7xan2wjdHe8ub5wA%0AgfMl0K0juuPdve3WEd3x7vLGCRAgQKDfAt16vzveLX233u+Od5c3ToAAAQL9Fmjr/Ta/U6nber/N%0A77S86QQIECBAgAABAgQIEDiMgMD2w+h5LwECBAgQIECAAAECBAgQIECgRwJ7aZDuFlejdFfEOIHx%0AEdhvnaG+GJ/Phj0lQGA8BJwHxuM420sCBAiMEtjvOSDW4fvAKEnTCBAgQIAAAQIECBA4agGB7Uct%0Aan0ECBAgQIAAAQIECBAgQIAAgVMW2EsDtQbpUz5INk+gRwLqjB4dDEUhQIDACQvs5RwQRXLteMIH%0AxuYIECBwQgJ7OQ84B5zQwbAZAgQIECBAgAABAgQGAgLbfRAIECBAgAABAgQIECBAgAABAgQIECBA%0AgAABAgQIECBAgAABAgQIECBAgAABAgQIECBA4FQFJk916zZOgAABAgQIECBAgAABAgQIECBAgAAB%0AAgQIECBAgAABAgQIECBAgAABAgQIECBAgAABAmMvILB97D8CAAgQIECAAAECBAgQIECAAAECBAgQ%0AIECAAAECBAgQIECAAAECBAgQIECAAAECBAgQIHC6AgLbT9ff1gkQIECAAAECBAgQIECAAAECBAgQ%0AIECAAAECBAgQIECAAAECBAgQIECAAAECBAgQIDD2AtNjLwCAAAECBAgQIECAAAECBAgQINBjga2t%0ArSMt3cTExJGuz8oIECBAgAABAgQIECBAgACB/gi4j9CfY6EkBAgQIECAAAECBAjsX2Cifqk52tbR%0A/ZfBOwgQIECAAAECBAgQIECAAAECYynQ19sygt/H8uNopwkQIECAAAECBAgQIECg5wLuI/T8ACke%0AAQIECBAgQIAAAQKHFhDYfmhCKyBAgAABAgQIECBAgAABAgQIPF9gr43Pe13u+Vvc2xJ7DWLf63J7%0A26qlCBAgQIAAAQIECBAgQIAAgd0E9np/YK/L7bat/czb6/2BvS63n21blgABAgQIECBAgACB8y8g%0AsP38H2N7SIAAAQIECBAgQIAAAQIECJywwPMalXea307fXFkuG8srZXNttWytr5fN1bWartXxmm5s%0AlrK1Wf/Fq/4YX80PhomJMjE5Wep/gzTyEzPTZXJmpr5my8T0z/n5+TI1N1eXm/j5bU/TLtPzGqGf%0AN7+7PuMECBAgQIAAAQIECBAgQIDAswLt/YBn59av/Vv1u/+IoZ2+uVzvI9R7CU/vH9T7CHH/oL42%0A672EuI8Q9xDi/sHT9Of1de8jTE2WyemZei8h7iPU1H2EEeomESBAgAABAgQIECBwnALTx7ly6yZA%0AgAABAgQIECBAgAABAgQIjINA25Dc3d9R83LaxpMnZe3Ro7JeX5tLT8rmykrZWFqqDdEr0WrdXdWR%0Aj0/W4Pap+YUyOT9XphcvlOmLF8pUpBcuDIPeuxttg9lzP3KZdl5OkxIgQIAAAQIECBAgQIAAAQLb%0ABbrfp9u5o+YNptX7BOv1PkLcQ1h//KhsPFmq9xHiofgazF5fJzFMztUH5RfmyyBdXCgzFy+VqXoP%0AYXpx0X2EkzgAtkGAAAECBAgQIEBgDAT02D4GB9kuEiBAgAABAgQIECBAgAABAkcvMKqhObbSnT5s%0AfK4Nz6s//VjWHzwo6w8f1kboxycSvH6gPa89tkWj9NTFi2Xm8pUyc6W+Ll8eNFJ3g9e747m9nabn%0AfCkBAgQIECBAgAABAgQIEBgnge79gtz37vS8j7BW7x2s/fRTvY9QX4Ng9rNwH+FSvYdwub6ulplL%0Al9xHyIMsJUCAAAECBAgQIEBgzwIC2/dMZUECBAgQIECAAAECBAgQIEBg3AW6jc3h0Z2WDdCrP/5Q%0AVr//vqz9+GNZq8HsJX7ye5/DxNRUmag/A14mn6aTk9NPxyfqtIm6svjJ8Poa5OO/2ntbbr9Eh+/1%0AJ8Y363a3NjYG2480X/ssymBbM5dq4/TVGuT+wrUy+8ILtSy1XLH9ZuiOx6xR05q3yBIgQIAAAQIE%0ACBAgQIAAgXMp0L1nEDvZnTYYr9/dV+v9g9Xvv6v3EX4qaw8Pdx9hYmq63kuYrP9+vq8w8j5CFObn%0A8sSvxv18H2FrI+4lHNF9hPqQ/MzVq/UewtP7CFGm7j2C7ngYjZoW0w0ECBAgQIAAAQIECJx/AYHt%0A5/8Y20MCBAgQIECAAAECBAgQIEDgEALdBudYVTst89ED+8r9+2X1h6fB7HsNZJ+cmSmTs7NPX9M1%0AcL2OT9R0sr5qS+4hSr7LW2uD9eb6etmqr6fpWtlcjddq2Vxbix3c5c0/z6plG/TkHo3T16+X2dqr%0Aewxt43Ob//ld2+bnNCkBAqcrkPXYUZVi1N/+Ua3beggQIECAAAECBAj0XWDU9XU7LfPRC/vKt/U+%0AQjwUX3tm39N9hPpdfHgfIe4fzMT9g5O+j7BWttY26v2Deg9h3/cRapD7tWtl7saNMh09uteh/f7Q%0A5vM4j5qW86QECBAgQIAAAQIECJw/AYHt5++Y2iMCBAgQIECAAAECBAgQIEDgCASyoTlX1Y5nftCb%0A2rff1oD2b8rGkye56Oi0Nj5Pzc2Vyfqamq/pbH3VRuhjC14fXYrnT42g9xrcPgh0X1ku68vLZXNl%0A5bnB7pNz82Xu1s0yd/PWoDf32FDb+NzmsxCjpuU8KQECRyOQ9dXRrO1o1uJv/2gcrYUAAQIECBAg%0AQKA/AqOuu9tpmV/9of66W95HWFrafQcG9xHqg/BzCz/fR6j53t5HqA/Or67U+wfLZWN5pWzs4T7C%0A1HzcR6j3EG7cdB9h90+CuQQIECBAgAABAgTGSkBg+1gdbjtLgAABAgQIECBAgAABAgQI7CaQDc25%0ATDue+bWHD8vKV1+W5a+/fhrwnQt30on689rRSDu5EA3Q84Og9t4FsXfKvONoBLvXXtg2apD7Rm14%0Aj9dW/Zn0nYbodX6+Nk7P3blbZutPjsfQBrK2+e68wcL+I0DgQAJZT+3lzftZdi/r22mZ7t/7TsvF%0A9P0su9t6zCNAgAABAgQIECBwUgLd6+p2PPNrDx6U5XofYSXuI9Tv1jsNg/sIcQ+hvibjPkL9dbez%0AfB9hI3pzr/cR1peelM2l5V3vI8Qv2c3dul3vI9zZ0y/C+e6w06fIdAIECBAgQIAAAQJnX0Bg+9k/%0AhvaAAAECBAgQIECAAAECBAgQOKRANjbnanI80+hpbOXrr2pD9FdlvQa27zREj+xTixfK9GJthK75%0AM9sAvdMONtPDZPPJ0qCBOgLddxqmFhcHDdMLNcg9GudjyAboTPO93fGcLiVA4FmBrJ+enfN0ym7z%0Ac14E1cQvMmyurZat9drDYv21ho2VGmizsT4IOtna3CqlPsSytVUfZBk8zDJRyuREiYCb+l/9F/mp%0AMjE9XX+FYvZpWh9smZydqQ/zzJd4yCWGnf62d5r+dA+e/r+XZdrl5QkQIECAAAECBAichEBeU+e2%0AcjzT+M68/GUEs9f7CI8e5WLPpIMH4es9hKmFxbP9QPwze/bshOHD8vUX7yK/0zB94cLgPsJ83Eeo%0AAf4x5PeCTPO93fGcLiVAgAABAgQIECBA4OwKCGw/u8dOyQkQIECAAAECBAgQIECAAIFDCmSDc64m%0AxzONnwhf+uLzsvLNN6VGduZiv6Txs+C1kTUaXeMVwZ3jOGxtbJSNx4/LerwiyH2UVYWZvX69LL78%0AyiANp2yAzrS1GzWtnS9PYNwEsl4atd+j5uW0ePAkAmnWHz8qG/VhlI3lpUEw++CBlB3+Vkdt4yDT%0AJqamnv5yRQ1yH/Q4WR90mbl4sUxfvFAf/tkeoNKuf6e//52mt++VJ0CAAAECBAgQIHBcAnmN3a4/%0Ap2U6uI/w2Wdl5X69jzBqGNxHWKjXxIv1PsLFEtfM4zjEfYTBPYT4nlJ7c9/xPsKNm/U+wstl9tq1%0AAVN+J8i0tRs1rZ0vT4AAAQIECBAgQIDA2RAQ2H42jpNSEiBAgAABAgQIECBAgAABAkckkI3Nubp2%0APPLRuLpce1Rb+vzzHXtnHwSzX6rBmWPcCJ1+3XSr9uo8aJyuPdvv1JN79OK+cO+lMv/ii2WyPgzQ%0ANj63+Vh3d7y7PeMEzrNAWz+1+9mdnuPrjx6W1R9/KusPHtRg9oeDv8WnPa237+5HPgJ4pgdB7pfK%0A9JXLZfbK1fqLF4uDwnX/7rvjuQc7Tc/5UgIECBAgQIAAAQJHIZDX27mudjzycR9hqfbOvlwfjN+p%0Ad/Z40HP20uUyVR/yHPwCUq5MOvi1qHgQd/1hBLmP/kW46Exg/qV6H6H24u4+gg8NAQIECBAgQIAA%0AgfMtILD9fB9fe0eAAAECBAgQIECAAAECBAj8LNA2PMekHM90c329BrN/VpZqz2qbq6vPuEVv7DOX%0AagBmfU3OzDwz34RnBbaqaTRMrz18UDbX1p5ZIEzn790ri6+8WqZmZwfzM1A103xTdzynSwmcN4Gs%0Ak9r96k4bjNcAmtUffyyr339X1n/6qazVYPYIqNnvEEE1EWQ+MVlfU5Ol/JwO/uZqb5Il/tV0q9R5%0A9f+J+uMVW2VzUIcO8ps1kGdzo267TqtpBNJHOeIhl/0OUSdMX75cZq5eLXPXrpeZK1cGq2j//tt8%0Au/6dprfLyBMgQIAAAQIECBDYj8DI6/C6gpwe33Of1HsIcS9ha8R33rh3MH0x7iNcdB9hj/Bxb2a9%0A3kOIewk73UdYeOnleh/h5WrqPsIeWS1GgAABAgQIECBA4EwJCGw/U4dLYQkQIECAAAECBAgQIECA%0AAIGDCGSjc7w385lurq2WJ5/+3BBdG1C7w9TCQu1J+EqZqr2DGQ4uEL2urf70Y9l4/OTZldTA2vkX%0A75ULr9YA99qLXQwZpJppvqk7ntOlBM6yQNZH7T600zIfv4aw8u39Gsz+fVmrQe177Y09AmomZ2fK%0AxMxcDf6ov5JQA8gHvRzW9Lh6i4zA9gju2VyvQe7ra4PX5upa2agPDsVDL3sZBg8UvfBCmX3hWpm7%0AefOZ+iHWMapOGDVtL9uzDAECBAgQIECAAIEUyGvwGM98pnFN++TTT8py/aW3UQ+XTtdfIpqu9xEi%0ANRxcYP3Jk8FDvJF2h3g4d/ig/NzcYHZ+D8g0Jrb57jqMEyBAgAABAgQIECDQTwGB7f08LkpFgAAB%0AAgQIECBAgAABAgQIHIFANjrHqjKfafQC9uSTT2oP7Z8+0xAdgZ7RM/tM7Tl48ueexI+gOFZRBcJ9%0ArfYuvR69S3d7dK69QkfD9MXX3xi6ZyN0poHY5qESOKsCWRe15W+nZX7QK3sNZl+5f79sjAjoaN9f%0A/zgGv34wOV8D2Ofma76mNaA9pvdpiL/9+GWMrfpaX1kum8srI38po1vmqJdnb9wcBLnHL2jE0NYH%0Abb47b7Cw/wgQIECAAAECBAg8RyCvw2OxzGcaPYg//tvfBj20dx8yHd5HqAHtfuXtOcj7nB3u6w/i%0AV6oePnsfod6/WXjppXLhtdeH7vm9INPYXJvf5+YtToAAAQIECBAgQIDACQsIbD9hcJsjQIAAAQIE%0ACBAgQIAAAQIEjl8gG51jS5kfpjWgcumLz8uT2hgdgZXtEA3RM7UROnpoL7X3L8PxCURgawS3R9Bu%0At4e76Hlt4ZVX60+LvzLoVTpKkY3QmbbTjq+U1kzg6AWyLso1t+OZX6t/G8tffVVWvvm6bK6s5KLP%0ApFFnxa8cTNZfloh0Knoq7FkQ+zOF3mHCINi97uvG8nLZWHpS07rfW1s7LF2r6IXFMn/nTpm7c7v2%0AhPn0FzWyfsi0ffOoae18eQIECBAgQIAAgfEWyGvxUMj8MK3fX5989tngPkL8GlE7TExOlZmrl+u9%0AhKvH9mtI7fbGOR/fGeJB+dX6Khsb2yji154WX32tLL78col7CjHkd4BM22mDBfxHgAABAgQIECBA%0AgEAvBQS29/KwKBQBAgQIECBAgAABAgQIECBwEIFsdM735nik8VquQaJPPvqoBk0u5SKDNBo9Z2sj%0A9PSVyxqit8mcwEg9LhHEOwhwr725t0P0lr9Ye29fqL24Z0N0pJnPZbvjOV1KoE8CWR9lmXI8040a%0A1L381ZdlpQa0rz96lIs9k0bw+tTiYg3sfhrMflYD2Z/Zse6EWjdsLD0Ncl+vPdV3H0RqF5+uDyMt%0A3L1b5m7d3rWXxniP+qKVkydAgAABAgQIEMjr8ZSI8ZwWaVyjP/7rX+uvDC3nIoM07iPMXL06+KW3%0AeODUcHICgwD3eh8hgty3uvcR6velxTd+Nfh+kNf+kWY+S9kdz+lSAgQIECBAgAABAgROX0Bg++kf%0AAyUgQIAAAQIECBAgQIAAAQIEjkAgG55jVZmPNF7rjx+XR3/5c1n7/vttW3raQ3ttiL56RUD7NplT%0AGKnHKXpdWxvRg/v0pcvl4jvvPA0YaBqk24boNn8KpbdJAiMFsi5qZ+a0TFdqvbT8+edl5dv7o3so%0Ar5/56I19+sLF+los0RPhOA6ba2tl4/GjWp9Hb+7bg4qGHjWgKHpxX7j30qC+iOlZN2Say3bHc7qU%0AAAECBAgQIEBgfATymjz2OPORxmutPmz6+M9/GnxHbUUG9xFqQPtsfZ3bh0zbHe5zPo7TTz+W1R/q%0AL8HV3tzbIR5+vfh2vY9w6dLgO0Fe/2cay7b59r3yBAgQIECAAAECBAicroDA9tP1t3UCBAgQIECA%0AAAECBAgQIEDgkALZ+ByryXw2RG/Vn6Z+/LePy9Knn24PGK2BojOXL5XZF64Nf6L6kMXw9iMSiMbo%0A1R9/qMED9afFayN1O8y/+GK58Ks3Bz0yRwN0NkJnGsu2+fa98gROUiDrotxmOz6on2rdtPTll2X5%0Ai8937J19EMxegzCmL16oD95M5aqkVSB6ZYxAo/WHD3fsyT0CWRZffrnM3bw1eHCprRvafIB2xyET%0AIECAAAECBAicb4Hu9Xns7eA6vX4H3azXmk8+rvcRPv9s+3fS+h10tl5jRi/t0Vu7oT8CW5sbZa0G%0At8fD8s/cR3jppXKh9uA+WR8Qjuv+vPbPNPaizfdnr5SEAAECBAgQIECAwPgKCGwf32NvzwkQIECA%0AAAECBAgQIECAwJkX2K0xeuX778rjP/2pbCwtbdvP6cXFMnvjxiA4etsMI70SiMDVle++eybod3J2%0Atiy+9VZZuH1n2PjcNk7nTmiYTgnpSQq0dVJsN8czjV7Hn3z22SBIZqvmu0MEW0xHMHt9Tc7MdGcb%0AHyGwubJS1h7WIPdHD0s8zNQdJmtv94uvvFIWXrw3DEDK+iHTeE+b767DOAECBAgQIECAwPkQyOvy%0A3JsYz2mRLtdfUYr7CHGN2Q5T9ZeT5m7cHARHt9Pl+yUwuI/wbb2PUH/pqR0m5+bKhbffLvPx0GsN%0Abo8h0sznst3xnC4lQIAAAQIECBAgQOBkBQS2n6y3rREgQIAAAQIECBAgQIAAAQJHIJANz7GqzEca%0Ar+hd7fFHH9aekL/YtqUIGJ2rAe1TFy5sm26k3wIbS8tl5dtvaq/M24OAZ2uD9KV33ikR6N42SLcN%0A0W2+33updOdBIOui2JfMZ7pRA2Oe1F+OiB7aRwVfTy0ulJkrV0s8eGM4oECt/yOAZe2nB2VjefmZ%0AlURdsfByDXCvPTbG+SCGrCMybacNFvAfAQIECBAgQIDAuRHIa/PYocxHGq+4j/DoL38uK/VXldoh%0AHjaNB+Ndp7cq/c9vPHlS7yN8W+LB4naYu3OnXHzrbb8C16LIEyBAgAABAgQIEOihgMD2Hh4URSJA%0AgAABAgQIECBAgAABAgR2FsgG6FgiG6Ezv/L997V3tQ+299Jee+GauXqlzL1wLaIYd16xOf0VqIEG%0A8ZPiq/X41oM+LOfT3ttrr2u3bpXJycnB9AhQFaQ6JJI5AYFunRSbzGkRSPH4b38b9NBeNje3lWai%0AfmajZ/aZK1f0zr5N5vAj8SDBeq0z1h7VnhqbOiPWPDE9UxZffbUsvvyyHtwPT20NBAgQIECAAIEz%0AIZDX51HY9j7CZr1GX62/FPao3kfY1kt7/V45+8LVMnv1BfcRzsQRHlHI+j1g7cefysoPnfsIg97b%0A3xl0fOA+wgg3kwgQIECAAAECBAj0QEBgew8OgiIQIECAAAECBAgQIECAAAECexPIxug2zUbpx3/9%0AqCx98sm2FU3OztWg5/pz4bXh0nD2BSJIeOX+/e0PLtTdmn/xxUGvaxNTU3pvP/uH+czsQdZDUeDM%0AD9ONjfLk88/KkxrUvlV7f2yH+JzOXLk86KE9gtsNxycQ9qs1mGXtwU/PBLhPzs2XxddfKwsv3hs+%0ADNN9MCZK1j4oc3wltWYCBAgQIECAAIHjEMjr81h35iMdvGpQ+6MP66+91ev2dpiq9w/mbt2uvw42%0A006WP6MCW2urZfmbeh+h86tOc/fulUu19/b4TtZ+D2iv/9v8Gd19xSZAgAABAgQIECBwJgUEtp/J%0Aw6bQBAgQIECAAAECBAgQIEBgvASyATr2OvPZGL2+tFQevv/eoHfeoUr0rlZ7Vose1moL5XCyzPkQ%0AWPu59/atpgfsqQsXysV/+G2ZuXhx2CjdNk7HnmuUPh/H/7T3IuugLEfWRTEe+aUvvyxP/vrX2uPj%0Aci4ySAcB7VevlpnLlwfBE9tmGjlWga36oMHqTz/W88SD0tYbsdGpxcXBgzGz168P646Y3tYXbT7m%0AGQgQIECAAAECBPov0F63Zz7S6KV9/cmT8uj998v6wwe/7Ei9dxC/9DYT9xEM505g9ccfn/kVuKl6%0A/+DSb39bphcv+BW4c3fE7RABAgQIECBAgMBZFhDYfpaPnrITIECAAAECBAgQIECAAIExEMgG6NjV%0AyLevlW/vl0d//KD2iLw2lJicmSnzt2vvanppH5qcx8yg9/avvykbbfBw7WntwltvDXtgzsD2Nii1%0AzZ9HF/t0vALd+ii2lnXS2sOH5dGf/7T9IZs6P3oAjAdtZq5e8aDN8R6e5659a3OjrP1QA1rqwzH1%0AwG1bfu7mzXLhzbfK1MKCAPdtMkYIECBAgAABAmdPoHvdntfskS5//XV5XK/b219WmpydrfcR7uil%0A/ewd6n2VOHpvX6r3ETZXVobviweQL7z9Tpm/c2f4PSDvJeRC7iOkhJQAAQIECBAgQIDAyQgIbD8Z%0AZ1shQIAAAQIECBAgQIAAAQIEDiCQjdFtmg3Sjz/+uCz97eNta525dKnM3rihN+RtKud4pAYlrH7/%0AfYme19phvv6keASoTtYG6rZBOhujM23fI09gN4Gsg2KZzGddtLm+Xh7XHtqXv/h8e7B0/HLElcu1%0Ax8cXap00tdvqzTthgQhiirojHkbYNtSHEBZffa2+Xh2cR0bVH7G8OmSbmhECBAgQIECAQK8E2uv1%0AKNjwur321P74rx+V5U8/3Vbe+EWluXofoV7kbZtu5JwK1PsIK999V+KX4Nph/qWX632ENwc9t4/6%0AHuA7QKslT4AAAQIECBAgQOB4BQS2H6+vtRMgQIAAAQIECBAgQIAAAQIHFBjVGB0/GR5BpI8++GNZ%0AvX9/uOZBj8g3bpaZSxeH02TGRyB+Rn7lm2/K1sbGcKenr1wpl3/3+9rj3uywYTpmZmN0psM3yBAY%0AIZD1UM7KoJgYj/zy/W9qb49/3tbjX8ybvnBh8JDN5PR0jBp6KrC5ulqP4f2yuby8rYRTi4vl0m/+%0AoczUemRUUEssrA7ZRmaEAAECBAgQINALgbx+b9O8j/DwvffK2vffDcsZ9xHmbt4q0xcvDKfJjI/A%0AxuPHZTnuI9T7TDlM14eSL//2dyV+CXCyfj7ymr+b5vJSAgQIECBAgAABAgSOR0Bg+/G4WisBAgQI%0AECBAgAABAgQIECBwQIFsgI63R759rdUA5kfv/qFEA2QO0eC4cLf+ZPTMbE6SjqFA9MC8/NXXZWPl%0AlwDVybm5cun3/1gfeLg0DE5tg1SDKRuox5DMLj9HoFsXxeJZH22urZVHNaB95euvtq0l6qO5+pDN%0A1OLCtulG+i0QPbev1l4b24djosQLr7xSLrzxK7239/vwKR0BAgQIECBAYHCdngx5zZ7per1/8OAP%0AfyibS09ykcED0PN37gwCmIcTZcZOIDpOWP7yq7K5ujLc98mFhXL597+vDytfdB9hqCJDgAABAgQI%0AECBA4GQFBLafrLetESBAgAABAgQIECBAgAABArsIdANJsyE60rUHD8rDP/xbbXBcHa5huvaqO3f7%0A9iDocDhRZnwF4ifFa+/LEaSaw8TUVLlYe1ybu35do3SiSJ8rMKouijdFb48r335be2n/0/Ze2icm%0AytwL18rM1SvxtMRz12+B/glET42r339f1n76aVvhovf2i7/5TZm9cnX4IIwHZLYRGSFAgAABAgQI%0AnKrAqGv3vJew+uOP5WF9OH6rPpiaw1T9daX5W7fcR0iQcU/jl7i++bqsP/qlA4WJ+stbl+ovwM3W%0AHtzz2j/T5PKQfEpICRAgQIAAAQIECBy9gMD2oze1RgIECBAgQIAAAQIECBAgQOAAAjs1RkcgaQQb%0APnrv3W296c5cfaEGK187wJa85bwLRPBC9L48HGqg8YV3fl0GPfL9/HPi2QjdTYfvkRlLgW49FAgZ%0AFBOBzw//Untp/+KLbTZT8/NlrgbGRG/thrMvsLG8XFa++aZEr/zDodYhi6+/XhZffW1bYEvMV4cM%0AlWQIECBAgAABAicu0L1+z2v3pw+k3i+P3n8/nk4dlmv22gs1WNl9hCGIzFBg7Ycfy8r3zX2Eeu/g%0A4q9/8/S7XnMfIa//441tfrgiGQIECBAgQIAAAQIEDi0gsP3QhFZAgAABAgQIECBAgAABAgQIHFYg%0AG6PbNPLRGL381Zfl8Z/+FNGlTzcTPSPfvFlmLl067Ga9/xwLrD95Ula+/rpEMHIOC2+8URZfebVM%0ANo3SMS8bozPN5aXjJZD1T+x15HM86qH1x4/Lw/ffKxuPHv2CUuui2WvXyuzVq79MkzsfAvX4xwNV%0A8ZBMO8zU4x3BLdP1YYaoL7LOyDSWbfPte+UJECBAgAABAgSOViCv19s08oP7CH//++BXloZbrNdu%0A87dul+mLF4aTZAh0BTbq976leh9heP+pLrD41ltl4d5L7iN0sYwTIECAAAECBAgQOEYBge3HiGvV%0ABAgQIECAAAECBAgQIECAwPMF2kboWDrGszF6qfaM/KT2kJzDRA1InrtdG6MXF3OSlMCOAhsrK2X5%0Ayy+39fQ//8or5cIbvxoEn2aAe6wgg1Ez3XGlZpxLgayHYueyDsp08HDNn/+87XM0OTdXFm7fKhMz%0As+fSw049FRj03l4DWzbX14ckk7Oz5eJv/mHwUEPUF+0rF1KPpISUAAECBAgQIHA8Ann93qYR0B7j%0ATz79tCz99aPhhuM+wvydu2VqYX44TYbATgKb9RecluI+QvuQfPPrTe4j7CRnOgECBAgQIECAAIGj%0AExDYfnSW1kSAAAECBAgQIECAAAECBAjsU6BthI63xviwMfqzz8rSRx8O1zgxNVXm79bG6BpQaiCw%0AV4HNtbVBcHukOcy99HK58KtfDXtci4bpGDIYNdNcXnq+BUbVQ1kXPf7wL2X588+3AcxcuVLmrl+P%0AD8y26UbOp0AEtKx8c7/22t/01l939cKbb5aFl1/ZFtje1h1t/nzK2CsCBAgQIECAwOkIjLp+H95H%0A+OSTsvTxX4cFm5ieLgv1PkI8nGggsFeBzdXVp8HtzQOu86++VhZfe21wH0Fw+14lLUeAAAECBAgQ%0AIEDgYAIC2w/m5l0ECBAgQIAAAQIECBAgQIDAIQV2aoyOBumlCGpve1iLxugXXyyTMzOH3Kq3j6PA%0A1sZGWao/RR+N0znM1Z8Sj8DUbJCOINR8xTKCUlPqfKc71kP1QYgH775b1n/8YQgwMVkfrrl1q0xd%0A8IsRQ5Qxyqw9+KmsfPtdPIE13Ou5O3fKxXd+XSbrg1ej6g/1yJBKhgABAgQIECBwJALd6/cMaB/c%0AR4ig9r99PNxO3D+I+wgR3G4gsF+BrRrUPriP0DwkP//Kq2Wx9t6e9xE8JL9fVcsTIECAAAECBAgQ%0A2JuAwPa9OVmKAAECBAgQIECAAAECBAgQOEKBXRujO0Htk7URev7evRKpgcCBBWpw+5P6c+KbKyvD%0AVQhuH1KMXSbroNjxyLevtUePysM//FuJn6DPYbL+UsRCDWIWFJMi45lG/bH81Vdls+m5cfry5XLp%0Ad78f/JpIG9jSBrW3+fGUs9cECBAgQIAAgcML5DV8poLaD29qDbsLjHpIXnD77mbmEiBAgAABAgQI%0AEDgKAYHtR6FoHQQIECBAgAABAgQIECBAgMCeBbIROtO2MXq5Bh4/+fOfhuvSw9qQQuYIBLY2f+65%0AfeWXntvbnxPPHpczjU0KSD0C+J6tIuueKFbk29fK99+XR++9W6J3vhymL14c9NRePww5STrGAhHc%0Asvz112VjaWmoMFEffLj8j/9Xmamflaw/Ms2F1CUpISVAgAABAgQI7F8gr+Hba/fID3pq/+LzsvTh%0Ah8OVTszMlsV7taf2+qs6BgKHFRgV3L7wxq/KwssvD3tuz2v/vObP9LDb9n4CBAgQIECAAAEC4yog%0AsH1cj7z9JkCAAAECBAgQIECAAAECpyDQNkbH5tug9pX798vjP74fkaaDkglqP1j+/44AAEAASURB%0AVIUDNAab3NrcfPpz4k3P7QtvvlUW4lcBJidHBqVqlD4/H4xuHZSBMVEXRbDy4w/+OKyDYq/nrl8r%0AM1dfOD8A9uRoBOp5auW778raTz8N1zcxPVMu/f53ZebK1WfqklxIXZISUgIECBAgQIDA3gXaa/i8%0Afo80ruFXvqnX8H+s1/A/D4LaU0J6pALxC3B//3vZXP3lIfmFt98pC3fvPnPtn9f8mR5pOayMAAEC%0ABAgQIECAwJgITI7JftpNAgQIECBAgAABAgQIECBA4JQF2sboKEob1L76ww/bAkqjZ7X52kA4MT19%0AyqW2+fMmMFGD1xej8XlmZrhrSx/+ZRDUnJ/J7mc1x4dvkDmTAnkc2zTycdyXPv9s24M10Tv7/J27%0AgtrP5JE+gULXz8fcjRv1dXO4sa31tfLgX/+1xENabV2Sn7dYsM0P3yhDgAABAgQIECCwo0BeP7Vp%0A5ON6a7U+aPj4gw+G7437B4sv1vsIemofmsgckUD9TC28+OL2+wh/+XNZ+Xb7tX9srf2sHtHWrYYA%0AAQIECBAgQIDA2AkIbB+7Q26HCRAgQIAAAQIECBAgQIDAyQtkw15uOcazMXr98aPy+P33ItJ9MDsC%0Aj7sNhvk+KYEjEfi5Ubp9cOLJnz4o8YBFBqRGGkN+djM9ku1byYkL5PFr0zjG8Xr88cflyYcfDssU%0AgTALL94r0xcWh9NkCIwSmLlyuT4AcafEgxCDoX6eHr33bln68sthXRKfuXzFMvkZfPoG/xMgQIAA%0AAQIECOwkkNdNmbbf1dYePtj2YOrTa/gXPRy/E6bphxYYdsCQD07U6/z4tYDV+itO7WczNpSf2UwP%0AvXErIECAAAECBAgQIDBmAgLbx+yA210CBAgQIECAAAECBAgQIHDSAm1DXuTjlQGlG6sr5dG775Wt%0A9fWnxYpekqM37dnZky6m7Y2ZQPbmV5pG6Sd/fL+sLy0NG6Xbz27wdMfHjOzM7m4et0yz/on08V//%0AWpY/+dtw3yZrL48L9+6Vqfm54TQZArsJTF+4UHsGrUFU9aGsHOJBmeWfg9szyCXm5Wcw01xeSoAA%0AAQIECBAgsF2ge70U4/GKa6v15eX6MGG9j7CxMXhTXIcN7iM0v8q1fW3GCByNQPzyW3TEMLz2j++U%0AtaMG9xGOxtdaCBAgQIAAAQIECKTAL3fbc4qUAAECBAgQIECAAAECBAgQIHBEAm1jdNsQPQgsrY3Q%0A0Ri9ubw03NrC7ds1oHR+OC5D4DgFJmZmy8Kdu8PeljfX1uqDFn8oGzUdfEZrI3V+brMc7Wc6p0n7%0AK5DHK9MMMo708V8/KsuffjIsfDxQs/DSS9t+Xn44U4bALgKT9by1cO+lEr045vC4BrcvffHFtrok%0A5uVnMdNcXkqAAAECBAgQIPBUoL1Oiny88vvZZn0oPgKJt1ZWhlzzt++UqTkPpg5BZI5VIL43tr/a%0AtLW6+vTeVv1s5uc0P7dZkPYzndOkBAgQIECAAAECBAjsLCCwfWcbcwgQIECAAAECBAgQIECAAIEj%0AEshGvUwHQaV/+UvZePBguIW569fKVO351kDgJAWiZ+75WzeHm9x88mTwk/bxGY3Pa6ZtQ3SbH75R%0ApncCeZwyzWM5qH9qUPvKZ58NyzwIao+e95rA5OFMGQJ7EJicnSmL97Z/hp785c9l+e9/3xbgEqvK%0Az2Sme1i9RQgQIECAAAECYycQ10rtK67jH/3pT2Xj4cOhxdyNG2VqcWE4LkPgJASmFhZKfPZy2Hz8%0AqMSDrfmds/3c5jKu/VNCSoAAAQIECBAgQOD5AgLbn29kCQIECBAgQIAAAQIECBAgQOAAAtlo1zbo%0ARSNfvFa++rKsff3VcK0zly6VmasvDMdlCJykwPTFS2X2hV8+f+s//FCe/O3jslF/VaD9/OZn+iTL%0AZlsHE8hjlccvAwwiXfr0005Q+1xZFNR+MGjv2iYw+BWIe/fKxPT0cPoguP3rrwW3D0VkCBAgQIAA%0AAQI7C3Sv42M87yMsf/F5Wf/2/vDNM1eulHgZCJyGwMzly/Xzd3W46bVvvy1Ln306/Lzmd9H8TA8X%0AlCFAgAABAgQIECBA4LkCAtufS2QBAgQIECBAgAABAgQIECBAYL8C2XDXNuRlY/Rq7aV96aOPhquc%0Amp8vczd/6TF7OEOGwAkKzF67VqabXwxYrb15r37//Y6N0vkZP8Ei2tQeBfLYtPVP5AdB7V98UZY+%0A/utwTZOzc2Xh3t1S9NQ+NJE5nMDkzExZiAcl2uD22ntjtz6JrbSf1cNt1bsJECBAgAABAmdfoL02%0Aymv54X2En34qyx9/PNzJQY/Z168Px2UInIbA3I3rZXpxcbjplU8+Kas//uA+wlBEhgABAgQIECBA%0AgMDBBAS2H8zNuwgQIECAAAECBAgQIECAAIEdBNrG6FgkG6Qj3VhbK08++GOprXyDd0/UYNL527dL%0AmZjYYW0mEzg5gblbt0oEpeaw9Oc/lfXl5UGjdPs57n7Gc3np6Qt0j00etwiIWfnmm7L04V+GhXwa%0AgHy3TExODafJEDgKgcFn6279bOUDE/X89/j998rqTz9uC3KJbXU/s0exfesgQIAAAQIECJw1ge41%0AUXsdv7G6WpbiPkK9poohHiB0H+GsHeHzW96527d+eai1fkaffPBB2VhZ2XYfIfa++xk/vyL2jAAB%0AAgQIECBAgMDhBQS2H97QGggQIECAAAECBAgQIECAAIGfBbKhLkG2NUZvbJQnf/lL2aqBwjnM10Di%0AtlfbnC4lcBoCE5OTZf7OLw9abP38IEb2Epif57Zs3c98O0/+ZAXyWGQaxy3yka7++GN5HMEwPw+D%0AYJjoVTsDj3OGlMARCUzOzpb5u3fqgxNPb8Fv1XPg4/feK+tPnjwT3J6bzM9ujksJECBAgAABAuMg%0A0L0GivG8jo9r+cf11282a6DwYKgPxS/Uh+Ndx4/DJ+Ns7GM8KN0+aLFVH8R4Uh+Sdx/hbBw/pSRA%0AgAABAgQIEOingMD2fh4XpSJAgAABAgQIECBAgAABAmdaoG2Izgbp1fvflPVv7w/3a/aFa2Wq+cnm%0A4QwZAqcoMDk7V+Zv3ByWYOPBg7L02afPNErH59rQH4Hu8WjroI2lpUFv2cMeHmvgwcLdF8tk7enR%0AQOA4Babm5uvDMneGv0oSD8s8evcPg18v2SnQpftZPs7yWTcBAv8/e+cBZ1dRNfCzPdmSbDoQIqFD%0AqBI60lGqVDUgICiISBFBEP0UC8UaEBUVFRFQelOUIr13Q5AWQggJ6b1utr3yzbnZuTvv7b1v3+6+%0A/v7z+92duTNz58787z13582cOQMBCEAAAhAoJAJuH972ldoXLJDoihV+NeuGD5fKQYP8cwIQKAQC%0AVeadrBsxwq9KxLyzbfPn+eMI+j7b99vPRAACEIAABCAAAQhAAAIQCCWAYnsoGhIgAAEIQAACEIAA%0ABCAAAQhAAAIQ6AsBq4xnJ+usrxN4EWOlvXXGh35xVYMHS+3wYf45AQgUEoHqIU1S3djoV6nj44+l%0Ac+1ab1LavtfW10waxuWPgMvfPherCBM1isRrjCKxKhR7Ti08GivalbU1+aswdy4rAvr/btDo7sUy%0AMV1o8d67od8TheO+02UFi8ZCAAIQgAAEIFB2BGy/x/bjra/9+U6z0037rI98JtVmYXxNc7N/TgAC%0AhUSgZuhQqW6o96vUMXu2dLa0hPb77bvvX0AAAhCAAAQgAAEIQAACEPAJoNjuoyAAAQhAAAIQgAAE%0AIAABCEAAAhCAwEAJ2Ik5dzI6Go1K6wfTRaIRr/iKykqpGz16oLfieghklUDdqFFSYS16G8X1Vt1K%0A3LzLVmHafde1IvY8q5Wi8B4EXO7ud0fD+qxapr0nMaMQY50+Vyw8Whr4uSJQ3dgktcO6F3OpBcd1%0AH36Y8D2x72+u6sR9IAABCEAAAhCAQKEQsH1624e3v7nazDhC3PwGU+eNI5i+PA4ChUygbpQZ66qq%0A8qqo766Ohdn3WX33XddM9ryQ20TdIAABCEAAAhCAAAQgkA8CKLbngzr3hAAEIAABCEAAAhCAAAQg%0AAAEIlBgBdzJOw3rYybv2hWbr8JUr/RbXjRgplVZh2I8lAIHCIpCsOBEzltZaP57tv9f2PS+sWpdv%0AbezzsL63oMY8r8jy5T6UmuZhUtPU5J8TgEAuCdQOH564E8T8edK2aFGPb4q+w+qsn8s6ci8IQAAC%0AEIAABCCQSwJuf8f249XXsYS2eXMlunq1X52Ehcd+LAEIFBaBCqPUPshZgBFbs0ba5s7x3mn3HS+s%0AWlMbCEAAAhCAAAQgAAEIFB4BFNsL75lQIwhAAAIQgAAEIAABCEAAAhCAQFERsJPR7iSdnYyOtreb%0ArcNn++3RrcOrh6BY6gMhUNAEvK3uhwzx69g5b550rl3rK6Jai2uuDPiZCWSdgMvdfn/sgpoOYxG7%0A3Wz9bp1uCV83Yrg9xYdAXggMMruVVNbV+vdum/GB/02x77D1NZN9x/0LCEAAAhCAAAQgAIESIWD7%0AObbvY33tz0daW6Vzzhy/pdWNDQkLBP0EAhAoQALVDQ0JC6o7586ViNlFzB0/sO+7Vt/KQgE2hSpB%0AAAIQgAAEIAABCEAgbwRQbM8bem4MAQhAAAIQgAAEIAABCEAAAhAofgJ2As71rWKp+m2zPhKJRryG%0AJlvALv7W04JyIFA7YoRU2B0GjPXAtpkfBk5IuzJQDlzy3UaXt4btod+dTqMI0/r+NL+KlTU1Ujd6%0AjH9OAAJ5I1BRIYPGbCD6/1BdPBqVddPek1gkkvBdcetn33U3jjAEIAABCEAAAhAoZgK2f2P78Oq7%0A4wjtZhxB+0nqPAvYI0cVc3OpexkSqB050nt3ten6Lrd9NFN0VzH7nrvvvpfHyAAOAhCAAAQgAAEI%0AQAACEOgmgGJ7NwtCEIAABCAAAQhAAAIQgAAEIAABCAyAgDsx5ymXrlwpkSVL/BJrhw/vVhD2YwlA%0AoLAJqALqIDMpbV1s9WrpWLzYn5S2771Nx88+AWXuOvsMrJJA6/T3Jd7ZuT5LkiKxex1hCOSDgC60%0AGOQstIgZ640txnK7fX/t++y+5244H3XmnhCAAAQgAAEIQCCbBGz/R/tDHcuWScQc1tWZcQSpqrKn%0A+BAoCgI6jqCL5K2Lmh3FOs17re+4fd9tGj4EIAABCEAAAhCAAAQg0JMAiu09mRADAQhAAAIQgAAE%0AIAABCEAAAhCAQBoErKKdnZRT3yrmqSWqdmORyrrKujqpGTrUnuJDoKgIVJmtxKvr6/06d8yeJVGj%0AOG3fd1cGNJOVDf8CAlkh4HK3z6J1zhyJrlrl36/OLEqorKv1zwlAoBAIVDXUS21zs1+ViFks024W%0AgllFF+vzLfEREYAABCAAAQhAoEQI2P6N7cvbfrz6UbOLTftHZte3Llc5aJBUDxliT/EhUFQEapqa%0ApGrwIL/OOkbmjiMk9/mtbPgXEIAABCAAAQhAAAIQgEAZE0CxvYwfPk2HAAQgAAEIQAACEIAABCAA%0AAQgMlICdeFPfTsqp37FwoagVWuvqRnVbvLZx+BAoJgK6lbgY69/q1Bp4x7y5gYrtrkwUU/uKpa4u%0AXw3bw/vurFkjHXM+9ptS3dggNSjC+DwIFBYB3cWkqq5b0aXtwxkSaWvz/5fad9t95wurBdQGAhCA%0AAAQgAAEI9I+A27+xfR5vcfz8+RJvb1tfqO68NGpU/27AVRAoEALeO2zHETo6pH3+PG/3N/veu36B%0AVJlqQAACEIAABCAAAQhAoCAIoNheEI+BSkAAAhCAAAQgAAEIQAACEIAABIqLgJ2I1lq7E3GqXBox%0Ak3Wdc+f4DappGpKgvOcnEIBAERGorKkxFpaH+TXuXLBAoklKqH4igawQsN8d19dvjneYXSLaPpgu%0A5sS7d0VVldShCJOV50ChGSJgFFzqxoxOWDDTNvNDT9FF32n7v1XvZt/5DN2ZYiAAAQhAAAIQgEBe%0ACLh9GtvXUV/7PlEdR5g3z6+XLlCtrGXnJR8IgaIkUFFTK7XO7oWdZvFGzLzryf192zhXRmwcPgQg%0AAAEIQAACEIAABMqRAIrt5fjUaTMEIAABCEAAAhCAAAQgAAEIQCADBNyJaDsZrZNzHcYClVq09pxR%0A3Ksd3q0MnIHbUgQE8kagpnmoqMK058y73m6sg+s7705KW7nQPExKr0eVjb+Ws+Xf+rF5Fi0t/q3q%0ARo+WisquZ+XHEoBAYRHQBTN1I0b4lYosWyYdixf3+K7YDHxTLAl8CEAAAhCAAASKjYDtx9h+vPVt%0Af153xJJoxGtWRWWl1A1jHKHYnjH1DSZQY95lfac9pwuyzTiC7lDAOEIwL2IhAAEIQAACEIAABCCg%0ABFBs5z2AAAQgAAEIQAACEIAABCAAAQhAoE8E7IS0XpQ8GR0xFqyjCxf65XmKwNXV/jkBCBQzAZ2M%0Arh0+3G9CdMkSiRhlaquMYeXBz0AgYwTsd8cyVt9y72xZa6w7GkWYLlc9pEmq6+vtKT4ECppAjbHg%0AWDV4sF/H9lkfeRZLUXTxkRCAAAQgAAEIQKDECNg+ve3PR1rXSWTRIr+V3k5ZdkGxH0sAAsVJQMcR%0AVLnduqhZyBptbfV/z1p5sOn4EIAABCAAAQhAAAIQgACK7bwDEIAABCAAAQhAAAIQgAAEIAABCPSB%0AgE64qbMTb+rbyWj1O8zW4XFjeUqdWrb2JqS9M/5AoDQI1DQ1iVpZtq5jzhzf2lqyIqrmsTJj8+P3%0AnYBlmPzdsd+ftpkzFbRXcIVZSFM3YmTfb8IVEMgjAd1hQMwOJ+p0x5O22bMS/re6MpDHanJrCEAA%0AAhCAAAQg0C8Cbl/G9ukTxhHmmkWqZjxBnfbndYE8DgKlRKDWLGattEYfzG/XDvPOuzJg5cKVlVJq%0AP22BAAQgAAEIQAACEIBAXwlgsb2vxMgPAQhAAAIQgAAEIAABCEAAAhCAgEfAnXjTCbloe7vEli7x%0A6dQ0N3dvt+zHEoBAkRMwyqeu1fbYiuUSXbfOm5R2ZaLIW1nQ1becdfv2DmM1P7ZqlV/fupEj+O74%0ANAgUCwFVcqkb3m3FUS2Wdpj3OmixjLbJKrwUS/uoJwQgAAEIQAACELAEbF9efe3rRIzl6ujSpTZZ%0AatWyddeCPz+SAASKnYB5p2vc3d+WLZUI4wjF/lSpPwQgAAEIQAACEIBAFgmg2J5FuBQNAQhAAAIQ%0AgAAEIAABCEAAAhAoJQJWkc6diLaT0Toh3blwgW+tXdRau7FIhYNAKRKobmyUytpav2kd87qtrSXL%0Ah2aysuNfQCBtApad5arfGntEjWXrDmPZ2rrq+nqpbmi0p/gQKCoCNUObE74r7WYnAl28Yd93KwOu%0ATBRVA6ksBCAAAQhAAAJlScDtu7j9GdvH6VwwP2H3Jd0hCweBUiRQo+MIjtV2ffetHLiy4cpMKXKg%0ATRCAAAQgAAEIQAACEEiHAIrt6VAiDwQgAAEIQAACEIAABCAAAQhAAAIJBNxJN52IUwVTtTBrXZ1R%0A0MPKmqWBX4oEapq7rSvHli/3LA2mmpQuRQbZbpM7oe9+czTsWWs3CwriHR3rq6GW9EeOzHaVKB8C%0A2SNg3uE65x2Or2uRjsWLPGUXfef1+2JlInuVoGQIQAACEIAABCCQPQK2T29/N8VMXz7mWms3u74x%0AjpA9/pScZwJqtV13JOhyulNBpK2th3K7TceHAAQgAAEIQAACEIBAORNAsb2cnz5thwAEIAABCEAA%0AAhCAAAQgAAEIpEnAKtPZiWjr2wnpzkULxWiaeqVVVFZK9dAhaZZMNggUJ4GaxgaprKlZX3mjdKrW%0A1qx1ZSsfbsusDLlxhPtGwHLV7060vV0iC813p8vVGiUY/3nYSHwIFBmBqsGDRXeEsK5jzhxv4ZhV%0AarcyYL8n1rf58SEAAQhAAAIQgEAhEbB9FbcPY8Pav+lwdn2rMLu+1QxhHKGQnh91yTwB3ZGgwlpt%0ANzKgOx8G9fVd2cl8LSgRAhCAAAQgAAEIQAAChU8AxfbCf0bUEAIQgAAEIAABCEAAAhCAAAQgUFAE%0A3IloT8HUKLTHlizx66hK7arcjoNASRNQa2tqUbDLqaVB3blAZSJoYtrmw0+PgDuRb7856ttvTvvH%0AH0vcLqZRJRjnWaR3B3JBoDAJ1I4Y0W2p1Fgx7ViwXtmF70phPi9qBQEIQAACEIBAagLJ/Xr7eyka%0AiUh08WL/4lp2ffNZEChhAjqOMHSo38C4jiMYWbByYX/7agYrO35mAhCAAAQgAAEIQAACECgjAswy%0Al9HDpqkQgAAEIAABCEAAAhCAAAQgAIH+ELCTaXaCzfV18i2yYrnEjfVkz5lJutoh3ZN0/bkf10Cg%0AWAioZWV/EYfKwtIlgRPStj1Wluw5fnoE7DfHTvZHWlokusRRghk+rPs5pFckuSBQsAQqjQXHWkfZ%0ApXP+PIl2tCd8W9zK811xaRCGAAQgAAEIQKBQCLh9FNuft743jrB8mYhR6PWcKvsOaSqUqlMPCGSV%0AgLczgXnn1cWNDHSqcrsajDBjClZGkuUnqxWicAhAAAIQgAAEIAABCBQgARTbC/ChUCUIQAACEIAA%0ABCAAAQhAAAIQgEChEnAn2XTSTSffoou6FUyr6xu6t1Uu1EZQLwhkiIAqtVc3DfFLixmLg1b52p2U%0A9jMQSIuAncRP/t7Yb07H3Dl+OZU1NVLjPAM/gQAEiphAzbDm7sUa5v9sx/z5/rfFlQtXVoq4uVQd%0AAhCAAAQgAIESJ2D7L/a3ko4jRBYt8ltdYxYMi9mFCQeBciCwfhyheyGHHUdQOWEcoRzeANoIAQhA%0AAAIQgAAEIJAOARTb06FEHghAAAIQgAAEIAABCEAAAhCAQJkScJXm7GS0nWzzlExb10l8zWqfjrul%0Ash9JAAIlTKBmaLdie7ytTTpXrkQBNYPPO/m7E123TmLLl/t3qB0+QqTL2p0fSQACRU6gorJKapuH%0A+a1Qxa9oZ6f/bbEKL34GAhCAAAQgAAEIQKCACISNI9ixhKjZgUn06HLVzm41Ng4fAqVMoNYdR1jX%0AIpE1axKU2t3fwcrBylQpM6FtEIAABCAAAQhAAAIQcAmg2O7SIAwBCEAAAhCAAAQgAAEIQAACEIBA%0AKAE7kWYnoz3FdrNlsnWVtTVSNXiQPcWHQFkQUIvhVfWD/bbGli31J6St8qmVHT8TgVAClpX67qEs%0A9eiYN8+/tqKmVqobG/xzAhAoJQLVRtlFrTl6zlg17VywwFdsT5YTzWPj1l/AXwhAAAIQgAAEIFAY%0ABIL69NGlS/zKVdUNkqq6Ov+cAATKgUBlbZ1UDuoeP1OZ0J0M7O9eKzflwII2QgACEIAABCAAAQhA%0AIIgAiu1BVIiDAAQgAAEIQAACEIAABCAAAQhAwFeScyfU7CSb+t6km2M5ubqp23I1+CBQTgRqmob6%0AzY2rxfZIxFdut/Jjfc2oYVw4AcvHMrPfnUhrq7HWvsy/sHZYsx8mAIFSI6BK7e4uKNFFCxO+LSoX%0AVlZKre20BwIQgAAEIACB4iVg+ye2L68t0bDt0/cYRxjSVLyNpeYQGACBGufd98YRuhTbk2XHlakB%0A3I5LIQABCEAAAhCAAAQgUFQEUGwvqsdFZSEAAQhAAAIQgAAEIAABCEAAAvkjYCfX7KR0dPVqkY4O%0Av0I1jY1+mAAEyolAdUN9t2Vlo2waMQs+rOIGk9DpvwmWlV7R43vjWayerwlegWopn29O+mzJWZwE%0AVLHdWm2PmwUznYsXJXxbXDnRFroyVJwtptYQgAAEIAABCJQaAbe/or+RomYhsJh+jecqKtiBqdQe%0AOO1Jm0B1gxlDMzLgOSMT0VVmkbyRET1cuUm7QDJCAAIQgAAEIAABCECghAig2F5CD5OmQAACEIAA%0ABCAAAQhAAAIQgAAEMk3AKsm5k2p2os21nFw12Cj2Vldn+vaUB4HiIKAKGTop3eVUNpK3EdckK0c2%0AH35PApaR9e33JtrZKbGlS/0LapqNlXyrBODHEoBAaRGoqKoS15JjZNFilF1K6xHTGghAAAIQgEBJ%0AErB9ede3/fqEcYR6XSBcVZIMaBQEeiOgC1h1kbx1UfN718qJlR1Nc8M2Lz4EIAABCEAAAhCAAARK%0AnQAzzqX+hGkfBCAAAQhAAAI5JzB37lx5+umnZdGiRdJpFHCam5tlxx13lL333jvndeGGEIAABCAA%0Agf4S0Ikz6+wkmvp2kk39+KpVNotUN3Ur9fqRBCBQRgRUBjrXmF0M1K1dKzFVxDZKqVZuKowSth7W%0Aabx7buPL1VcertNzy06/NxFVaje+Ok8BoLHJzU4YAiVLoHrIUOlY2fX/tr1NIsbKaeXw4d7/Y/2G%0AWFlRAPacb0vJvg40DAIQgAAEIFDQBHrr08fMLkzuOEIN4wgF/TypXPYJVDc1SWRty/obrVkjuqC7%0Ayowj6G9g7dPbw9ZEZYy+vqWBDwEIQAACEIAABCBQygRQbC/lp0vbIAABCEAAAhDIOYElS5bIVltt%0AJa2trT3ufc0118iFF17YI54ICEAAAhCAQKETsEpznjK7mURTP7raKPC624c3NBR6M6gfBLJKoGrw%0AYFHrynGjrGE0TSWm24jXjvbkpdJYYrNyxCR074/BstJvjX8sWexfWN00xFNu9yMIQKCECVTW1Eh1%0AfYNE1q1XeIksWijVZvG0ygbflhJ+8DQNAhCAAAQgUOQE3D69hrXvogv0TMBrmbdY1fRxcBAoZwLV%0AuvuhjheoXJgjZsbaYrW1/viBlSPGEcr5LaHtEIAABCAAAQhAoDwJVJZns2k1BCAAAQhAAAIQyA4B%0AVWwPUmrXu82YMSM7N6VUCEAAAhCAQJYI2Ak0Ld6GfSVTnZDuclWDB6FkamHglzWBKmcb8ZixsGzl%0AxcqP65c1qKTGKxd1Lh8NW36d5nsTdxaO1gwdklQCpxAobQLVzjuvVk6jRh6sfCTLjZKwMlXaVGgd%0ABCAAAQhAAAKFSMD2TbRuNuz3W5xd33RhsDE9XYhNoE4QyB0BIwNV9fX+/aIrV0jULJZXmbHyo4lu%0A2M9MAAIQgAAEIAABCEAAAiVMAMX2En64NA0CEIAABCAAgeIn8Nprr8lxxx3nWYEfOnSojB8/Xg4+%0A+GB58MEHi79xOWrB/Pnz5ZxzzpHtt99ehg8fLhtuuKHstttu8pvf/MYYGo7kqBbcBgIQgEBxEdAJ%0AM9fZCTT1/Qnp1av8LNX1jX6YAATKmUCCLKxdI7GuCWk7KZ3MJlnWktPL8dx+bywz75uzbKmPoqp+%0AsKgFaxwEyolAtVF2cd/7iJEJ//9x0v/scuJCWyEAAQhAAAIQKBwCyb9tbL9efb/f4owjVLHrW+E8%0APGqSVwLVjixUrDHjCGq5veuwcuRWMFnW3DTCEIAABCAAAQhAAAIQKBUC1aXSENoBAQhAAAIQyCWB%0At99+W2677TaZN29e2retNdsHNpgBKj1UuXbbbbeVCRMmyCabbGIMk2CZJG2QZZRRrb+rEvsaM5hp%0A3WqzFeXs2bPlqaeekilTpsjOO+9sk/BDCHzuc5+Tl156KSF14cKF8vrrr3uWTi644IKENE4gAAEI%0AQCCRgJ1EcyejY8ZSbEVHh5+x2rFS7UcSgEAZEqg2Stee1UFVNFWldtOPi5u+vytHdhKa3wDrXxDL%0AI5mRnnuT+WYhYtzZIaKmaWgZvlk0GQIiNU1DpH35Mg9FbNlyiW001ld40e+J+01xw7CDAAQgAAEI%0AQAACuSbg9u2tgm507VqpcIyM6MI9HAQgIOsttuscoY4jGBmJGVmJNTf3GEegj8/bAgEIQAACEIAA%0ABCBQTgRQbC+np01bIQABCEAgIwSuueYa+da3vpWRsrQQVXTfZ5995Nhjj5XPf/7zMnLkyIyVTUHF%0ATeDee+9NUGp3W6OTA7fffjuK7S6UgPD777/fQ6ndzXbrrbcKiu0uEcIQgAAEugnYiWiNsWH1dVI6%0AarYPt8vyKmvrpKKa4YVucoTKmoCZjK4eXC+RdS0ehphZlKgT0laZo7Ky0pMnnZBWeWJiOvFtUSbq%0A7LdGuUWWLxcD0IuvMPxYSOOh4E8ZEqhqMrujdCm2S3ubRMzCmUqzq5fKiz3cb4rGuedliIwmQwAC%0AEIAABCCQYwK2T+L69rdQ3DHeUjVokFRUVeW4dtwOAoVJQH/nVg2qk2hrm1dBbxxhyBBvHMGVJQ2r%0Ao4/vYeAPBCAAAQhAAAIQgECJE6gs8fbRPAhAAAIQgEDGCVx33XUZLbOlpUUeffRROeecc2T8+PFy%0A8cUXy+LFizN6DworTgJz5sxJWfHe0lNeXCaJH3/8ccqWwjAlHhIhAIEyJWAnymzz3Uk0OyEtLWtt%0AslTXD/LDBCAAAZHKwY5MGFmxcuPKkitnbrhc+Vk22n4NW2ZRtXpvFXlNWnWDUew1iwJwEChHApVm%0AEVnVYLMrRJeLLlvqy4qVIfs9sb7Niw8BCEAAAhCAAASySSCo76Fx2q/3/bXdu5K6fZps1ouyIVAs%0ABKrMAnnfOeMIVob8tK5AkMwl5+EcAhCAAAQgAAEIQAACxUwAxfZifnrUHQIQgAAE8kJg9uzZWbuv%0AKrlfffXVnhXu1157LWv3oeDiINDR0ZGyogxepsTjJXZ2dvaeiRwQgAAEIBBKQP/X2MMqmqpfsW6d%0Af03lIGfyzY8lAIHyJVDtKJ5WtLVJ1PRHrBzRf0t8L5J56LmduPe+OdqXM9uwW1etFqtxEChjAjWN%0AjgysXOkrtlu5sd8aiyhZxmw8PgQgAAEIQAACEMgWAdsfsb7Xr08aR0CxPVv0KbdYCbjjCGLG3GJm%0AkbeVIdcv1vZRbwhAAAIQgAAEIAABCPSVAHuF95UY+SEAAQhAoOwJ6EBstt2CBQtk//33l5tuukm+%0A8IUvZPt2lF+gBMaNG5eyZr2lp7y4QBL/85//yL///W9ZtmyZRCIRaWpqkokTJ8qZZ54ptbW1A65l%0Ab4w23njjAd+DAiAAAQiUIgE7aaZts2H1vQnp1lapMN9s66pc69Q2Eh8CZUygsq5OdCvxuP5u0MUh%0AZvFqzMQlK56qTKljG/H1L0uPb43hF1u10mPocaqqSrBWvf4q/kKgvAhUqWL70qXr5cL8L46uWSNV%0Azc0J/6tVlviulNd7QWshAAEIQAAChUDA9ue1LjZsldpj5jdRhZ1XMTswVQ1ydrkqhMpTBwjkmYCO%0AI3i7k2lf3hwqM7GamoRxBK2iypY6+vseBv5AAAIQgAAEIAABCJQwARTbS/jh0jQIQAACEChuAq1G%0AaezEE0+UadOmyQ9+8IPibgy17xeBI444Qi6++GIJszr+uc99rl/lFspFM2fOlMMOO6xHdW688UbR%0A3QsuueSSHml9jdh2221lq622kunTpwde+vnPfz4wnkgIQAACEFhPwE5Gq+8r5RrryRVdgCpr1yvw%0AwgsCEEgkUDVosETWtXiR8bVrJNaleKpyVGmU3pOdyli5Tky73xkb9hVgVq7yUVU1sDuED4NA2RLQ%0ARTNVg+ok2trmMYip1fYhQ9YvPDPfF/sdUVlSZ8+9E/5AAAIQgAAEIACBLBCw/Q5btO3TW98bS3DG%0AEaqsAq+9AB8CEPCU2t1+vrSs9fr5Kkd2HEHDbv8++RyMEIAABCAAAQhAAAIQKCUCKLaX0tOkLRCA%0AAAQgkFcCOqD0/vvvB9YharYNXLFihTGsttQ73nzzTbn99ttl8eLFgfltpA5M/fCHPxS1Ov3lL3/Z%0ARuOXCYEttthC7rjjDrn88su9BQ7t7e2eFfMtt9xSLr30Utl9992LmsTq1atD67/SKGhkwlVXV8td%0Ad93l8XrxxRdljbFoqMpkG220kZx++ulywQUXZOI2lAEBCECgZAho38M6DdtzG9bJNDGL76zDWrsl%0AEe4vMruSTDULFdeYRVvpOv1fVVtdY/7v18jgukEyesRwGT18uAwzyou44iBQNbjOV2yvaGvzlU6t%0ALFnfnZQujpZlrpb2+2JLtEx8pXbzG0rMogDrqusbbBAfAmVNoMrIglVslzWrA78v7rdFZcs9L2t4%0ANB4CEIAABCAAgawSsH169W2/XsPuOEIl1tqFcYKsvoZFW7gukPf7+WbszZUhV7bo2xftI6biEIAA%0ABCAAAQhAAAJ9IIBiex9gkRUCEIAABCDQGwFVOE7XTZ48Wf7zn//ITTfdJPfcc0/Kyy677DLPevvg%0AwYNT5iOx9Agcf/zxooc6VQRvampCKaGPj3mnnXaSRx55xLtqrbEONMhMnqjCOw4CEIAABMIJeBPP%0AXcnuhLROqlW0OYrttbXhhZAiz095Qx569tmMkag121BvYhZnTdh8M9nB9Dvr6RtmjG2mC9LdDHzX%0ANSHtTkRbGbN+OU9MWy7Ky4a9CXyzIFFUuV2dWURcXY/F9vUw+FvuBKobGqTDLJrynFk4EzVHVVWV%0Ap/iiC6OsHJXzd6Xc3xHaDwEIQAACEMg1Adv/sPe15+r3GEdQi+1l7BgnKOOH30vTK13ZYByhF1ok%0AQwACEIAABCAAAQiUOoGeex+XeotpHwQgAAEIQKBACKhi7ZFHHil33323Z709ldL6vHnz5JprrimQ%0AmlONfBEYYqy0opwwMPqNjY0otQ8MIVdDAAJlQEAnntW5E9E2rBPSYnYQsa7SWBPHhRN42ezSk0nX%0A0dkpH8yeLf988in5xY1/lYefe05aHAv6mbwXZQ2MgDshXWGUs2MdHYHW1gZ2l+K/Ovl74ym0m++M%0A569e5TfQU2o3yu04CEBApNIscqqo6V5YFjeyYv9PW185uWG4QQACEIAABCAAgVwQsP0P63v9+khE%0AKszvIevc30o2rpx8xgnK6Wn3ra2VjvGICjP+E9exBPP72MqTlqZhHAQgAAEIQAACEIAABMqBAIrt%0A5fCUaSMEIAABCBQ8gRNPPNFTcE9V0Z///OeyZMmSVFlIgwAEIAABCEAAAhklYCfP1Pcm04wSdYWd%0ARDNKppW1NRm9X6kVtsLstpItp0ruz/13ivzm77fK3EWLsnUbyu0ngQpjPbnC3SHG7HSQPCGdXHQ5%0ATVC7bXW/M/Zbo6ykpcVHVMXuBD4LAhBQAtX13bu5xde2rF8M4ii9uDKm+ZPPNQ4HAQhAAAIQgAAE%0AskEguX8fdxZjV5jdZXSRXjk7xgnK+emnbru3gNXIiHXxdet69PNtGj4EIAABCEAAAhCAAARKnUB3%0Az7jUW0r7IAABCEAAAgVOQK23n3feeaG1XLNmjfz6178OTScBAhCAAAQgAAEIDISAq/SWPBGtSqae%0AoqlRzrXOm4zGgrLFEei7TAMzZCByjVH+/fPd98hb0z/IQGkUkUkCVY61NTHKHMlyZc8zec9iLsvy%0AUD+mVh3b2vzmVA1idwgfBgEIGAIJMmH+D9j/0+q7sgQsCEAAAhCAAAQgkE0C2u+wzu2DeH36rnEE%0AV7HdtUhtrys332WWrbYzTpAtstkvt7Kue2cmMWNwyXJlz21NcvE+2XvhQwACEIAABCAAAQhAIJcE%0AUGzPJW3uBQEIQAACEOiFwOWXXy51dXWhuZ588snQNBIgAAEIQAACEIBANgjYSTPPb2/3b8GEtI8i%0A74FOowR8+0MPyZOvvJL3ulCBbgIJMtLR4SueujKluct1ItrloOEExdy1axWMB9Oz6pjiN1I3cUIQ%0AKB8C7i4GFZFOiQYsnlEaVs7KhwwthQAEIAABCEAgHwTc3zS2/2H9is4Ov0oV7uJfP5ZANggwTpAN%0Aqtkvs7K2e34wbsbgwhauujKX/VpxBwhAAAIQgAAEIAABCOSeQHXub8kdIQABCEAAAhAIIzBs2DA5%0A+uij5e677w7M8vrrr8s6s/1gfX19YDqREIAABCAAAQhAYCAE7MSzlmHDdhJN/QqjnGtduW8fbjn0%0A17/o9NMCL40bzq3tHdLSuk7WGYvVCxYvkTfff9+cd1vLD7zQRD7+0ssytKlJJk6YEJaF+BwSqKip%0A8e+msmNlyvqaqOEKs/OB9f0LSjigbU12lon6+q0RY4HaOleB18bhQ6DcCVRUVYkunol1/V+Om8Ug%0AsYaGHoov+n3BQQACEIAABCAAgWwScPv3Nmz798njCFXV3b+RslmnYi2bcYJifXKZq3dFdbf6TkVH%0ApzdWYMflrFzZu+k5/X1LAx8CEIAABCAAAQhAoNQIdPeMS61ltAcCEIAABCBQpAROOOGEUMX2zs5O%0AmTVrlkzIkrJSu7EAMXXqVJk5c6YsWbJEhgwZIltttZXssssuMmjQoIwSXbZsmcyZM0cWLlwoixYt%0AktWrV8uIESNk9OjR3rHJJpvI0KFDM3rPdAvTgULlvGDBApk/f75XP110MG7cONF66VHqTtuvz2Xx%0A4sXeu9DY2CgbbLCBbLjhhl77a7Guk9YrEI1GZe7cuR5HZanHWqN0Mnz4cBk5cqR3KNONNtoorfJy%0AnUkX0uj34KOPPpKPP/5Y9D0YM2aM9y5ss802Gf8u9Na+NqPgqd8o5bh8+XLvu6HfCf1ujB07Vrbb%0AbjupMko+OAhAYOAE7GRZsi+mL2JdRQ1DCpZFf/yRzc3pXWZ01I/Yb1+ZPnu2THn3PXn7gw9SXvfY%0Aiy/Jjqb/VuNMhqa8gMSsEah0ZcTIjp2Mtr7KV7m75G+MsvH4mIUdVh23KsO/Q0qR+SLz22rqtGmy%0AxlkQ0Fs7KysrpdYoFtXW1sjgukEyesRwGW36qMPMb0BccRCoNLJhFdvFyEzyt8XKl1V20XMbLo4W%0AUksIQAACEIAABIqJgO17WN/27SuNcq517uJfG4ffTYBxgm4W5RqqchbIV+rOTOY3spUp16dfX65v%0ACO2GAAQgAAEIQAAC5UOAWejyeda0FAIQgAAEioTA+PHjU9ZUFcLTcY888oj84he/kHnz5hkdtE5p%0AMNbbPvWpT8k111wjgwcPTihClcr/8Ic/yLXXXuspmickmhNVaj/mmGPkt7/9rYwaNSo5Oe3zt956%0ASx544AHveO2117wBubCLVTl133339e577LHHSm9cwsrpS/zLL78sd955p7ewQLmFuR122EFOP/10%0AOeWUUzyF2rB8mYh/5pln5Oqrr/aUi1XJWJ+FKvCeddZZ8vnPfz4Tt/DK0LL12fznP//xDlXqD3P6%0ALh144IFy2GGHyfHHH+8pu4fl1fiVK1fKJZdc4ikiu/k0Pszde++9Ms0o52TLbbHFFnLSSSfJzjvv%0AnPFbaLtU/v7973/Lww8/3KPdQTfU+hx66KHecfDBB2d0V4a+fAu0bjpA/vTTT8sNN9wg9913n6gy%0AeZBrMhaBjzrqKJk0aZK300S2BtOV55///GeP5yuvvCK6ACfMqeL9Hnvs4dXr1FNP9RbLhOUlHgIQ%0ASCSgsh/k7KSZnZCudhTbK7G0FoQsK3GqgLrNppt6x/+mT5d7H31MdFvxILfaLKB6YcobcsDuuwUl%0AE5dDAhWOjFSa56UT0q7iqZUv9e3/UTecw6rm/Fa27XpjG7a+Mqp0/t9X1tXlvH7FdMPnjbw/9Oyz%0AGatyrVGk2MQsupyw+Wayw5ZbSn3Sb8eM3YiCBkygqq5W/P8ErW3e98X+v1Z5sk7D9htj4/AhAAEI%0AQAACEIDAQAm4/Q23LNuvt74q51rHAnlLYuA+4wQDZ1iIJSQs/jBjcFaOwuRN26Bp9PcL8WlSJwhA%0AAAIQgAAEIACBgRCoMB3d7lHugZTEtRCAAAQgAIEyIRA2QKTxOok8UKdWzD/xiU+EFvOPf/zDU/YO%0AzdCVsN9++8lzzz3XI9tjjz0mhxxyiB///vvvyxFHHOEpTvuRIYEf/ehH8sMf/jAkNTz6nXfekYsu%0AukgeffTR8EwpUnSQ9qtf/apceeWVnoXrFFn7lTTdKIideeaZgbxSFVhfXy8/+clP5Pzzzxeto7p3%0A333XsxoddN0555wjv/vd74KSQuP2339/eTZAUUUtVKtF9YG6DrN1vSoNK1u1nt9Xp4r2+mwuvfRS%0AT+E+6PrJkyd7iu1BafmMU4ba5jCZ7mvddNGJysgf//hHbzFJX6+3+dUy/mWXXeZxrXEstNj0vvrp%0Afgu0XF3cccYZZ3jvcV/uo4tm9D1SK+6Zcq2trR7P3//+956V+76WW2eU4PTdvOKKK6Q5XavIfb0J%0A+SFQQgTs0ID6VilOd52IGGVcXSCn/y/ajVzWfjDdb3WD2cHE3SLZTyDgE/i/a3/th5MDP/nmBclR%0AaZ9PMztp3PLPB0Lz15mdVS4+/TRpMH0VXB4JGHlaa3Y+sa7DLE6obWwyFrJrvaO6utrbaUT7kXrY%0APon17XWl5ut3xh76vdFvjR76rdGj3SzOqHK+NY268JcdWUJfg8l/vUmWr1oVmj6QBFVy32PHHWS/%0AXXeVBhTcB4IyK9dGzQLUVrsg23xDYttOEO0D628IPXSxuPt90W9LqX9fsgKaQiEAAQhAAAIQCCSQ%0AzjhChzGmUjOje9exBvObqKJrHD2w0DKIZJygDB7yAJoYN7+RW8yYj3Udm28htWZsx/bzy3UcwfLA%0AhwAEIAABCEAAAhAoHwLrNbDKp720FAIQgAAEIFDwBNTicCqnytTpOFVEC3JuvCq+77333mkptWtZ%0A8+fPDyoyNK6lpUVUmXunnXbqt1K7Fq4KL6osvNVWW8nNN98cer/+JPz85z/36he0CKC38tTK+Te/%0A+U3PsvyHH37YW/Z+patyT5BTBcOBOrWav/XWW8t5553XL6V2vb9a81ZL/lrOrbfeGlglXTxRiG7x%0A4sWSibqpTOlOCGp1/brrrhuQUrtyUmX7c889VyZMmCCPP/74gNG5Mu8W5sarFXRdnKAK6ro4o6/u%0A+eef96zf33XXXX29NDC/7u4wceJEb9eJtUa5rT9O26TPY5999hnwM+nP/bkGAqVCwCqfer5jZU3b%0AV4Giad4es1pv32vnnULv3276CS9MnRqaTkKOCKgSqSsnps+QIFNdCt45qk1B3MYqvyRXxnLRfn/c%0ALKKxzls84zK0Cfg+gRVm961suQ7zW+S5/06R3/z9VpmbgUW12apnuZZb5e5mYGTHbG3k/Xa28hQm%0Ab+XKi3ZDAAIQgAAEIJB9Am4/xFs0745t6++jMldqz+YTYJwgm3RzV7bKSIKcmLE4V67o4+fuWXAn%0ACEAAAhCAAAQgAIH8EkCxPb/8uTsEIAABCECgB4HeFG3VynQmnCpyf/rTn5bly5enXZyrCNvbRWq9%0A+uCDD5Y//OEPngXG3vKnk75ixQo5/fTTPWXXdPL3lueSSy6R73znO55ydm95U6W/+OKL3gKBN954%0AI1W2gkpTy/8HHHCAzJo1KyP10kUMp5xyimfBPrnATCjhJ5eZqXNVzB+IU6vixxxzjHzrW9+SlStX%0ADqSoHtfOmDFDDj/8cLnlllt6pGUyQhX899hjD0+u1Fpqf50qkus78K9//au/RXjXvffee967qX4m%0AnCrq//e//81EUZQBgbIgYCfIkifNvPhI9zfCm2Qzk9K4/BE4ZK+9RC11hbmZZhcgXP4JuIrt8c6e%0Aiu1aQ1fe8l/j3NXAbbcbrnD6ZwmKu7mrWlHdyfs+Z7nGa0xf/8933yNvTe+2tpnlW1J8OgTM/+FK%0AswOEdbooxJUlN+znMQtqcBCAAAQgAAEIQCBTBGx/Q8uz/VIbp36FM9bo/jbK1P0pJ5EA4wSJPIr1%0ALEFWzFicK1PapmRZK9Z2Um8IQAACEIAABCAAAQikIoBieyo6pEEAAhCAAATyQOCdd95JeddMKLar%0Awuxxxx1nDLq1p7xXcmIq5Sk37xyjSKWWn1955RU3OjCsFuq33HJLGT9+fNrboqtl6csvvzywvHQj%0Ar7zySpk8eXK62XvNp8rBqij+1FNP9Zo33xn++te/ygknnCBqcT7T7rLLLhN9/q7bZJNN3NOSCasi%0Auy4Oeeihh7LWJl1Mctppp2VsMUdyRXUXhv3331/efPPN5KR+nesOA5MmTer3gonVxuLooYce2uuC%0AmypjuVXfq913313Gjh3b67djERZG+/U8uaj8CLgTY9p699wLO7vBJEyylR+qgmjxYGOpVy2yhbm5%0AixZLp/PMwvIRn10CCbKSZLFd72zlLLu1KLzSbbvVt4dn0VGtTjs7E1XUdCvtFl4ryqtG+j253fR7%0An0zjN155kclvaytdGemy2O7tfIACe34fDHeHAAQgAAEIlBkBt3+vTbd9/LjzmzTht1GZ8clVcxkn%0AyBXp7N6norLKv0HcjLf78tT1+1kTrcz5GQlAAAIQgAAEIAABCECgxAiEm/YqsYbSHAhAAAIQgECx%0AEEil2F5rrLGNGjVqQE1RZfYvfOELohbVw1xDQ4M3MJas+Nzc3Bx2iR+v1rmPOuoomTZtmh+XHNhs%0As83k7LPP9hRgP/GJT/jJa9askbffflveeust+ec//5lSYfhHP/qR7Lfffp4yuV9AmgFVRFYF7N7c%0AJz/5STnooINkU6M0pgr4ak1frT8//vjjohbKk50q5Z533nnJ0QV1rmzPOeccb4v6VBVTC96f/exn%0APeVhXUwxb948r+3afn1GH3/8ceDlqkTx+uuvy7hx4/z0r33ta6JW7ZPfCVWC1gUBQa6pqUmGDBkS%0AlNTnOFVAD3pefS7IuUDr/pnPfEZee+01J7ZnsM4oHR522GFeXlXA3nDDDaWyslIWLFjgHS+88ILc%0Ad999snbt2p4XOzG6mGPHHXf0ynKiBxTUZ3j++eeLLnQJcvrcdYHKDjvsICNGjPCsnr/66qvec0w1%0AcK5W7C+66CKvXUHlpoq76qqreiyMsPlVmf3UU0+Viy++WLbeeusEK8X6Xfvoo4/k4YcflptvvrmH%0Aon4FVqUtRnwIpE3AyrmdPNPvu0Qj/vUVVayT92HkMbD9FlvI2x8EW1DWZ7Zi1SoZbb7huPwRcGWl%0AIpZoac3KWXLtNL6U/3fZdru+hu1R0dnhI6mqYejSh9GPwEWnnxZ4Vdx8H1rbO6SldZ2sMxbyFyxe%0AIm+a3zotph/Xm3v8pZdlqOmrT5wwobespOeAQIUjI/EuxXaVJavc7sqZVqeUvy05wM0tIAABCEAA%0AAhBIQcDtd9i+vbiK7WZMFJd9AowTZJ9xtu/gjiPoWJwvT+bGbtith8bT13eJEIYABCAAAQhAAAIQ%0AKHYCzA4V+xOk/hCAAAQgUHIEUllOVsvK6VpNDwPzgx/8QP73v//1SNZyv/Wtb8mXvvQl2WabbTzl%0AW1U6fvrppz0F1ZdeekmOPPLIHtclR3z/+98PLN/mO+aYY+SWW24JVFpWZea99trLO8466yz53e9+%0A59UpyLK8DtSdccYZ3r1UET9dp4r3F1xwQcrsm2++uVx//fVyyCGHBOZbsmSJ/PznP5ff//73okq8%0AxeK0rieeeKK0GeWVMKeKzH/6059k2223DcvixeviAF1cEKTYnaykrQrduhgg2U2dOlV08UCQU4Vr%0AVXLOhPvmN78pv/71rzNRlF+G7hgQ1HaboaamRr7zne94StipFPT1Pf/DH/7gycQll1ySUsH9K1/5%0AireoYPjw4fY2A/KVscpDstMFLN/+9rc9Oamvr09O9hYjqMX/559/vkeajbj//vvl5Zdflj333NNG%0A9errAoSw56QyrvfbeeedA8vRBQT63dLjwgsv9J7N9773PXnssce8/Lo4BQcBCIQT0P+pQc5Olllf%0AzPbH1lVUMZxgWeTTHzY09SIwVVjF5ZdARaUjK11biCfXKEwGk/OV4rn9vlglXPWrzAJC6ypMnwrX%0AfwIj01iY7JVudNSP2G9fmT57tkx5973QBTO2Jo+9+JLsuNVWUmN+Q+LyS6DSkZHKSLg1R5Rc8vuc%0AuDsEIAABCECg1AiE/Yax/XvrV0TdcYRuK9SlxqOQ2sM4QSE9jf7VJWF3AyNDVp7C5K5/d+EqCEAA%0AAhCAAAQgAAEIFDYBlkYX9vOhdhCAAAQgUGYEnnnmGXnyySdDW33EEUeEpqWbEKTUvuWWW8orZkv5%0An/3sZzLBWN5Ti9Lq1GKzWne/4447ZLZRclAL6ancs88+K1dffXVgFi3ziiuuEFV4TaXo61587rnn%0AesqxauE9yM2cOVOuueaaoKTQOM0fZqFaL9qr5Rx8AABAAElEQVRggw3k0UcfDVVq1zxqNX/y5Mme%0ABfPtt99eo4rCKX+1uB7m1Mq2voO9KbXr9fouqvVutayvVshdF6QM7aYXe1hl5ac//WloM3QXAlV6%0AV+X3dN515aU7GKRS9NebqZX3b3zjG6H37WtCkFL7AQcc4MnHd7/7XQl7jvpd0IUKkyZNSnnLW2+9%0ANWV6cqIulghaxKL5VPk/TKk9uRw932233Tw5Vov41113nWd1PigfcRCAQO8E7KSZ57sK8BW9X0uO%0A7BMY0tCY8iatbe0p00nMPoGKSkdYjAy5E9I2rLWwspb9GuXvDm4bbdtd31NuN5P2Fa5VR0dpN381%0AL4876++1bcxiwC8eeYSceMThKZXWV5vdhl6Y8kZ5gCnwVrqK7dLR6VlqtwtFrHwlN8GVxeQ0ziEA%0AAQhAAAIQgEBfCdg+R6Cvu791uYoK1BIsi2z6jBNkk26OynZ3H40FjyNYectRjbgNBCAAAQhAAAIQ%0AgAAEck6AX5A5R84NIQABCEAAAsEEVMlUlVtTuUwotieXr9a01arxLrvskpzU53NVhtVJ9CCniuBq%0Azb2vluJUmVWVWsPcDTfcEHrP5GtUaVYtrYc5VUJ++OGHJUyRPvm68ePHy4svvpiWJfvka3N9rlbU%0AU3E8+eSTPWV9u6gh3fodffTRorsMHH744f4lO+64ox8uxYDKadSxNuS2ceTIkZ5C9U477eRGpxXW%0AnQL0/Rs3blxo/ttvv91bZBKaYQAJp59+ulf3ESNG9FqKWkjXuuy7776hee++++60ZVMLCVvUo/U5%0A9dRTQ++TKmHvvfcWXSCDgwAE0idgJ8asr1dq2HPWNyd9/X++vgD+ZppAbW1qa9Y1NVhTzjTzvpYX%0Ad/TajTAlKLb3taxSzm+/OXF3NxkzmV+JRfC8PHa1xn6SUXBP5Z55/XVpWbcuVRbSckCgwpGRymhE%0A4ub3uC9PfHNy8AS4BQQgAAEIQAACQQRsf0R/A/nO/W3kRxLINAHGCTJNNA/lOYrtFdI9jpCHmnBL%0ACEAAAhCAAAQgAAEI5I0Aiu15Q8+NIQABCEAAAokEVOF62rRpiZHOmSoOb2UUDDLphg0bJo888ohs%0AsskmAy52ypQpnpJ3UEGqKH7eeecFJaUV95nPfEb22WefwLwff/yx14bAxKTIBx98UFauXJkUu/60%0AqqpK/vGPf/TJKrRe2dTUJA888EC/FW8DK5OFyJtuuim07Wql/o9//GO/lRTVgr1a237iiSe8Z6E7%0AAJSqe/755z3L6mHtu/HGG2XrrbcOS+41fsyYMXLvvfeG5tOFI/qsMu0uvfRS+etf/yo1fbCKqkqt%0AF154YWhVFi1alPKblnzh3Llzk6O884kTJwbGEwkBCOSGgJ2MVt9oy/k3jTuTbH4kgZwTWLJ8ecp7%0ANgwenDKdxOwTSFgEYmTIypTe2Q1nvyaFdwfbftcX11q76Z/j8kdArbfvtXP4Ys12swjhhalT81dB%0A7uwR6LH4wyzATZApOEEAAhCAAAQgAIEcErD9EL2lhs2f7rszjtDNIoshxgmyCDdHRbvjCEELV3NU%0ADW4DAQhAAAIQgAAEIACBvBJAsT2v+Lk5BCAAAQhAQDyLxr/61a/kqquuCsWhVrR/9rOfhab3N+G2%0A226T7bffvr+XJ1z3m9/8JuHcPdG29UVh1r3Whi+//HIb7OHfc889PeKCIv7+978HRXtxBx10kBx4%0A4IGh6akS9PmoQrNrtTxV/lyn6STCtddeG3rbH//4x9LQ0BCanm6CMjz00EPTzV6U+X73u9+F1nvb%0AbbeVo446KjQ93YTddtstdCGHlvGXv/xFdIeHTDm11N7f74ta7B9vdi4Ic++++25YUo943VUgyGXi%0A3QwqlzgIQKB3At4ktMnmT0w7E9LuJFvvJZEjWwQWL1uWsujG+vqU6SRmn0CCrBgZcuXK3j0ozqaV%0Amm+/J26b3bi4q9heiWJ7vp//IXvtJdWORfDk+sycMyc5ivNcEzAKYhXm96h18c7O7v/bJtLKl6Zb%0AubN58SEAAQhAAAIQgEAmCbh9DRuucMYRjFWVTN6OskIIME4QAqaYol1ZCRhHsPKlTXLDxdRE6goB%0ACEAAAhCAAAQgAIHeCHSPeveWk3QIQAACEIAABDJO4K233pK9jLLARRddJO3t7aHln3LKKbLjjjuG%0Apvcn4eyzz5bDDjusP5f2uKalpUXuuOOOHvEascsuu8ikSZMC0/oSqUrT2223XeAlr7zySmC8G7lm%0AzRpRi+1hThkPxKnCx9133y277777QIrJyrXvvPOOfPjhh4FlNzc3y5e//OXANCITCSxevDilNXWV%0A4wTltcTL+3R25plnhubXerzwwguh6X1J0G/An//8575ckpBXdzo444wzEuLck74otk+YMMG91A//%0A73//Y4Dep0EAAtkl4E6G2bDrx2OOpTVhQjq7TyO90hcvXxGaUb/RWGwPxZOzhLgjKxWewcJg5XZb%0AIStz9ryUfdtW9e2RaLGdYct8P//BdXWiltvD3NxFi6XTWYwQlo/47BJwFdtVhqw8WV/vrmHX9074%0AAwEIQAACEIAABAZIIKiPYfsg1vdvwTCCjyKbAcYJskk3R2U7sqLjCOqSZc2eu2leRv5AAAIQgAAE%0AIAABCECgRAgwQ1QiD5JmQAACEIBA8RBQJfBHHnlEzj//fJk4caK8+uqrKSu/ww47yG9/+9uUefqa%0AuMUWW8jkyZP7ellofm1DmGL+kUcemTFlX613kJs2bZqo4noqN2XKlFAr1/XGmunxxx+f6vK00tSy%0A9PXXX59W3lxmSqUE/dnPfnbA1vRz2ZZ83uupp56STmMBMciNHj1aBro4wi33C1/4ggwZMsSNSgin%0As5gj4YKAE33vdTFGKiucAZf1iNLvWJibO3duWFKP+J133rlHnEbooozbb789MI1ICEAgcwSCJsRs%0AnPUd/dzM3ZiSBkRgwZIloddvOnas6K4yuPwSqJDuBSGxrrDKlJUr6+e3ltm/e1g7LQvrSzTiV6bC%0ALM7A5Z/A9iG/wbRmsVhMVqxalf9KlnkNEmTFyJCVJyt31i9zTDQfAhCAAAQgAIEMEwjqY7hxXjhA%0AQTfD1aC4JAKMEyQBKcbT7mEEiRsZsnJl/WJsEnWGAAQgAAEIQAACEIBAXwlU9/UC8kMAAhCAAAQg%0AEExAB5XUqniQU2XYFStWyPLly2WJUUCKpGnVbsMNN/SsjKdScA26X6o4VXC65ZZbRJWwM+VSKU5n%0A0tL8xhtvHFhlVahQ6/d77713YLpGTp06NTTt2GOPlcbGxtD0viTUGauGheaef/750CodffTRoWkk%0AJBJ4+eWXEyOcM90BYdCgQU7MwIKqdH7SSSfJH//4x8CCMqHYXltbm5H3fttttw2so0bqQp503Sc/%0A+cnQrLqrgH67TjzxxNA8JEAAAtkhYCfN1Hd3pbDx2bkrpaZD4COzeOjDOXNCs2696fjQNBJyRyBB%0AVsx24u55ctiVsdzVMD93ctuuNdBzPSpNv966BGVdG4mfcwLDhoYvttTKrGtry3mduGEigQRZiUZ9%0AebJylZh7/ZmmldM3J4gBcRCAAAQgAAEIZIaA9ivUub4fdm5h45woghkmwDhBhoHmq7gumdLbWx13%0AV35sWH369Pl6SNwXAhCAAAQgAAEIQCDbBFBszzZhyocABCAAgbIioBadM+XUOvn9998v48aNy1SR%0AXjmqJL/XXntltMwXX3wxtLxMKranYrF06dLQOmjCG2+8EZp+xBFHhKaVQkKqhQeplIlLoe2ZbMNL%0AL70UWtyee+4ZmtbfhEMPPTSriu39rVfydSNGjEiO8s/Xrl3rh3sL6LdCF5gEXdPR0SFf/OIXZcaM%0AGXLxxRdndBFBb/UiHQLlRsBOjrnttnExO5tmEiucSTY3L+HcEIgaxcV/PJm637n1ppvmpjLcJSUB%0AKz+ayUw5+3ndeD+yTAK27erbQ5vuxUe7FdvNDH2ZECnsZg5pSL0AuLWtvbAbUA61c2QlbmTIylg5%0ANJ02QgACEIAABCBQ2ATc30Cmk1LYlS3y2jFOUOQP0Kl+Qn8+xQJ55xKCEIAABCAAAQhAAAIQKDkC%0A7Eldco+UBkEAAhCAQCkQOPnkk2XKlCmy/fbbF0Vz/vvf/wbWU61Oq4J+plyYxXYtXy3ip3L/+9//%0AQpNTlRt6UZEktBkLih999FFgbQcPHiybovQWyCY5UnddSLU44hOf+ETyJQM+1x0bwtyCBQukvb0w%0AlIhS7f7QF4vtWs61114b1mRPQeeyyy6TzTbbzMvX2toampcECEBg4AQSJtFsca7iHBPSlkpe/Gde%0Af12WmJ2AwtzW48fLyObmsGTic0ggYRFIlwwly1fyeQ6rVxC30vbbw1V2wfJcQTweqa2tSVmRmhrs%0ApqQElItE5/+zfnOsPAX5uagO94AABCAAAQhAoHwJaP/DOi/s9FPcvr7Ng585AowTZI5l3kty5ahr%0Agbzt2+e9blQAAhCAAAQgAAEIQAACOSLAzEOOQHMbCEAAAhCAQDoEJk6cKN/97nflhBNOSCd7QeTR%0AAbVly5YF1kUVbzOpNJ5Kkbc3xfYlS5YE1lEjN9poo9C0Yk9IxWXzzTeXykrWOabzjPX9UavhYS7X%0Aiu1aj5UrV8qYMWPCqpSzeH2H6urqAhXt1VJQX9wZZ5whDzzwgHeEXadK/RdeeKFcddVVctppp8mZ%0AZ54p22yzTVh24iEAgQEQ6Dkh7RQWc6wqO9EEs0tAn8kLZheap197PfRGqgx86Kf2CU0nIbcE4s5W%0AB3FjgNyVq9zWpPDupiwsDxsOWghQeDUvrxqlWkSjJBrMYllcfgkkLALpkisrU/mtGXeHAAQgAAEI%0AQKBcCNh+vbbX7YfobyDr4nHGESyLTPrKm3GCTBItgLIcWXFlyK2ZK3NuPGEIQAACEIAABCAAAQiU%0ACgEU20vlSdIOCEAAAhAoWgJqpfiggw7yFDUPPPDAomvHmjVrJEx5VeNVCTUXLpXSsd5/1apVodVI%0AZRk79KIiSUil2D506NAiaUX+q5mKY7OxiNvU1JTxSm6wwQYpyywUxXatZCYXSNxwww2y9957y4wZ%0AM1K2f+nSpXL11Vd7x7777ivf+MY35LjjjpOqqqqU15EIAQj0jYA7URav7JavOIrtfQOZgdyLzELC%0A+x57XOYsXJiytE9uu41sMHJkyjwk5o6AKyuxip4LCl0Zy12t8ncn217ra000bI8K6bbwKK51x/xV%0AuezvvDhkEbMF02h26cLlmYAjK57CWNKikTzXjttDAAIQgAAEIFDGBBLGEaIotmf6VWCcINNEC6O8%0AuCMrrgwVRu2oBQQgAAEIQAACEIAABHJDAMX23HDmLhCAAAQgUCYEwpQ7BxsrdsOHD5dhw4Z5x+jR%0Ao2WPPfYQVcbcZZddpLq6eP8lL1++vCCebiol7ZhRvlu7dm1gPRsbG0WPUnWpFLKzoYxdjhzHjRuX%0AlWarFXT9boTJWKpnm5UK5ajQUaNGyZQpU+Tcc8+Vv/3tb2nd9bnnnhM9NttsM/nmN78pX/nKV0QX%0ADeEgAIHMEog5u3zE+7gjQ2ZrUj6ldXR2yqx58+X9WR/JK/97S7RPk8qNGTFCjtp//1RZSMsxAVdW%0A4lU9FdtzXJ283s5VZrcVceM85XbnHU+wQm0vwM85gcXLV4TeUxcUYrE9FE/uEhzF9gqzNsQuD7Hy%0AZX2tkIaRrdw9Gu4EAQhAAAIQKHcCscpuk+3ub6Ny5zKQ9jNOMBB6xXGtKys6Fpews1lxNIFaQgAC%0AEIAABCAAAQhAYMAEileLbsBNpwAIQAACEIBAZgno5HCY5fLM3qmwSisE5VplrwsFwpxalXcn8918%0AutiglF2q54Pib/pPPky5XEvIpsX/MWPGhCq2t7e3p9+AIsupiy5uueUW+cxnPuPtZqHW2dNxM2fO%0A9Cy3qyX3m2++WfZHuTMdbOSBQNoE4ii2p80qnYw33HtvYLaosczV2t4mrW3t0tLa2qsyuy2kySzo%0AOf3YY2WQWRiFKxwCCRPSxmJ7eau2r38utl/u+jbsWmn34wrncZZlTRYsWRLa7k3Hjs3ozj2hNyIh%0AJQFXVuJGd0zPbVyyrwVpHMrtKZGSCAEIQAACEIBAhgi41qbd30YZKr7kimGcoOQeab8a5MqKLg7p%0A3j+xX8VxEQQgAAEIQAACEIAABIqSAIrtRfnYqDQEIAABCECgcAjU1NTktTK77767nH/++bLzzjuH%0A1iMSiYSmrVy5MjStFBJStb3TWIHFDZxAqsUDAy191apVoUU0NzeHppVKwimnnCLHH3+83HjjjaLK%0A6rNmzUqrabNnz5aDDjpILrroIrnyyitFrd/jIACBgRNIsNiuVpWNYpyrhDrwO5RXCTPnzM1Yg0c0%0AD5VTPvtZGdpUurvQZAxWjgtKnJBGsT0Zv1W61Xgv7Fie9r4xyRdwnlMCH82dKx/OmRN6z603HR+a%0ARkLuCLgWHNVauytXuasFd4IABCAAAQhAAAI9CfQYR+iZhRiHAOMEDowyDsacXRJ1cQiLUsv4ZaDp%0AEIAABCAAAQhAoIwJoNhexg+fpkMAAhCAAAQyQSCVcu2oUaNk3rx5mbhNaBnpKNar9ecwp9bc1fJ1%0AqSq+Dh06NKzpom3HpUcg1Xu+cOHC9ArpYy5dlJCq7OHDh/exxOLMXl9fL+edd56cffbZcq+xbvyn%0AP/1JnnrqqV4VdmJG6Xby5Mkyxyhj3XHHHcXZeGoNgQIg4E6exasSbUTpRFtlNcMK+X5MO2+zjRxz%0A0IFSV1ub76pw/2QCajXZmZB2lTpsVlfGbFy5+aqEaxVxjR3p7ubr4hlc3gjobmT/ePKplPffetNN%0AU6aTmBsCVn68uzmLQxLiTaKe883JzTPhLhCAAAQgAAEIrCeQ8Buo6/dRRdLYAqwyT4BxgswzzVWJ%0AcWtIouuGCTKUq0pwHwhAAAIQgAAEIAABCBQAAWagC+AhUAUIQAACEIBAMRNIpfC7dOlSUeXSfCuN%0A1xpFL62DKrAHOa3n2LFjg5KKPg7F9sw8wlTvuSqfZ0NJZP78+Z78hLVg2LBhYUklGV9tlGcnTZrk%0AHR9++KHccMMNcv3110tvuy7ceeedcvjhh8tpp51WklxoFASyScBVfvPCRlkuWlkpVTrJZlxcd/5A%0AsT2bjyBl2WPHjJYDdttNtttii5T5SMwfgVjSrkFxIy+uXOWvZvm/c7LCra2Rq8oelsfmxc8ugWde%0Af12WLF8eepOtx4+XkWWwg1AogEJKcBaB2MUhrvy44UKqNnWBAAQgAAEIQKB0CLi/czRsz+NmDCFm%0Aziu7+isxM45QhWJ71h484wRZQ5uzgr2xtq676ehbspEJWxErY/YcHwIQgAAEIAABCEAAAqVGoLLU%0AGkR7IAABCEAAAhDILYHGxkaj0xa8Vk4n0LNtsT3d1qay2q6K7aXqUilkq+I0Lj0CqTh2mgmZZcuW%0ApVdQH3KppfEwN3jwYFHZK1e3+eaby09/+lOZNWuWXHHFFdKb9Xq1+K7K8DgIQCB9AmETZFFnAtqd%0AbEu/ZHIOhEBtTY1su9lmcuYJJ8i5J52EUvtAYObgWlXasM6TnS5LysnylXxuryl1P1nZ1juvxGJ7%0Avp+7Pofnp0yRp197PbQq+s4e+ql9QtNJyDEBV7HdiJArW244x7XidhCAAAQgAAEIlCEB97eNhvWI%0AVHbv/haPdP9GKkM8WWky4wRZwZq3QmOOjMSceTcrT3mrGDeGAAQgAAEIQAACEIBAjgkEa6HluBLc%0ADgIQgAAEIACB4iYwcuRIUavVQU6VczczClj5dhtvvLGEKbAvWbIk39XL2v1TKfyqYvtyY4UxVZ6s%0AVazICtZ3vFItDHVZKU6u/oIFC0TzZNLNnTs3tLhddtklNK2cEnRHgu9///tyzjnnyDHHHCPPP/98%0AYPPXrl0rN954o1x11VWB6URCAALdBNxJaBvrxumEdK2sn4iOdkaEQQVLqe++y9W9usZMXA4eVCeD%0A6wYZf5A0mMVM4zbYQMaP3UjGjh7t/T9y8xMuXAJxIyPWRUw/wnVhz9/NU47haJfyv7Y9Ho2WI4K8%0AtnmRWax532OPy5yQ33a2cp/cdhvZIMN9X1s2ft8JuLISq6iUxK9N38vjCghAAAIQgAAEIJBJArFq%0Ao9geXf/bKOb8RsrkPUqlrLDfiYwTlMoT7r0dyeMI+k6474Ub7r00ckAAAhCAAAQgAAEIQKB4CTAH%0AXbzPjppDAAIQgAAECobAxIkT5cEHHwysTyrl3MALshQ5YcIEmTp1amDpzz33nBxyyCGBacUeqZbG%0Ax40bJ2HWv9966y3Zf//9i72ZWa9/fX29bLPNNvLuu+8G3uuNN96QHXbYITCtv5HTp08PvXTvvfcO%0ATSvHBF2c8dhjj8kXv/hFuf/++wMR6DPCQQACfSdgJ8zsRFqCxXbHilTfS+aKqy74BhBKnIBrjVBl%0Ax8qRbbaVLz13wza9HP24a80RxfacvAIdZmeBWfPmy/uzPpJX/vdW6EJOW5kxI0bIUfx+sDgKwncV%0A2+NJi2gKooJUAgIQgAAEIACBkiZgf8u4vhtOsNju7GpV0lD62TjGCfoJroQuizoy4o7BWZnSptqw%0A9Uuo+TQFAhCAAAQgAAEIQAACPgEU230UBCAAAQhAAAIQ6C+BPffcM1SxfcaMGf0tNqPXqWJ7mFNF%0A2B//+MdhyX2KD7Po3adCMpx5t912C1Vsf+KJJwpSsb3TGcDNMI5+F7f77ruHKrb/5S9/kS996Uv9%0ALjv5wqhR5NIyw9xee+0VllS28YOMVWO1yv6vf/1LIpFuC7kWyJQpU2wQHwIQCCCgk2HxeNxLsRNj%0Ayb4mRoxyrnWxjg4bxIcABAIIRB0ZcWVHZStIvgKKKLsoVyk3Ho2VXfsz3eAb7r03sMioYdva3iat%0Abe3S0traqzK7LaSpoUFOP/ZYGVRXZ6PwC4BA3NlVKmYU27v/UxdA5agCBCAAAQhAAAIlS0B/09hx%0ABNtI+ztHz204qhbbuxzjCJYEPgSCCbgyEqmq9uTIypL1g68kFgIQgAAEIAABCEAAAqVFgJ1JS+t5%0A0hoIQAACEIBAXgioYnuYu+eee8KSchq//fbbh95PrZZ/+OGHoenpJqgy7aWXXppu9pzl23XXXUPv%0Adeedd4amZTuhylGOTL7XkiVLkqPyfq6K7WHu2WeflWnTpoUl9zn+vvvuk9mzZwdeV11dLZ/61KcC%0A08o9Unco2HfffQMxLFq0SObPnx+YRiQEILCegDtBZsOur+FoTY2Py5ts61KG9yMJQAACPoFYe7sf%0AjlTX+BPSrlz5GboCNi05vlzOVSnXungsaoP4/SQwc85cCTpmmz7R4mXLZU1LS9pK7SOah8pXjj9O%0AhjY19rM2XJYVAub/sKvYHk/xGysr96dQCEAAAhCAAATKmoD9/WJ9haFh99DfQtZ5i38ZR7A48CHQ%0Ag0DcWSDf6fTtrYwl+1qAjetRGBEQgAAEIAABCEAAAhAoYgLds0VF3AiqDgEIQAACEIBAfgmowm9d%0AiNW+t99+W6ZOnZrfCpq7H3DAAVLjKOMlV0ittg/UnXXWWfLQQw8NtJiMX7/PPvuEljl9+nR58cUX%0AQ9OzmdDYGK4UU4iK7QcddFBKHDfccEPK9L4kXn311aHZjznmGBk1alRoerknHHjggaEIVq9eHZpG%0AAgQg0JOAnRhT3x5Rs7gmbs6tizqKuzYOHwIQEImbBY9xswOLdREjO1aONM7Klxt24+x15eYnKLY7%0A/MqNQ6G1d+dttpHzvvhFGTNiRKFVrezrE0vaqSjm/I8uezgAgAAEIAABCEAgpwTc3zM2rL4ukF+/%0AP5ypjlFqjxXgTp05BcXNIBBCQGXDXbSqsqMy5MqTXmrPk8MhxRINAQhAAAIQgAAEIACBoiSAYntR%0APjYqDQEIQAACECgsAkOGDJFJkyaFVuriiy8OTctVwtChQyWVwuttt92WtrXCoDp///vfl7/+9a9B%0ASXmPUwvWm266aWg9MvV83njjDfnGN74ha9asCb2Xm9DU1OSeJoQL0bL21ltvLfvvv39CPd2Tm2++%0AWdra2tyofoV1ocErr7wSeu25554bmkaCpNx9YcMNNwQRBCDQRwJ2As31OyrZRryPGMlehgQ8S4Rd%0A7Y5UVIpaUXblSJPseRni8Zqs7Xednsfdhagovbh48hIeO2a0nHzUkfKFww6VutravNSBm6YmEI90%0A+hmi+p0xux64suWG/YwEIAABCEAAAhCAQJYIaN/D9j/8sImLOJano+0dWbo7xUKguAnEHNno1LG3%0Arr69lSXrF3crqT0EIAABCEAAAhCAAATSI4Bie3qcyAUBCEAAAhCAQC8Ezj///NAcTzzxhGTSmnXo%0AjXpJOPbYY0NzqFL2b3/729D0sIS4Ubj54Q9/KFdddVVYlrzH64DnGWecEVqPl156Sa6//vrQ9N4S%0AOo0lkW9/+9syceJEj+F9993X2yVeenNzc6gVfbXyP3fu3LTKyWWms88+O/R2S5culTPPPDM0PZ2E%0AVatWyTnnnBOadcKECSkXaIReWAQJHc42qwOp7quvvhp4ue4QoAtccBCAQGoCdpLM+ppbw9bXcGd1%0At2I7Fts9NCX9p9NYA569YIF88PHH8tG8+dKagUVcJQ2sq3ExZzcDlRkrU65fDhzC2mi/K8npaskx%0AaibvrVPL97jcEqg1iwu23WwzOfOEE+Tck06S7bbYIrcV4G59IhDr7JaRqLPwzJUxN9ynwskMAQhA%0AAAIQgAAE+knA/d2j4Q5HsT3e0d7PUrkMAqVNwB1j66hav2DVlaXSbj2tgwAEIAABCEAAAhCAQCKB%0A7pmixHjOIAABCEAAAhCAQJ8I7LrrrrLXXnuFXqMKwX/7299C0/uasGLFCrnrrrtk+vTpaV964okn%0AplRs/b//+z9Ra9npurVr18oJRuHj8ssvT/eSvOX78pe/LNXV1aH3P++88+T+++8PTQ9LeOedd+RT%0An/qU/PKXvzQ7ya7fVPajjz4Ky54Qr/VRK+hBTsu64447gpLyGnf88cfLRhttFFqHW2+9Vb7zne/0%0Ay/q/vk9HHXWUvPnmm6HlT548OTStmBP0WasF/5NPPrlPMp3c5oceekimTZuWHO2dH3rooYHxREIA%0AAqkJWGU4dyKto6r7/0kMJefUAIs89cM5c+XGfz4g9zz+hDzwzLNy35NPyv1PPV3krcpN9aOObKjM%0AuDKUHNYaWVnLTe0K6y6Wh62VWp22Trdix/WfgGWb7Kvy+tCmRtlg5EjZdOONZfstt5TDzS5PXz9x%0Akvzg62fLqUd/VjYbt3H/b8yVOSMQd2QkYpRfUrly/s6k4kIaBCAAAQhAAAIDI5Dc1ww676yu8W8S%0AbW31wwQgAIFuArG2btlQmQmSpeS47qsJQQACEIAABCAAAQhAoLQIdM9Gl1a7aA0EIAABCEAAAnkg%0AcO2113pKzmrBO9lFo1E57bTTRC2jf//735fhw4cnZ+n1PBaLyaOPPupZf3/ggQdE77PffvvJM888%0A0+u1mmHYsGGeZfHvfe97gfnXrVsnhxxyiNx2222Syrq7XvykUey64IIL5O233w4sq9AiVRn7oosu%0Akl/84heBVdPn8/nPf14uvPBC+fGPfyz19fWB+Wzk7NmzPUv1ulhBn4vr2hxFLjc+KLzjjjuGMvzJ%0AT37ivU977rln0KXe81cr6RtuuGFgejYia2trPev2Rx99dGjxP//5z0Wtht98880ybty40HxuwiOP%0APCJf+9rX5GNjDTfMnXXWWXL44YeHJRd1vMq1WmxX2bv77rs9FhdffLFssskmabdLvy2TJk3yF1gk%0AX6jvNw4CEAgmoJNidnGSmyN5ssyedxiFSOtiRnbj5n9IhaOIatPwi5dAi1E0ePK112W6+X+f7CLm%0AeeN6IWAW6LmLPtrNYr5KI2dWhpKv1vhydW7bLZ+IsTpdK+t/T6DYPrA346oLvjGwAri64Am4MqIW%0A260cacVd+Sr4hlBBCEAAAhCAAASKioD2M/o7jqBWqeNmPLnC2ampqBpPZSGQDQJmHMG12K7jCFXO%0AOILbzw+6PX3/ICrEQQACEIAABCAAAQgUM4HUZlyKuWXUHQIQgAAEIACBnBPYfffd5corrwy9rw52%0A/+pXv5ItzHb2l156qTz11FOeMmvYBaroOmPGDPnTn/7kKV2PNBYFVbH33nvv9ZSa9bp0rYPbe6gy%0A+pgxY+xpD7/VKHIdd9xxnkL1Pffc41mPbjeD7ar0/tZbb3mKt2qZ/uCDDw5UyFaFcLUMX4hOFda3%0ANNYYw5wqt6tF8E033VS+/vWvy4MPPihqkV2Vx999913PgrpatVer4ltttZWnuJ2s1K5l96YU795f%0AywpzapVfFxpcddVV8thjj8miRYtk5syZola5zz33XO85br755rJmzZqwIrIS/9nPflbOOOOMlGXr%0Au63vub5L+r7OmTPHf2f1Qn3PdLcBlQd9n/S9TqXUvtlmm8nVV1+d8p7FnKjP2jpdsHLdddeJtlm5%0A3HfffeKm23zW13fzq1/9qsdRrd4HOd0ZQJ8FDgIQSJ+AnRCzE2eVZsLZhmNmci1S0T2cgLW19LkW%0AQ863TN/rpgf+FajUXgz1L4Q6WkUNrYvuZxMxC+Os/CT7QfXVPKXsbPusr211w67F9nhHzwWzpcyG%0AtkGgrwSijoxEnEVmVqaSfS3fxvX1XuSHAAQgAAEIQAACqQjYPob6yUfEjCNEnd857g5XqcokDQLl%0AQsCTCTN/pk7NCEXNOII7FpcsX15G/kAAAhCAAAQgAAEIQKCECWCxvYQfLk2DAAQgAAEI5IPAJZdc%0A4imsqwXqMKdKqmo5XA9Vgh47dqyo0vqIESOkpaXFU2BeuHChLF++PKwIPz4SifjhdAINDQ2iVsaP%0AOOIISXXtCy+8IHqo00HDIAs0yfcbOnSopwz+3nvveUrgyen5Ph80aJD85S9/8ZTyg6zq2/otXrzY%0As0p+/fXX26g++TvssEPa+Y855hhpamoKVU7X90Et/Kdy77//vuy6666psmQ8TRXS1Sq7LnYIc7ow%0A4x//+Id3aB59j/QdV/arVq0Ku6xHvFotf/jhh6WxsbFHWqlE6G4KyU4XTeh3xH5LNI8uZFCFd2Wp%0ACwF054AFCxb0Kp/6Lqu1fRwEIJCagP1/p74619ewe7QZ5bnGyPodO3TyrbqEv1GpqZVO6orVa+Sx%0AV16WOQsXlU6j8tQSd/vwdiMraokweULala88VTPnt9U2J/ep7XdFK2PDnUbpxbpoR7sN4kMAAkkE%0A1NJpvLPDj42aHVWqu/5fa2TQd8bG+RcRgAAEIAABCEAAAhkgYPsYrq9h92gzu8s0RNeP5UdbzThC%0ALzuGZqBaFAGBoiHgGo1Qa+1WdhhLKJpHSEUhAAEIQAACEIAABDJMoNvEWoYLpjgIQAACEIAABMqT%0AgA64qTLvySefnBYAtYT+wQcfyEsvvST//ve/PaV4tcCcjlK73mCDDTZI6z5upk9/+tPyu9/9zo1K%0AGU5WwAnKrIr5Tz75pOyzzz5ByQUTt++++3rPR5Xcs+HUwrpaNE/X6cKG3hTXeyurzShU5tqpMv6z%0Azz4r++23X9q31vdIrd/3Ral9woQJ3gILtZBfym78+PG9Nk8XxLz++uty1113yZ133ul9M+bPn99D%0AQS65oF/+8pdywAEHJEdzDgEIhBDQ/+Pq7ASa6+tkmj06aroVTyPrWkNKI7oYCOhCotfMDi23mH5Y%0AslJ7vekv1LEwqM+P0ZWJtqr0JqStrPX5ZkV2gfuNcatu269+xCjnWhc3i1jjZlchHAQg0JNAzLHW%0AHjeyE3UUYMJkrWcpxEAAAhCAAAQgAIH+E7D9eC3B7X/YePWDxhGirev6f1OuhEAJEnBlwh1HcGXJ%0AlTFFYNNKEAdNggAEIAABCEAAAhCAgKDYzksAAQhAAAIQgEDGCdTV1cnf//53ueKKK/wB7YzfxBSo%0AA3df//rX+1X0WWedJarwWu1YhOxXQeaiQw89VKZOnSq77LJLf4vI6XVqrf7BBx/0LKVn6sb6LL71%0ArW955faVqV63//7797sqo0aN6ve1A7mwublZHn30UZk0adJAigm99nOf+5w899xz3o4GoZlKJEHl%0AWBeHZNLpd+jaa6+Viy++OJPFUhYEyo6AnSRL9lurHcVTYy02ZnajwBUfgahRGL7z0cfk2SlvSMRR%0AHlbFg4nbbitfOfYYacjSYrjio5VejdWCsreFeFf2dqOkrTyTZcg9T6/k0svlMnDDcWPlPmr6ltbF%0AsNpuUeBDIIFArL17gW+H7g5h5Cb5SLiAEwhAAAIQgAAEIJBlAm5fxCq02zh3HCHW3i66iBUHAQiI%0At5g72ta9W5kdRwgbS4AZBCAAAQhAAAIQgAAEyoEAiu3l8JRpIwQgAAEI5ISADtDiEgmoJe4333xT%0ATjjhBG+CPTG1/2cNDQ1y0kknySuvvCJf/epX+12QKry+8MILssUWW/SrDK3H73//e3nkkUeKTvn4%0AoIMOkmnTpslpp5024Gdz+OGHy4svviiTJ0+W2n5Yda0yShhPPPGEtxCixrHQmc5D2XDDDWXTTTdN%0AJ2tW8qjy9B133OHVf7fddsvIPXbddVfPGvzdd98tw4cPz0iZhV6ILk546623PLnW92EgTp/Jueee%0AKzNmzJALLrhgIEVxLQTKloCddA7y7cR03CwM6zDKutZFWrC2ZlkUk79w2XKZv2RJQpU3HjNGTj3y%0ACDlg14lS18f/ywkFlelJVHcwMLu0qFPl7A7DUGXJyo6VqzLFE9hsl4kNdxpL99ap0guutAi0dXTI%0AzHnz5M3p0+WFqW/K06//1wvPXbRI1uVhN6ZipRt1Fn2ozFj50fbYcLJfrG2l3hCAAAQgAAEIFDaB%0A5D6He25/C8XMb6NOZw4lYnZyxUEAAiKRdS0+hkhFpbeLmZUhKz/23PX9iwhAAAIQgAAEIAABCECg%0ABAl0z0KXYONoEgQgAAEIQCAbBI455pgexepgkipvF5JTxWWtV7JT6+K5dDvssIPcc889noL72Wef%0ALVtuuWWfb6/t2HrrrT0l7Ntuu00WGYUH9TOhSLz77rvLG2+8Ib/97W9l4sSJadVts802k5/+9Kcy%0Ac+bMQIvxqpg8ZMiQhLJ0AHKvvfZKiEvnJJvPcaONNpKbbrpJXn31VY9tXyyff+ITnxB9nq+99po8%0A9NBDsueee6bTnNA8qsysCyG0LvrOpON22mkn793qTZn+wAMPlEEB1mb1ndJnmQmnz0nrft9998mJ%0AJ54oI0aM6FOxY4wS4RlnnCEPPPCAV86+++7bp+tTZc7mO2TvG/Rd0Xf+05/+tM3Sq7/BBht4cj1r%0A1iy57LLLZLvttgv8hoUV5Cq0X3fddbLxxhuHZSUeAhAIIBDUZ9BsGq9H0ETaOmfXk6gzCRdQPFEF%0ASiAai/o1a6yvlyP3/ZRM+synZaTZlQTXPwKuLKwz/RsrO+pbWbJy5fr2bhpX6s5to2WgbbZh9Tuq%0Auxe6RVtRbC+Fd0J3hVBF9rsee0z+cPc9cv+TT8njr7wqL5vFjf997z0vrDtIaNrvzTHFLMKNdy0S%0AKYX2Z6MNsVbHYruRGVeGsnE/yoQABCAAAQhAAAIuAe17BDm3T2J/B9m4hHGElm5l3qByiINAuRBw%0AjUWs6+rX27EEKzth8qaMUqWVC0PaCQEIQAACEIAABCBQegQqzATBejNSpdc2WgQBCEAAAhDIGoHl%0Ay5fLnDlzpMUMvjY2NnoKlIVoWXnFihUye/Zsr56DBw/2rIqrAm2+3dy5c+Wpp57yLCovW7ZM7BE1%0Ayg4jR470D1W03mqrrUSVz5tzpGD1zjvvyJNPPinzjAXB+fPne0dTU5NssskmMn78eFFl6gMOOKDX%0AwcIOY4VwulHcWL16tSh7VaAeOnRov9Dn6jnGYjHPCv5zzz0nCxculMWLF3uHDqKqZXRVhB87dqzs%0Av//+ntJxvxqT5kVqTf7pp5/23hGVN+WosjZ69GiZMGGC7L333t67kWZx0m4sfX7wwQeyZs0aqTaK%0AmPqebZpFS+/KcsqUKfL88897CzGWLl0qS4xF3JUrV3rvsrZDZVF9fb/1yOYAdC7eoQULFnjy0mas%0AbOpuBsq3v++8fa76bdD3UXd+UH56KEtdOKIy5R4qn6rcjoMABPpPQIcH3EP/L+vR2dnpHfot1UPl%0AXA9pXScb2oloM6HdMH4TqajsVkbtf01K58r/u/bXoY35yTfzv6vEWmMhTxVJtzL9nD22305qjQW9%0AZPfXfz4gy83/YetGDRsmXzrqSHuK7xIwMtQya7bEuxYMLDIL66INjV5fUP9H6UI7XZCnh/ZH9OjL%0AZLV7q2IL2+FH+43RvpJ+XyKRiPd90b6z+42RtWtl5Jr1712F6Ys2ZLHfVmwsk+tb6N8Zre8b0973%0AFNj7ao19zIjhcsgee8gGfVw0msyoFM/jRn5azIJQ6xY2D5Mas0BJvzP6vdFDvzW6I5YuItYjWbHM%0AXosPAQhAAAIQgAAE+kvA9u+t3+s4Qsta2bDV7HKlzhtHGG/GEcrLDl8x9N/XP6D0/3aa33VLzFyU%0A9jeHm3HboLGFVKW1mHdi+arV0tRQL0PNHEA2x8lT1SMvad44wiwzjhDzbr9ocL3EzNi69utt3z55%0AHEH79srIPfJSd24KAQhAAAIQgAAEIACBLBLo3tc3izehaAhAAAIQgECpEVAl9kJUZE/mPMwoHulR%0AaE4tKZ966qmFVi2vPmolWo+BOh1s3H777QdajHd9rp6jDjyrVfn+WJbPSEOdQrbZZhvRI1NOFTsy%0A9TzSqZOyVMv9ehSCy8U7pIsf9MikU8v3xx57rHdkslzKggAEwgnYyUOdlLYTZFYRTn33aKuqlogp%0AyhtYMPkja1ukJmnHkvA7kVIIBNRK+xnH9tyNqBDqVox1iJjJeKvUrlYk2muMEruRG5UlK0dWrqys%0AJfvF2O506qzt1O9KsnN5uIzajdK/5lYbkDrBHzOLaipNfw5XfATUMvtMs2i4P27RsuVy28OPmJ0k%0APiNjR4/qTxEle03UsdYeMd+ZmKPc4sqSArDfmZKFQcMg0EcCqnSphgzU6IIardDFVuPGjfMOXdCv%0AC8/K2cEn9dOHT2o+pJYnAbevb/sdtp/vjiFouK26RqLSKt6SePP7QHe8qm5sKk9wBd7qlcZAzEPP%0AvyCrzKLjatPX3HPHHWSHLbbwa91ujCC8ZowEfTD7Y1lh8rq/91Q5fZ+dd5JtUyxQVkX4l996W+aa%0A3XndBbB6rw2MUZpDjCGYEc39MxTkV7IIAmqt3Sq1q2p7u1mYWtc1/ubKkQ1bGdOmueEiaCpVhAAE%0AIAABCEAAAhCAQJ8IlPcIXZ9QkRkCEIAABCAAAQhAAAIQgAAEIFB+BNzJs+RJ6bVG8afZWOZS12km%0AMlFsL7/3gxZ3E4gYGbCuxUzGG232hMUgVn5cmdL85ToZbdvt8rBhZddhGNYZ5UN1umigFsV2j0Ux%0A/Vlsdl4KUmpXZZVmsyvWcLOjVaPZ3WqF2RVisVFsUUuNyU4VZB59+WX50pFHeFbHk9PL9Tza1s2q%0A3fDU74uVH+srGw0H+V4kfyBQZgRUmf3yyy+XG2+80dstJKj5aqTgq1/9qlx22WXeLmtBeUo1Dj6p%0Anyx8UvMhFQLa57CKzbYv4vr2t1Cl6besNYvkh0a7xxFQbC/M9+eDj+fIArNzpnVt7R1eUJ/z6++9%0AJ68apfQ2s/NWkFNleFWK/+j/2XvzJ0m2rM7PK/esveotVW/v7vf60WwzTI8YmkUtRCNawtSSSYYw%0AQ2bzAwY/8MfwI/yKGWbzg0wyJGxMYkzAAM2wDPQIBnpje/36bbVXLpVrLBmp842Mb9aJWx6RS2VW%0AZUR8bpnnOfe6+3X3j/u9deKe49c/uVX97E/8eN8m+nLcH//VX1fffv/9vnJn2vEbUMHu/+Z3fqf6%0Ab77wI9X3xVc7xzm119M4Qoyx6QsGtu3dbnJbMguVkSAAAQhAAAIQgAAEIDDOBAhsH+e7y7VBAAIQ%0AgAAEIAABCEAAAhCAAAQOSUBOsUGO6OxMsy65ETNSO7C9s71ddWLGrqmYXYoEgUkjoBnW2hsb+5e9%0AHjMR5rYiPTujs76/0wQodr5nmVlINzd9FcKB7R0FPF+9OgGExusSm/F/Qk4KZP+X3/u57syNszUz%0AIn/rO+9Xf/CXf1lp9secllZXqz//+tern/ihH8rFE63vRECQk9pKbjtlm1JeydL7ISEwSQR+67d+%0Aq/vlwK2aF2gyh2YE6P36r/969Zu/+ZvVb//2b1df+tKX8uqx1eEz/NbCZzgf1k42AdkXB40j2L63%0A3IyXiK5s7QW272zGV68ikPlcBLyTzhYBvaSa0834smYrJjb4nT/5k+qfPvo4rxqoK3j93bfeqt55%0A4/XuNqrz//rDP6oU3H5QUoD7H3ztP1Wffu21anFMX3LWs99OLI4zjoCNf9CTxHoIQAACEIAABCAA%0AgVElMDWqJ855QwACEIAABCAAAQhAAAIQgAAEIHC6BOQg82IndJatCExs9gLmdCbtmJWLdDABHI8H%0AMxq1LbpB7TFznVKEZVTb8YLHdG8WZbUZ3XPLQfd/UPmosTjs+ep6yyUz2k6Bz5qxPSJmDls1250R%0AAudjNnYlBaL8zBe+UP3i//CV6p999rNVXVC7tvu+z3y6+l9/9r+rNKN7mf72H/6xLJrYvF4i0+LU%0AjOCwsi05722QEJhkAmvxRZVf/uVfrg4Kas+M1sOm/aVf+qWqEy+ujXuCz/A7DJ/hfFgLgToCtkMs%0A8xiC9EbY+e00jqCvv5HO3kuIdx8+7LstVy5drP733/29vqB23eM3bt7o2vjvvPlGNVcz0cHXvvmN%0Abj0f3rlT/W//7+/2BbUvhB37zhtvdPd/9aWX+o6nTCNeOPv/Ynb4cU3dMbTe71y1Cf0GLtuL825P%0A48qC64IABCAAAQhAAAIQgEBJgBnbSyLkIQABCEAAAhCAAAQgAAEIQAACE0xAzjLNuGanWZZ2qEk6%0AaHctZop9ob0XYNcOh/TctWsTTK//0r/37c9U337vO/2Fkfv+d955ooyC0SbQevRo/wLWIyjXnw/P%0AbcZ6blP7O024kpmYk14O6ER/NCVHfyyazXH6wvkJJzVal3/98uXqK1/8L6u3Xnmlmo+glcMk7fMj%0AP/gD1Z/+57/p23yr0ag24gWHC71g+b6VE5bJX4donJuqdqLPmY3/l9V2clsq9QnDxOVCYJ+AZl5f%0AWVnZzx9W+eCDD6o//MM/HPtZ2+Ez/ImAz3A+rIVASaC0P2zbl3I17JYXYrZqpe44wgR9nWkUxgm2%0AI6B8Ob1wcPXSperP/+Zvqzsp2P0zMZP6T/2rH66uXLy4/xjoS0v/5nf+XXdmdxfeX16pVuOFsf/7%0Aj//DfrmeE32N6V987nv6Xnr9y298s/oPf/3X3rUrb92/35cfp0xr7fE4wtrUdF9Qu8bcxCnb+Lp2%0AlZEgAAEIQAACEIAABCAwCQQIbJ+Eu8w1QgACEIAABCAAAQhAAAIQgAAEjkBAjrL8OfHSCe2gdpWv%0AR/CpA9s1g6w+ozxznuBT4f7XX/lKtbm9Xa2GQ7jZakdg52x1OZy+5xcWjnA32PSsE+iE078T99np%0AUZplLbcVtau8aHvnve+kSF93lu5n9suif9kMZ/7F+Ny9Umtzg8D2EXxA3n3rrSOf9T+PWd3LwHZV%0AoqAYAtvjqxDx/6zT1uzjWR3Vdsp25O2y1HYkCEwSga9+9avHvtw/+7M/G/vAdvgMfzzgM5wPayFg%0AArYvho0jyE7x76ON2bkIbI+vMkXS76mdeIFxekJeYByFcYL7S8u+tV2pmdO/8d57+2X/xfd9b/XF%0Az3/+iSDr61euVK+//HL1/q1b+9u24vfcb/3+v6/0oqrSfIwh/fdf/GL1qVdf2d/Gyg++8/YTge2P%0A1je8eqzkTowhdBrN/WtaCy5uH7bpJfd/H/fGE7SDy/Z3RoEABCAAAQhAAAIQgMAYEiCwfQxvKpcE%0AAQhAAAIQgAAEIAABCEAAAhA4DgE5x7Ij2s5pO82yc816KwJP18PZdrHT6R6yHTN0Edj+mL6C2Alk%0Af8xjHLVmPPNO29GGWhHYvhDtwm0kS7clS+83CVLX7P7F12sOWWZeWzOz+4HtOxsR0FDzeXrXhRwf%0AAou9flMvBuW0HF9GqAuAyduMu77b2ekGfvk6N6ONuP2o7VgvpbdHQmASCXzrW9869mU/zb7HPugz%0A3vFprvFp9n3Gl3nswz3NNT7Nvsc+YXaEwHMmUNogzstOyUG7+s20Hr8PLurrTJH0BaxJCWzX9Z71%0AcYI7Sw91mvvJQekq+JkvfKH6wc8O/grdG6/c7Ats1z6e/f1SfIHr5376pyt9paku6XeAguM187tT%0A+ZvA5aMuW6uPZ2vfjLawE21ipmgn/m3sdmQ56tfO+UMAAhCAAAQgAAEIQOAwBKYOsxHbQAACEIAA%0ABCAAAQhAAAIQgAAEIDB5BOw0k7RDzVJOaTumV6YfvzevGds1czsJApNAYDde6NiJz6o7rYQz2u3C%0A0m3G7UiyTHVl5Tbjkve1ZilGypuV5Vbw3At1qardnf6A3nHhwXXUE7hY8+WPuZjFcNJTO81Y2Y42%0A0w4mbi+WbkuSuZ1Zn3SGXP/kEbh79+6xL/rhw/7AvmNXdIZ3hM/wmwOf4XxYCwERKG0M2yCStk+y%0A9O+kR/GCnlM7XmLd7X2pyWXI50fg7oD//xTQPiyoXWc8KGhd6/7bH/uxoeu1zYtXr0rsp3H8DaDf%0Atu2N/nEEtRG3DUuVuR25Xe2DCUVlJAhAAAIQgAAEIAABCIwrAQLbx/XOcl0QgAAEIAABCEAAAhCA%0AAAQgAIFjEsgOM+uW2dlmvRGBdXsfld47YCvNrnXMU2A3CIwEAc0sqOB2pXYsGxGc4XZhWTql3ZYs%0AuztP2B9du5IZSIpXuYRnv9qMxam9tmYVOeYE6mZmvLC4OOZXffDltVIbWI+2UbYd5yVJEIDAHoH1%0A9ALaUZk8zb5HPdbz2v5prvFp9n1e13vU4z7NNT7Nvkc9T7aHwFkgIPvDNoh1yWzj+7eR5Ga8xLr/%0ASnzM3N589HiW7rNwPZN8DveWlp64fM22/l99/vNPlJcFrQEvKPzzd9+t3rx5s9z8iXyrvf9UdNeN%0A4xfwWnrW/bWCuMrNmCwit43cZqS7PQlI1ruA+AMBCEAAAhCAAAQgAIExJUBg+5jeWC4LAhCAAAQg%0AAAEIQAACEIAABCDwtATsMCud0XKsyelmx5vyedb2brBvzEBFgsBYEwhHdH6JY1VBpr224TYiqSW3%0ApbFmcoSLy0xK3dwk14uZHB0AcIRDsemIEejEyyIbW1tPnPX5hfknyiapQF9D6Wxv71/yxuxcX6CY%0A/68u25PyTll3GRIC406gPSDAbtyv+7DXB5/hpOAznA9rIVBHoLRFbNt7/CDL5an0Euvq45eG6+ql%0A7NkQ2G42q+VHT75Q/DNf+EI1Pzd34EmspBcxvfGVixerL37+Xzg7VK6uPZ7JXBtev3J56PajtlIv%0AxrfiWXda0dhavOShduK24TZTtiVseVNDQgACEIAABCAAAQhMAgEC2yfhLnONEIAABCAAAQhAAAIQ%0AgAAEIACBQxIoHWXZkWbnmqWcbl7WY9Z2zVjdTZptbXXFOSQExpJAay0CL3rBcpqzXS932BFt6bYi%0AmdtSbmdZH0tQ6aIGXavZZF7Wt8LJvzcnfkxqF0EA7Y2NVCPqIAKDWA/a/iyVf3jnTry/sNt3SosL%0AC9WLV6/2lU1app1mnW5GsHor2sZBfc2kMeJ6IVBH4Pz583XFhyq7cOHCobYb5Y3gM/zuwWc4H9ZC%0AwATqbE+V+XeQbXuPH1g+inEEvxLftfVTwK/rRj5bAnWztWum9U+9+uqhTuTBypNjQV/4Zz9YzcW9%0APii1Y4KElWTzavuXrl47aLeRWp8ngtDv3EcHfPXNbai8yLo2V25DHgIQgAAEIAABCEAAAqNMgMD2%0AUb57nDsE/IWmagAAQABJREFUIAABCEAAAhCAAAQgAAEIQOCUCMhJZkeZdUk51eyEti4ZK6olZls7%0ApbtBtWeOgGZrX37ssF85F22gF2Tq9mGp9uHFbUnX4/Z15q7tGZ6QebhvsTQvMTwXy1rqW1o1swc+%0Aw1M+c4f63rc/U3tO3//OO7Xlo1D499/94InT/J633uq2oydWTFBBO81+uRYv0ridZJnblHUhkk6C%0AwKQSuHLlyrEv/dq18QqmqwMBnzoqj8vg85gFGgQOQ8D2R5bZVpF9r7ylbP3lyDs19IJ88YKj1yGf%0ADYG7S0tPHOhzn/rUE2WDCsrAeN3rd954Y9DmfeX3l5crfb0pp5evX8/Z0dY1jpAC/5c0jhB8xMhL%0Abi/Sc1uyPtoQOHsIQAACEIAABCAAAQgcjsDM4TZjKwhAAAIQgAAEIAABCEAAAhCAAAQmkYAdZ5Kl%0Ag82ON8vVCOx9oblT6WPie59XXq3mJiAgaBKfi0m/5tb6WtXpzdaueaVX4tl3gIbag/VBjmi1p0lO%0Avn7Nyj2sj3Gfoy9CXGnszeW4s7VZdVqtauoQM/5NAuN//ZWvVJvb29VqBD03W+1qfm62unzxYnU+%0AZjgfxaRZGv/po4+eOPXPfeqtJ8omqaC9uffc+5rVJqYj0CX3NW4v7ne8rdub80gITBqBd999t/rm%0AN795rMv+3Oc+d6z9Rmkn+Ay/W/AZzoe1EBhEoM7Gz7+TPIYgqS9fXe80q254e9iCzZi1fe7q8V9K%0AGnROlB+OwN2HD/s2lG35zpuHC0zfbjar5eJF5LditveFubm+OgdlyqB4bXfzhfEJbC9na9c4wkwK%0Aane7sF2f2xE2/aCnhnIIQAACEIAABCAAgXEl8PgV6HG9Qq4LAhCAAAQgAAEIQAACEIAABCAAgSMR%0AKB1m2ZlmB5sdbllqtrXujFO9o3VnogrHNAkCY0UggrGbS8v7l7RSnat2hjij3WbKdqUK6sr2K54A%0AJfct0s1KUn2L841w+DfSywCt1dUJoHP4S1QQ+ysvvVS99eor1c0XXxzZoHZd8V98/RuVAmJyun75%0AcvXayy/noonT2+mZX4/20Untw+1E0m1KgLLu/MSB44IhEAQ+//nPH5vDD//wDx9731HZET7D7xR8%0AhvNhLQQyAdkeOdkWkbS9kscPrOvLV8uaubqXmivL3RflnUc+WwJ3H/bP2P7mzRvV4vz8oU6iLjD9%0Ae44w2/ud4tiXL1yoFkf0hd0SmCZ/aMaM9E7L0S52eza924J/A1uW9r33Lduay5EQgAAEIAABCEAA%0AAhAYJwKPfyWO01VxLRCAAAQgAAEIQAACEIAABCAAAQg8NQE7olWRdTukJbPzzbpmnGprCutIctw1%0AkuNur5S/EBhtAs0IMN1Ns7UvaebkmsD2Ome029EkO6Lrrj1zqetjVKaZHJ3aMTu5+hfSeBFYevSo%0A+tq3vvXERX3xXx4/KPWJykawQF8o0IztTmoL+f/g3Gak5/bkfZAQmGQCP//zP3+sy79+/Xr15S9/%0A+Vj7jtJO8Bl+t+AznA9rIVBHwLaI1lnP9kr520nrluL31L51r1nbl1fqqqbslAnoBdOV+K2V02ff%0AfDNnh+p3l/qD4nX/337j9aH75JVlYPyNF17Iq0dab63EOEJv4gc968sz/eMIagduG24vbj+68KyP%0ANAhOHgIQgAAEIAABCEAAAockQGD7IUGxGQQgAAEIQAACEIAABCAAAQhAYFIJ2IEm55r07HCT420m%0AgtntgAulehDbOelTywrKI0FgHAjsdnaqVnpZYynaw05yQLsdSNoZ7XbjdjQOHE7iGswjS7NyH2OG%0A4rke/Yy//6Cg9vba+kmcBnWcIQJ/8Jdfq3aKr3x8+tVXq7dfP3wwzBm6nBM7ldbqo/26mtHnNHov%0A0+T24baT25N2cn6/AhQITCCBd999t/qVX/mVI1/5r/7qr1Zzc3NH3m/UdoDP8DsGn+F8WAuBYQRs%0Ah9hOkfTvpPy7SbpmbX+QZm1vra7sv0w87BisO1kCZWC5ar95hODyuw8f9p3Qtfjy0nzYrodJ+h3w%0AYKX/hYYb8ZLZOCQFtOuZdnoYNr1ma9ezn8fTbN+7zbgNSZIgAAEIQAACEIAABCAwaQQee5on7cq5%0AXghAAAIQgAAEIAABCEAAAhCAAAQGEsiOs+xMy442O6ZLp/RKOOearnl3t2oWs3Z5FRICo0agFTMH%0AeqZwBVk/7DmjyzaQ24najx3T+XpzG8vlk6q7n8nszLXLL1g/isWptRKfcY/+hTQeBL7x3nvVB7dv%0A913M4sJC9eUf+9G+sonLRBBMe+1xYPvy1OOXZnL7yO3GbYk+ZuKeFi54CIFf+7Vfq37jN36jeuON%0AN4ZstbfqR3/0R6s/+qM/qn7xF3/xwG3HZQP4DL+T8BnOh7UQyARK+8N2SbZVZMMob1vGgb3LUd6y%0Afc84Qsb6zPQyMF336MWrVw99/DIw/ihB8fcjqL1TfJVrXGZsb8SYmMcR2kFzqfgCk9uCZW4vdW3q%0A0DeEDSEAAQhAAAIQgAAEIDDCBB5/w3eEL4JThwAEIAABCEAAAhCAAAQgAAEIQOB0CMiJthtOZTuk%0AJe1ks9NNUs7odru9NwNb5O9FMN7ru3sfE2+vr1c7MVPX9OLi6ZwktULgGRDoNFtVc3V1/0j3q5g1%0ALRzSbgcOyHBe0m3Fzmi3o/1KJlQRB/UrSmYiVgpkMDPLzHMl+pmr0bdovrpO9Det6FtmL13q1sOf%0A0SWgAJh//xd/+cQF/MyP/Eh1YcL/32hottJegM9OtJv1mPFyNvoWtwu3E0u3J8mcynxehw6BSSCg%0ANqNA9V/4hV+ovvrVr1Yffvhh9dFHH1Uff/xxdf78+er1+DKEgt7ffvvt6gtf+MIkIOm7Rvj04Xgi%0AA58nkFAAgQMJZNvD9ontFdsxeQxBZe1Y7u9MVa/2fie01taqmctXqumF+QOPxwYnQ+DOw6W+il6K%0AoHbdt8OkRnypb/nRWt+mL1+/1pcflimD6rXtjSPsP6zu57lup9Go2vElQ6d78Wv2XDzrev4HjSG4%0AzbgdOe86kBCAAAQgAAEIQAACEJgEAgS2T8Jd5hohAAEIQAACEIAABCAAAQhAAAInQMDONMnSKS1H%0AdHZMr0V+s92pzveO27h/vzqvWTKLYLsTOC2qgMAzIbB9/97+DOH6IsGqHNEHOKTVTrIz+pmc6Agd%0ARGz84oxO2/2KpANest6K2apXYp9rDnZZXiawfYTud92pbm5vV//2q39cteOFhZx+5Ad/oHrnzYNn%0AVs77jJuugPb26uMgmIf6/zPahtuEpdqK9Px/tFg4P25cuB4IPA2BBX0J4stffpoqxnpf+Ay/vfAZ%0Azoe1EBhEwDaJpGyWbMPkMQTZNKvx4vD1dqta6FXWHUd4/TXGEQbBPeHycsb1l69fP/QR7hVB8drx%0AKDO23y2+9Hf5woVKX3Aa9dSMsTCnRiiPYhwhv6jqsTTb9G4jud14fyQEIAABCEAAAhCAAAQmicDh%0AXrGdJCJcKwQgAAEIQAACEIAABCAAAQhAAAJdAnKkKdmhJt1ONjujLeWEs0POs07d6s6rrL1iduWY%0AvasZn5YmQWAUCWi2wE4E4DrdPhdBpL1nvu7Zdztx28lSdbhtub5JlpmNdfPL/Yv15QgEcFK/oi9C%0AkEaTQDPu3//5B39QrRb38J14CeonfuiHRvOiTvCsW/GFiP3Z2qPe1ZnZ/Rc+3O/ktiLdbYg+5gRv%0ABFVBAAIQgAAEIHAkArZDbJdoZ+m2W2zHWGr8wGMIKrsVv7WcOs1GfDXr8Yt+LkeePIGtmFl8JX73%0A5nSUwPQ7Dx/mXbv3/KVrR5mxvX+2+BsvvNBX3yhmWvHsasZ2Jz3bU2kcoXz23UZs12u/sh25LiQE%0AIAABCEAAAhCAAATGncDjX4bjfqVcHwQgAAEIQAACEIAABCAAAQhAAAJPRSA7qO1wG+SMloOuFcuD%0AdMRmzK6sQFQSBEaJwG7MJN1ITvrVmC18IwJIBz37bhsO3siO6FG67tM+V/cnPo45mZs4mnGWOzGL%0A42oKdmlqZr/eDO6uC3n2CXRiNnLN1H63mNlRwTM/+xM/fvYv4JTPUP1OK70MtlTzMo3bRe5z3I7y%0A6ZVtLa9DhwAEIAABCEAAAqdNwPbJQXa+g9sbEfj7MNn3reWlarfdPu3TnPj6y9naBeRIM7YXM65f%0Au3SpmpudPRTXnbB9HyTbVzsdJaj+UAd5xhvJnm8uPQ72X96tqu1eUHsZ0G67XlK2fW4zz/i0ORwE%0AIAABCEAAAhCAAATODAEC28/MreBEIAABCEAAAhCAAAQgAAEIQAACZ4+AA+KyYy07pMvg09JBdy+C%0A8fZD2cM5vX3v3tm7SM4IAkMINB7E6xnhlFbqxHJnanp/RkEHX2RHtJ3RpUM6t6VuZfzpEjhs35IZ%0APwyHf8QFdJNelmk9YhbHHo6RELvxf8H/8yd/Wn1w+3bf+b5w9Wr1P3/pp6rZNCt/3wYTlNGLYJ6t%0AvR0P+0owyW3AuoPac38jTG5XE4SMS4UABCAAAQhA4AwRyL99bJdY2n6RPePxA0vbOPciuNeh7LKJ%0Atu/fP0NXN56nUga26168ePXKoS/2bnoZXDsdZcb1+xHUrhdfc7rxwvWcHTm9ce/+vj2v0YQ78dUC%0AP9/ls6+824XbSZa6eOVJEIAABCAAAQhAAAIQmCQCj7/dO0lXzbVCAAIQgAAEIAABCEAAAhCAAAQg%0AcCwC2bkmx5sccHJA2jGnmbbK5ZNWp/pUzwfX2d6umuG0nIsARtLzJ/DHf/XXMWPy41nEyjNa29zs%0AK1pdX6/+j9/7/b4yZ+R4/uLnP+/sWMh2XK8WpzsRYNqZma7mBgRh2Blt6fbi/ZGDCZiVpPm5j3H/%0A0o6ZGqVrFsfldqtyqIOCgGdiRsBz0SeRzj6B3/3z/1j9wwcf9J3olYsXq5+LoPbF+fm+8knMlC9r%0APJiK/0Djmdez77ZgXVLtxO3G7WgSuXHNEIAABCAAAQicXQK2UWS36CVH2TAeR7B9I1tfAe7d8YT4%0AStPtsPff6F3STvwubT1arWYvHz7Q+uzSOJtndqf4kpKC2nVvDpMa8bLx8tpa36ZHme29bkziKPv3%0AHfgMZNrx4nV7c2P/TG7rrezZvRdVy5c4bM9j0+/jQoEABCAAAQhAAAIQgECXAIHtPAgQgAAEIAAB%0ACEAAAhCAAAQgAAEIDCUgJ7Scz5JKdkpLyvmmRc64ukVOu40IfF+OgPdrveD2Znyieub8hWpq7nCf%0ApR56cqw8NoGtRqP62je/eaT9m+Gw/vDOndp9VP7D3//9YxOYqk+HN+7HbO29tB5tYClmax8U1K5n%0AvXRKu824jjLv8kmV4qG+xUl5L+5bBvUvDyLY5epOu1Iou+5VSy/MXHeou2tEnjUCf/i1/1R94733%0A+k7rwuJi9XM//aXq4vnzfeWTmmkuxctGvXahL56sxLOufqf8Pza3EeluO5JOWXcZEgIQgAAEIAAB%0ACDwLArJDbOtnO0W67RjZNw5mt1Rgu4LeH8WyGvb+lZ5t04zA6+nF89XULOMIp3H/yuDyo8y4fq8I%0Aitf53TzCjOt3Y4woJ730OqovvHbiBY1GmjxA4f6r8ZzP9p51Ped5yTY+Nn1+CtAhAAEIQAACEIAA%0ABCadANMYTfoTwPVDAAIQgAAEIAABCEAAAhCAAASOSMBO6eyMtjMuO+iku/x2OKMVoNdNEbC3fe/u%0AfuCei5HPloBmxDvppCCEcUmNe/fi0+F716OPon9Undt3QDsAw8+4pdtE6ZBWmyENJuA+RVuUgS7u%0AQ8zc+d0IDHiQuOpLEJrpmnR2Cfzpf/6b6q/+7u/6TnBxYaH6XyKo/WrMuE+qqp2trfhKxOPZHe/G%0AMz4Vz7qfe/c1zrvPcRtyX2MJUwhAAAIQgAAEIPC8Cdgusb1i+8X2jKRsnLx43a1zU1W798LfbgS6%0A6zca6eQJ6KV3fZ0tpxtHeGm4DExXPS9du5arG6rfLQLjjxJUP7Ti57BybxxBIwhVPLsxjhBL3TN+%0AkF2v/d12pJMgAAEIQAACEIAABCAwaQQIbJ+0O871QgACEIAABCAAAQhAAAIQgAAEjkHADjU7oy2z%0AUzo7oks9PHnh0Hs8M3MnHKd5FqtjnBK7PCWBSxcuVDeOMIvaQYfTp8LHZcZlzf7djs/dO33S2a06%0AveDS/GzbQS2ptmDp9uF2o3qy7nqR/QQyt9y3iKuXHADwMAJd9kPZo39pPHg8w35/zeSeN4GvffNb%0A1X/8+tf7TmNhbq76uS/9VPXC1at95ROb0Utf6SsRm/Ff5lrM1l737LuvUTvJ7WZi2XHhEIAABCAA%0AAQicSQL+DZTtFev+/SS7Jv/GyrpeZlVgsNPO9naMI/TP7u11yOMT2Nza7vu9Kjv9zZs3D13hdrPR%0At+2nX3u1mo86Dpu2Gtv7m+r5ePv11/bzo6To64R6UdXpE42B9SZ8yM91/k3r371uF1mqHuVJEIAA%0ABCAAAQhAAAIQmEQC5+ITYOnn4CQi4JohAAEIQAACEIAABCAAAQhAAAIQOAwBDyFIatHnwbVolm7N%0A/q2l2Wx2l4YC13uLyqS3YjblG/Ep8ZciEM9p4cbNaubiBWeREHjuBDoRLLF569b+FwVW41n/MAKo%0A58Ixr2V+fn5/cZnk7OxsNyCjLuBUF4VDevCtzX1L7lfUt6jfqOtX3L8sRBDFW6lq+pQE44yof/uP%0A/1j93n/8i76zmYv28nMxU/srL77YVz7JmebycqVgGKf3ot/ZKfoc9z/uexwgo35HfYwD3VUHfY5J%0AIiEAAQhAAAIQeJ4Esq1fN44ge982v218S/0O0LpX40ta11OA78IrMY5wnnGEk7yvjWC9GeM2U8H5%0A0vnzXbvyKPVvREB3I+6VguLPx1eZjpL0G3AtXizvxAvlFxYXKv1WGLW0E+e/dfv2/mkvxzjCxwPG%0AEWTTewyBcYR9ZCgQgAAEIAABCEAAAhDoIzDTlyMDAQhAAAIQgAAEIAABCEAAAhCAAAQGEFCQnBzR%0ADpaT1OIZpjzjmgLtFJDqxcHvkndiuRCv2J/vTTrVuH+vmpp/vZoaQcflAEwUjzCB3Xhut+7e3Q9q%0Ab8oZXZ3bD1h3EGkp64LZ3T6Ew21mhNE8s1M3N/Un6jPcr3gmR79I4/xG3LO1eGHmUu8MGw8fVNPn%0AF6tz6QWaZ3byHOgJAn/33e9Wv/8Xf9lXPhNB2P/Tf/2TBLUnKh29wBGB7U4P4v/J5sx0Nd+b4dHP%0Au/oe6Vr8f6/7F0vXgYQABCAAAQhAAAJngYBslGHjCLJrZPfb3vE4gqTKtdyK5Xz8NluIupQad+9X%0AU2/MV1NhG5FOhoBmWD/KLOvlUS8sLkZQ+mJZfKi87NorFy8eatuzuNFuTPKwfe/e/qltx7P6SW8c%0AoRw7yPZ8adP7t7Dtesv9ilEgAAEIQAACEIAABCAwQQQeT5E2QRfNpUIAAhCAAAQgAAEIQAACEIAA%0ABCDw9ASy0y0Hn9ohrZmnPPuUnXlT4bT+bjild3qH3w19+86dSpIEgedKIJzP2xHULqe0kj5x+H7M%0AGBcRFvtBFn6OD+OM7lbCn0MRsMM+S+kO3FWfkhffB5fdjpnw3IPo/jUfPDzUcdnodAncun+/+nd/%0A+mfdQCYfSffsf/zJn6xev3HDRcgg0AhWAarLohXyXgT3+Pkun3eVu21I5v+LcxsCLAQgAAEIQAAC%0AEDiLBLLtkscRbPNY5rGEc2H/fDdspH2bP2Zwb8Q4gu2ns3idnNOEEOiOI8SYVryIoaRn9LsxjqBn%0A1s9ynbStX9rz3Ur4AwEIQAACEIAABCAAAQhUvMbMQwABCEAAAhCAAAQgAAEIQAACEIDAoQnICV3O%0AtiZHnMq0yDmnGdXkuJOsm21NQXsfxgzLn479lDrxyetGzG61cPPmoc+DDSFw0gQaDx5UO/H5dKeP%0AwzHdnJ6pZnsO6RxYkR3T2SFd55R2oKnrRQ4nYF6S4unFnMU+9yvSm9HX3Gt1qpu9L0G01h5V0xfO%0AVzMXLgw/GGtPlcCf/c3fdv8fyAfR/wv/9qtfzUVH0t95443qZ3/ix4+0z1nfuLmy0tf33IrZHQcF%0AwrgdSNb1N2f9Wjk/CEAAAhCAAAQmk8BRxhHyTO1Zl83/UQS0v9UbR9hpNLqzZC/wwuRkPlRn5Kr1%0AgurOdmP/bD6O57QVtvpc70tL+v2aJ30o7Xn/3lUb8aLKpJMgAAEIQAACEIAABCAwyQSYsX2S7z7X%0ADgEIQAACEIAABCAAAQhAAAIQOAaB7GCz483OuOykc/BvduKpTNusxQzLd8Lh59Te2KiaD5ll2TyQ%0Az5ZAa3W1aj16tH/QpXg2l6cez7DmoPa6Z9nPfg4y3a8I5dAEcr+inYb1Lbmfsf4gAlw209G6M2D3%0AZs1LxajPkMBSalM+rF6AasWs+sddvv3++08Ey7vuUZR6sau5tLR/6isxaft672UaP9uldJ/jNpKl%0AKirb0n7lKBCAAAQgAAEIQOCMELD9Yrsm2zseR3BAcM6vxjjCvZ00jrC+HrbU8hm5Kk5j0gi0lleq%0A1tra/mU/iHGElXhG/cx6HMF5Sz3vfvYZR9jHhwIBCEAAAhCAAAQgAIE+AgS29+EgAwEIQAACEIAA%0ABCAAAQhAAAIQgMBhCdgZbWnHnJx0cthZ2nlXOvXuxqy0K/GJZifNWtuuCYT0eiQEToNAe3Oz0mzt%0ATuvhjP44nk0HVwx6fr3ez73bgaXqk046GgHzszRfSTP3PclS6z6K7sRhLvoU/HbMnkd6fgRmphl6%0AHko/gvz1tZL43El3M33N5FZ0GYOec5dLul24nQw9DishAAEIQAACEIDAGSDg30a2Xyxt18jGyfZ9%0AOX6gddrmdvzGWk0vyTeXl6p2BLiTIPAsCWhyhsbS48kZ1sKW/yTM+rrnOD/LWu9Fz77bgaWuQToJ%0AAhCAAAQgAAEIQAACk04A78KkPwFcPwQgAAEIQAACEIAABCAAAQhA4BgEsqPNDjjJQcGnduRZ2pH3%0AQTikN3tBfTqN7QgwVqAxCQLPgsBOY7tq3L27f6hmPIvvx8sWU72gCj2vXhRIUT6/ft7dBvYrQjkW%0AgdyvqAJzNecySMCBLy5vK9AlvSyjYIPW6uOZ+I91Uux0bAI/8PY73aCNY1dQs+NnXnut+/9MzaqR%0AK2rEV0p2Go3989aLGdX0TF9Al59xSz3rag9a3D4sVVHZhvYrR4EABCAAAQhAAAJngEC2VWzDSNq+%0AsV1v2yf/FnOZtvkgbP7tPI4QLwvubG2dgSvkFCaBQGd7u9pO4wh6Ft+PLwlMx5iBn1PJQc+vn3e3%0Agcwst5Fcjg4BCEAAAhCAAAQgAIFJIzAzaRfM9UIAAhCAAAQgAAEIQAACEIAABCBwcgTkdNsNJ56d%0A0dLtpLNTWmWdCGDPi8q8fKfdrr4nZvad1axUUb595051/tVXq6mFhZM7UWqCQEGg02xW27fvVLu9%0A2f400/d74YzeVVC7lp5T2sHslirXs+3FzugsdSjlSccjkNlJV5+i/kLM1Y+4b9mJWdm9uH9ZivWX%0AYrk8tce/8fBB9CXz1fT8/PFOhr2OTeBf/cD3V1pITxJob6zHSxer+ysexDO7GUHts6nvcR+U+xz/%0A/1r2N/sVoUAAAhCAAAQgAIERICBbRvZ9aevb5pf9Y/te9r51SW2jL928p3GEmfjdpuuNvMYRFmIc%0AAbt/BB6AET7FTryYunX79v5Xl9rx7H0nxhHiR+r+GIKe3zx+YLveYwiS2Z63PsJYOHUIQAACEIAA%0ABCAAAQicOAFmbD9xpFQIAQhAAAIQgAAEIAABCEAAAhCYDAJyvinZCSfpoLvssLNTz7NVlQ6+Tjj1%0AFFC8Y2zhGJSjsNN8PJOtVyEhcBIEOhEEoWdsN4IklDRR8nvtnaoZAdR+Xuukyvxs61nPz7zbgeqT%0ATjoeAbMzT0v3LZK6B7oXXtyn+N58GIdu+fDRnzQiyMUvMLgYCYHnRaDTalWNe/f3D6+vltw59+Rz%0A7efbz3VuA24XlqpMOgkCEIAABCAAAQicdQK2WWzHSNrOsd1jez+PIVj3b7J2/C74p1a70gvKSrL3%0Au7/xWs29Av5C4IQJyI7vPmPxrCl1X46PcYRWbxxBz6afU8vSptez7edd0u1A9bltSCdBAAIQgAAE%0AIAABCEBg0gkQ2D7pTwDXDwEIQAACEIAABCAAAQhAAAIQOCECdsjZMW1ntOUwJ18jHHoKLO5zSt9S%0AcDtO6RO6PVTTI7AbQe3bt25Vkk7fiYCIjQiosNN52LOq59mLHdGuB3nyBOr6FfP3fcr3Tbpmy/ug%0AE1+F6J2OXmRopE/Fn/xZUiMEDkdAAVfbd+7uv2ixE0HtH8SDem7Ayxp+tv3Mu89xuzjcUdkKAhCA%0AAAQgAAEInF0CtmvKcQTbQQ4QtnS5ZCNsKM3cbrs/PudUbWocIQKQSRA4SQL6TdkdR0gvx38nxrC2%0ACztez6WfVUs/sw5o9zN/kudHXRCAAAQgAAEIQAACEBg3AgS2j9sd5XogAAEIQAACEIAABCAAAQhA%0AAALPkIAcckpZ2lknqWA8O/GyU0+6yyW13WbU9V44oO2U1mzaWxGA3GnilH6Gt3SsD6Vg9u4zlQId%0APoiytSEzrOVndVBwaXZMuy2MNchTvjgzNFfJQf1K7keyvhX39HZvJj2dbntzs2o+fHjKZ071EBhO%0AYPvevb6vkXwYge076f/J/Ay778n9jttBbhs6otvM8KOzFgIQgAAEIAABCJwNArZdsrSdY5nHEmQj%0AeTzBUmXaZiO+fKMXlZ3qfvN5HRICxyGgFyW2P/mkUnC703dDX4/fqX5O/Vxa2q7Ptrx0P9/Y8yaJ%0AhAAEIAABCEAAAhCAQD2BmMKIBAEIQAACEIAABCAAAQhAAAIQgAAEjk9ADrndCM6zU1o1SZfDTuVy%0A3nUiwFS6ZNZV5kX7rbd2KzkIPx1OaqW94PZPqsVXX62m5ua6ZfyBwHEI1AU4fBQBEEvxrM70Akvt%0AhLa0M9oyO6VLh7TOKbeB45wj+9QTMFdJ3QP3GdJ1b3biJRj3LVnej/5mMZZr0RcpNVdWqim9VHP5%0Acv2BKIXAKRJoPFyqdjY29o9wd6fTfalmtvcc61ku+x73OZJ1fc5+ZSgQgAAEIAABCEBgxAjItpdd%0Ab1tfpy9dNo9sHyWtl41k+1/S4wku03aPIvBYLyy/5XGE0LciEHnxtde69r+2IUHgOAQU1K6X4/MX%0A3z6MmdpXqsHjCINsej3besbzonPKbeA458g+EIAABCAAAQhAAAIQGEcCBLaP413lmiAAAQhAAAIQ%0AgAAEIAABCEAAAs+YgBxxciwr2Uknp52dzXZGW9Y5pL3tSjihvxPOw89EAKqSZ25ffCWC2+cJbu9C%0A4c+RCHRnWNPs//FsOX0U+oN4bvVMarHzuU5qvQNMCS41wdOV7lOyk999iqTuh+6LAlt0zyTLAHf1%0AKR9FXzIf8nzca6XtBw+qxdh+enHxdC+A2iGQCLTW1qrWyvJ+yUo8r3fU/xRB7e6P3OdYlv2O/59V%0AhbmN7B8ABQIQgAAEIAABCIwAAdv8OlXbN5K2+2ULeZwgv8DqMkklyaX4fbcbLy5/aja9JK/gdl6S%0A7zLiz9EJ7LaaEdR+uy+oXS9QLCmofcgYgtZ5yeMI+Rk/+tmwBwQgAAEIQAACEIAABCaLAIHtk3W/%0AuVoIQAACEIAABCAAAQhAAAIQgMCpErBjWlJJDmklOZqzUzo7oq17O+VX2rvVe+GU/kw4pVWTZ25f%0AuHkjAlLPa1MSBA5FoNMIZ/TtmGEtZvV2UlD7/YiBmJnZC46uC2Z3mZ7b7IzOAaaqz8+6pY+BPHkC%0AYuwgF/UTDm6XXga1eyZHyffj3r8bXdGs+qXYdvvOnb3ZG/kKxMnfJGp8gsDO5lbVuH9/v3wrnsEP%0AOvH8xv9vDnhRfyPd0uW579Hz78WV0e+YBBICEIAABCAAgVEmIJtGNr1kHkOwzS95mMXB7Z8ug9tf%0AeaWaWlgYZUSc+zMmsLPdiN+NEdSexhG+Gy9N7wW1740j2H732EGWWpdtecYRnvEN5HAQgAAEIAAB%0ACEAAAiNPgMD2kb+FXAAEIAABCEAAAhCAAAQgAAEIQOBsEMjOaJ+RHdNy6CnVOaPL8u6G8Wc1go/f%0AC8fh2xHw1w1ujwDVrdt3qvmXXqpmL13yZkgIDCSws7lZbd+9W+3Gs+P0QTxTD3szrDl4NDugs56d%0A0XqG5YzWM50X1as86eQJiKv6jMxXuoPbdU88c6Pum7Z1Pge2t6L8PQW3x4sMetVGz4M+J7/42mvV%0AVOxHgsBpEVBAzFYExMTD2T2Evhnx3k6nmurN4uj+xkExWbrPcb9jqYpym+hWzB8IQAACEIAABCAw%0AogSG2fz5kurGElym7aQrLfdmbtdL8kqy/TfD9l+48XI1c+Fit4w/EBhGoL2hcYQ7+za8tn0/xhGW%0A0ziC7fg66XEG2fO26fWc50V1YtOLAgkCEIAABCAAAQhAAAL1BAhsr+dCKQQgAAEIQAACEIAABCAA%0AAQhAAAJPQcAOOgXiKcA0B6La+VxKH87lyj8Kp/Q/NlvVO3Oz3YBUBQc27t2rqp12NXv1mndBQuAJ%0AAq21tb1ZknsBDgpz+E48S6vhUJZz2QGkdY5oldkZLWlntANL7ZB+4qAUnDgBsVaf4D5F0v2JynVv%0A3GfUBbU7wL0R277f3qk+E8Ht/grE9u3b3eD2c1EHCQInTaDTbFbb8bUI/b+ltBPynyKovRPP22wv%0AsL2uH3Kfo2d7WN/jNnHS5019EIAABCAAAQhA4HkRsH0je9+ptPlt+2epbZV3WumNI7ydxhG279yt%0A5l/cqWavXPFmSAg8QaD16FHf15Y68VxpwoW1c1NHGkcobfk8lvDEQSmAAAQgAAEIQAACEIAABJ4g%0AQGD7E0gogAAEIAABCEAAAhCAAAQgAAEIQOC4BOSItkPZTmnJ0jHtbbIzOuv5+OvhlP52o1m9G07p%0A2ahLqfFwqepEkLJmb4+I17w5OgTi+XhYtVZW9kl0A0rDGb2RnNF1AaUOctc6B5fq2fWiZ9nPtSsv%0A8y5Hng4B89Y9UZ/hwHYFsOue5eB2B7W7b1mLZ+C70Z98OrZT6kReM7eff/XVKio6nROm1okk4GfL%0AX4voBsTEVwMaU/FSTTxruf+xLqlFz7SlnnP3O372JxIoFw0BCEAAAhCAwFgTkJ0jm93J9o9tfpXb%0AprfubS3z/tLXwvb6+3jR8LOzc9VMb8ig8eBBjCM0I8D9RcYRDA65RyCeme44wurqPpF2lGmiha2w%0AyWWje7zAcm5urvKSX44vg9r9PO9XHAq2faaBDgEIQAACEIAABCAAgScJENj+JBNKIAABCEAAAhCA%0AAAQgAAEIQAACEHgKAnVOaVWncjmm5eRzsvPZ0uWlbCi4PRyK78ZM2gtTe15pzcit4PaFmzeqc71A%0A1XI/8pNFQEGkjbt3q/bm5v6Ft8IZ/Q/xnDR6z56DSAc5o+2QtjNasgwutRPacv9gKKdCwH1K5i3d%0AgS66R+pD8lIGtXvdSgSzfxQzt78RM7crKbBlM4LbFyO4nZnbT+X2TVylu61mtfXJrWo3gqmc3g99%0AM16sUVC7+5iyL1Lei/sdPePuf1SX24Cl60dCAAIQgAAEIACBUScg+0Y2e5a6JtlCSrKPnLSdkm18%0AS5d1V8afrTDH/i5sM40jzEX9SpqReyd+AyzevIn93yXCH9nt2zGOsLO1tQ+jGc/Y38c4Qqs3jmAb%0A3uMIdbLOltfzbNu9lPsHQ4EABCAAAQhAAAIQgAAEniBAYPsTSCiAAAQgAAEIQAACEIAABCAAAQhA%0A4GkJlM5o1WeHtOuucz7nMm9n2Y7g9r+LoNTPREDq5Z5Te6exXW1+/HEEt79STS/Me1PkBBJQgPL2%0AnTvdWbh9+ZsR6K6g9k48LwqEyIGkeWa17JSuc0Y7sLTOKe1jIU+XQNmnuD9Rn6HkvkPSs7a7rMw/%0AiL5kOpZXey/E6NnRzO0Et5/uPZyE2v0s9QW1t9rVowhomY3nbVBATO53clC7+xxLMZROggAEIAAB%0ACEAAAuNIoLT5dY22+329tvEtXV4nVV8z7P5vxW/Cd2Znqou9IPnO9t44wmKMI0zNz9XtStmEEOg0%0AG9X27RhHiOfEaSPGEf4pbPidIqhdYwiy5z2W4LxteUnZ8oPsedWPLW/KSAhAAAIQgAAEIAABCAwn%0AQGD7cD6shQAEIAABCEAAAhCAAAQgAAEIQOCYBIY5peWElrPPSfky1ZUpuP0fwsH4Rmx/oxeUqgDC%0ArVufVHPXr1dzV6+W1ZCfAAKavb8Zn5XXjO1OS/FcvB/Pimbh1rOWA0rtiM5Oaa/Pzmjtp+c4L64f%0A+fwJ6L440EX3Sn2Ggth1D6V7qZu9/Y4CF2Lm9lfTzO1bn3yyF9ze61ue/xVyBqNEYFBQ+0o8pznY%0ARX1NueT1eqa11PU7KiNBAAIQgAAEIACBcSYge0d2fLZ7bPOrPI8jmIPKy5T31zjC38dvwzfjN8NL%0APft/N8o2P/m4mn/hhWr2ypVyd/ITQECz9zdiHCEeuP2r1UvQH8TvxLpxhHL8INv0HkewLT/Int8/%0AEAoEIAABCEAAAhCAAAQgMJQAge1D8bASAhCAAAQgAAEIQAACEIAABCAAgZMgkJ3K0u2Yrqs7O6Xz%0Aft5W82h9GI5Gzcb9qZgxqxvmF47I5sOHVSc+HT3/8st8UtywxlwqkF0B7Qpsz+mjmJHvTqxT0EMO%0AGPWMaqWUQ9rbaR8tdkRb5mcx6/m46KdLQNwPCnLR+mGLztB9jILbOxHg8nrM3qjUiS9CbCq4/ZWY%0AuTH6FhIEDktgZ2s7vhhxu+/lmu/E87QS/0PNpH4oB7+4H3LfI6n+xv2P+x6dA33OYe8E20EAAhCA%0AAAQgME4Esg0kXfaRk21+5w+SCm7/roLZ43fim3Oz++MICmxuxzjCgsYRUv0H1cf60SWgcYTG/ftV%0Ae3297yI+iC953evsvTxhG73OfldZtuU9hmA7Xs9qXnyQ/Dy7DAkBCEAAAhCAAAQgAAEI1BMgsL2e%0AC6UQgAAEIAABCEAAAhCAAAQgAAEInAABOe4cRGonXnZG+xClU9rber2lyyUfxozcm9uN6rPx6fC5%0AyCu1NzernY8+qhZuvFxNL573bsgxJLDTaFSNu3e7wci+vFYENX8ngtofhZRTeZgz2o7oHNSu7e2M%0A1nPqwFI/dzpO1n1c5LMjIP7qL/J9kO5+Jfcl1uukzljldyO4pYrl9d4s7Zq5sTtzu4LbFxae3YVx%0ApJEl0F7fqLbv3d2f6VHzPaofWo3nUn1KDobJuvsnSwfE5H5Hz7afdcuRBcWJQwACEIAABCAAgUMS%0AkN0jW13JNpDt/UNWUbuZ6rof4wgbMY7wThpH2NnYqDY1jhDB7dOLi7X7UjgeBHa2t/fGEfQ7sJc0%0AjvBe2O9rIT0mUNrxGj/wGIKl7Xjvo2fUi541P7s6TNZ9XCQEIAABCEAAAhCAAAQgMJgAge2D2bAG%0AAhCAAAQgAAEIQAACEIAABCAAgRMgIAfe0zil7QCUzLpObSuc0l8Pp/SnYsblFxyYGmVbt25Xs5cv%0AV3PxWXFmXTuBm3iWqghnc2N5qWqtrO4Hkur0HsV9lzN6J5zJ2cFsh7Sdz5Z1AaY5qD0/b758P3/O%0AI58vAd8PSQe66B46kF33WMl590Mu666MPwpub8fM7epHuutiBr/NW7fiBZkb1cyFC94MCYEnCLRW%0AV6rGg4f75TsKiolnaT2eydwPub9R/+NFZd6m7Hv0PNf1QfsHQoEABCAAAQhAAAJjTkC2kO33Orv/%0AMJdveypL7bcZvx2/EeMIn4mZ26/G7wel7guu8Rtg9sqVaj7GEcIY65bzZ0wIhJ3eXFqqmisrfRe0%0AEl8D1JeWOoccR/B4gu14ydKW9/PqA5V5lyMhAAEIQAACEIAABCAAgcEECGwfzIY1EIAABCAAAQhA%0AAAIQgAAEIAABCJwQATny7JRWlXYsOxh12GHsBLTM+6tsRwHNEUj4aKdTvRWO6ameA7r16FG1EzO4%0AzzPr2jC8I7WuO0t7zIzciQD2nD6O/K14DvQ82bEs6WBSSTugsz7MGe1n08+dZT4u+vMhoHtR9ic6%0AE90zlSuwwEn5QYu2cT0PI7i9FZ+efzsCj6f2VlTbd+5Uc9evV3PXrrk6JAT2CMRztf3gQdWO/2ec%0ANNPjP0ZftJ2CYgb1Qe6f3F8RDGOKSAhAAAIQgAAEIPCYQGn3y97vxEuo/q32eMt+zb/dLL1WeS8a%0AR/iHsN1uTO9Ub8ZvAIext1ZXu+MImr2dLziZ3GjL7izt9+71fe1N3wP4OALab0dgu2zxmVgkZb/b%0AVs9jB3k8gXGE0X4eOHsIQAACEIAABCAAgdEgQGD7aNwnzhICEIAABCAAAQhAAAIQgAAEIDDyBORA%0AVhCp5TCntLZRssy6yuqWB+GYXuvNunaxF9jaiWDVLc26dulyzLp2vQpPZbde/owWgd0IXmgtLz8x%0Au9p2Z7f6TgQjb8TlyAnddUhHQHt2RDuwNDui7ay2Q1rPohc/WyLk589ytKiN99nqnrg/yVeag1yG%0ABbTnfaw/iv7i7xvN6rMR2DLTi2zRrH6deMbmX3qJrz8Y1ITL3fi/Ziteeuhsb++TaMT/bQqMatUE%0AtavvKfuf3Aep36L/2UeJAgEIQAACEIAABPoIZLs/2//Z7u/bIWW0b7l4tcvvhW33aGu7ent+rjof%0AtpxSJwKeNz/5JL4CdyW+Aned3wGGNmJS4wj6PaeXFXLaivL34jfeVrzO4DEES48fWJZ2vMcQJLHj%0AM1V0CEAAAhCAAAQgAAEInCwBAttPlie1QQACEIAABCAAAQhAAAIQgAAEIDCEQOmUljO6bsY1baeU%0AZakrn8u0fTMclN+KwNRXwsn4eszevj/r2tqjqr2xHk7pF8I5fVmbkkaEQHt9vWo8fNj9NHw+5dsR%0AbPBJzK62G8+BHMp2RDuoXTI7oa17vbevc0bXPVv52Ohng4DuUw5u0Vk5wEXlureDktbXpc0Ibv92%0ABDm8MztTLfYCW/QMKrh94ebNaipm8CNNLgF9NUIz+e/Gc+K0Fl8LeS/ynZqgdgfESLoPku5AGD2j%0Ag/og1e//43wsJAQgAAEIQAACEJhEAnV2vzjY9jeT8nfcoLzLJZW2I7j9G/GS/GvxG/LVPI7waLU3%0AjnC9+7K8j4M8+wRaa2tVU+MIcW9zutUbRwhDu3YcIdvv2Yb3OEK24/X8acnPk58py3xsdAhAAAIQ%0AgAAEIAABCEDg8AQIbD88K7aEAAQgAAEIQAACEIAABCAAAQhA4AQIyMHnYFRJOQLrgtvzoUpHYZlv%0AR1ChyiSVbofzcnlrp/pMOKU9e7tm62rcv1+1Hj2q5l98sZpeWMiHQD9jBDox+3Hjwf1qZ2ur78w8%0AS/t679nxJ8PlYLazuXRG57y3qwsodWCEniUly74TIHMmCeR7Jd33UierfiYv+QJUXqZm9CPfjufv%0AMxHcfrUXHK/A9q2PP+7O3D5z8WK5C/kJIKCZHvWSTTxM+1d7L56VD+MFm6l4Tty35P5GwexeXO7t%0AckB7GRCjA+Rnev+AKBCAAAQgAAEIQGBCCcg2ku1uG0ly2DhC3k7IlM+L7K9WBDm7bCfGED6JZSnG%0AEfLs7QqMbty7X7VjHGHuxZeq6fn5Cb0Do3HZHb2I+uBB39eVdObdWdpjEoTN0HXvZYvLLre0rT5I%0AZhs+2/F6fvzbU7qSZTfDHwhAAAIQgAAEIAABCEDgWAQIbD8WNnaCAAQgAAEIQAACEIAABCAAAQhA%0A4GkIyNFnp7SkHIFlgKmdgZKlru1dXkqtk1O6Ecs3w3F5Y2a6eiOCCz13sxydW/FZ8ZkLF7ufFWcG%0A5qe5kye/r2ZCbi4tV62YZT+nTmQ+ieDiOxFEGg9M3+xqcizLAS1n80GOaDuvcUZnuqOrq/2773A/%0A4cCCYVflfbSN98vbqw/5x1a7ei1eiHm1N0u7Xo7Zvnu3mo2XLfRyTOyYd0EfUwK7HQUz3YvZOhUG%0As5cU2v5BvPxwP54JB8OU/U8Z0O6+qeyDyv/DfAwkBCAAAQhAAAIQgEA/Adv+lrL7BwW3ZxtLteR8%0A1v2SvMpUl2dv9zjCVO8UdmJGd73oqpdc565f50tO/bfmuec6MY7QWlqKcYS1vnPROMLHvXGEcxpH%0A6I0lyCbPi231UuZtZPczjtCHlwwEIAABCEAAAhCAAAROjQCB7aeGloohAAEIQAACEIAABCAAAQhA%0AAAIQGEZAjmMFl2bpgFSVKcmJaF2yXLR9Xsr1Ck69t9OpHm5uVW9GcOpLMQOzU3tjvWpvblQzly5V%0A8+GYPhdOStLzI6Cg4eZyBLTHrMjxYPSdyHIEs383nNGteAY0M7LuuZ6NMqBUZaUjWvnSGV0+M8or%0A5Wet7wTInGkCum9loLrvqU88r3eZ77fzlu5HlNesjRudZvfrD9O9fklffdjZ3q4WbtyspuKrEKTx%0AJaAvRmxHULteuHFqRv/0T5rtMZ4H90PuZyQV0F4nvW0ZEKNnNT9zOs6gZ9PngIQABCAAAQhAAAKT%0ASkB2Uh5HkC1lW982VJ1tpTJtWy7eVlLjB5Z30zjCi3kcYT3GETY2qtnLl6u5a9cYR3jeD2Lcs8by%0ASnyZ78lxhIfxovKH7VYV8/J3xxFsh5fjCNmWl+6lbhxB+/pZklQq5fNGwvEhAAEIQAACEIAABCAw%0ADgQee3PH4Wq4BghAAAIQgAAEIAABCEAAAhCAAARGioAcgNkpbQdh6ZjWRWVnofS82Dnt/fOsa3JO%0Aa+a178Rnxu9FcOJbEXR4cbo371oEKOqT4u2Y1avrmL56tToXwdGkZ0gg7k8zgtkV0K7g9pz0ufAP%0AIqB9tbM3q79nV8uOaDub7Xy2VLl0r7cTW88KzuhMeTx0tf2yL3F/oCvUPR+WtK2SpBfnV+MZ/XrM%0A0PhOBLFf7NXTiedy8+OPqvlr16vZa1e7+/JnjAjE/w2Nhw/3XrRJl7Uc/4e8HwEynV4/4v7F/Y5l%0AOVu7t5PUs+j/syTz86ZD+VlMh0WFAAQgAAEIQAACEEgEZC+Vtr/sKv3u9289b25bSzLbXmW51pXj%0ACDtR33seR5ifqy7ENt0UtqJ+v3ocYVbjCAf83vD5IE+GwK7GEVZWuuM55TjCZm8c4dEJjiPYhs/P%0Aka5E+Sy7Gf5AAAIQgAAEIAABCEAAAk9NAE/tUyOkAghAAAIQgAAEIAABCEAAAhCAAASehoAcgXZK%0A53rkWHbKTuesaxsvLndeUo5pSQW3a9kIB+c3Yqbla1H2ZjimF0N2U88xrZmYNYP7XDimpyIomnR6%0ABDQDsoIBxLx0RGtG5I9iRuT7cc90/+RELhcFiDpw3cGkLnO5g0gt87Ph50VXKD3LboY/I0dA99F9%0AiaUuQvf9oFQ+A2Ve83V/u9mqXp/pVK+4b1Dw89LDmLFxvZp/+Qaztx8EeUTWa5b2xv37VSeCmJz0%0ADYkP4/7fjT5JfdGMluiDvKjP8Uztpe5tyn5Iz5ifMx+nzLscCQEIQAACEIAABCDQT0B2k21+S9n9%0A0p1sb9XJ/Nuw1MtxhPUYR/j61nb1Qrwg/+b8fDXf+/3Y/epYBFfrRe3ZS5e7L7xOhY1IOj0CGkdQ%0AQLvGEeJm9x2oEfkPG43qYcy2r3tajiEon8cKpDufddvv3j8/H36WdGDpWXYz/IEABCAAAQhAAAIQ%0AgAAEToQAv6xOBCOVQAACEIAABCAAAQhAAAIQgAAEIPA0BOQQtAPazkHVJweikssk65bsaCx1O6W1%0An2ZwU4D7SsiVcEy/NDNdva6ARAe+hiO0O4O7AtwvXKhmr1ytphcXuufAn5MhsBOO5rYC2uMT7qUj%0Auh38b0Uw6e0III2b33VE637aoezAUDuas/M5617v/STzc+FnSFckPctuhj8jS0D304Et+SJ0/wcl%0APwNabz1L6VrUd3zU3qlWI1Di0/Hlh/mpvWdHz7Rmb5+Lmdvnrl5TJYMORfkZJtANTFpaemKWds34%0A+F68aLMd99V9kPoU6e53JHNgey73trkf8jMlHPlZO8N4ODUIQAACEIAABCBw5gjIjhpm+2c7y/aX%0ApX4fSM+/E3NZnr3d4whLYRcubW5VN8IOfC2+5jRruz9+x7YexW/ctb1xhLkrV6qpBcYRTvKB2Ykv%0AaHVnyY+XistxhFbw/0QvoUbQu36Lye627Z1tcdvvlrLZrUvmRc+C6/Az4mdH0inrLkNCAAIQgAAE%0AIAABCEAAAk9PgMD2p2dIDRCAAAQgAAEIQAACEIAABCAAAQicAAE5BAcFt5fldijawZgd0HUOSAe3%0A2zktx7SW+xGger+9F+D+Wjg151Pwa3tjI2Zi3ohZmOciwP1KNXPxYnUurT+BS56cKvTCQDigW6uP%0Aqp2YMb9MckTfajbDEb1T7cZzoM+424ksaWe0HM3SSwe089kR7f0k/Zz4ubH0eShPGh8Cup/DAlx0%0ApfmeW5csdZdluRYB7l+PYPY3Z2eql+OZ7KZ4hptLy1V7bb2ae/HFaub8+b1y/o4EAQUhNR8uVbtx%0Ab500/+OtCJD5JAJk1Pe7H7LMwevSy8B290fui4b1Q37ufGwkBCAAAQhAAAIQgMDhCMiOKscLtKds%0Ar7pybW+7rJT+7ejxA62XrhdctZ/HEfQVn7sbrepG2ICvxG+C/XEE/e6NF7i1TMXM7nOXL3e/CKdg%0Aa9IxCARPvRCvgPZO/P4qk770Jnv9rr60FPdqKv32tw1umzxL2/EuU942vvfzs6BnQPc+Lz4PlZEg%0AAAEIQAACEIAABCAAgdMhcC5+0PV/o+l0jkOtEIAABCAAAQhAAAIQgAAEIAABCEDgUATyUIX0vMiR%0ArLwcy9Il5Wgul1Y4NlVm6fXePu/vOjVb7wvhCH19fq5aDOdlmbqBjRHcPnfpErOvlXAG5Luzs6+t%0A7c3OHveqTI2OZmhvVvda7W5Aew4syA5lO5yzlPNZeUuvy/vl+rIjOjugs16eH/nRJuC+JPch0h2Q%0AkvsD9xWSXprxsoV19yGS2s99yOUIZsizt5uYvvgw98IL1VQ8p6SzS6ATM7E3HtyLF276A2U8S/tW%0AnLr6EfUr6mMk3edIeslB7e6LvL32cV+k/ka6kvsey24hfyAAAQhAAAIQgAAEjkXAtr92HmT/ewzB%0A9ny28aXn3wR5Xf7d4DryOIK+BPdavBC/MGAcQS/Jz1y6XE0vzB/r2iZtJ70M331BIF4a3u3UjCPE%0Ab7qPw45/EL/LFOhiW9t2t6SWbJdLz3Z8uc77uA7XKVs9L74X2PAmgYQABCAAAQhAAAIQgMDpECCw%0A/XS4UisEIAABCEAAAhCAAAQgAAEIQAACT0nAjuks7TyW9DLIKZ0d09kpLd37WLouHUv61XCC3oyZ%0A1655NubiWhSsOnPxUjinLxK4WrDZDb5yQmsG5E7MnlaXVmObOxHMvqxg916gpx3HdiTbEW2ZHdGl%0Arry2y4vrk8NZuh3Ppaw7P8rGh0DuP6R7cZt3H5D7CAez10lv5/1Uj2b5fj36hFfmZqu+Ofvi2ZuN%0AWRrnrl3rfoVgfKiO/pV04gWG7gz762t9F9OJ3EcRJKNZOD1Lu/qPMvDFAe2SCmp3n+RgmWF9kQ5I%0AP9SHnQwEIAABCEAAAhA4MQLZ/lelyndt9p6ULlte0mMDtvElHdzuMuW1vbf17wDXoXpc/7XeOMLV%0AYeMI8aK8At15Abb/lss+31nf2BtHCL0urcYX3u7EuiXZ6geMI3iMwPa57fkyn+126Ywj1JGnDAIQ%0AgAAEIAABCEAAAs+eAIHtz545R4QABCAAAQhAAAIQgAAEIAABCEDgkATqnNJlYKod03Yw2wFdJ+2k%0ALh3TriM7paUvhLNUnxe/EQGr0wPOeUpBjTE787SW+Nz4JKZOzGzd3tjoLnWfCBcTBYzeDye0HNGb%0AMVN76YiWA7l0Ktv5bFk6oe2stnQdkq5fUotSKbuF/Bl7Arkfcf8h6fbuvgKLLuEAAEAASURBVMP9%0AgvsJyXIp+xXt4/5DrV+zt1+JGRtzUoD07NWr1eyVK91g6bwO/dkS0EsIzeXlqvXokaKc+g7+MAKZ%0APoiXcdq9IJncH+U+SP1QuXi9pYNiJHNfpAPSD/VhJwMBCEAAAhCAAAROnEC2/1W5fwPIbvfvgGzH%0A+3dAaev7d4HLvZ2kF/+myHVrHEEvyr8cduN077doeZF74wgxk/vF89XU3CSPI6zHi/Gb8VJ8/xeU%0AzEvjCPdivOF2vBi/HfZ7/q0v3WMAdba7bfO6cQSt8z6uI9ctm7202533uSEhAAEIQAACEIAABCAA%0AgdMjQGD76bGlZghAAAIQgAAEIAABCEAAAhCAAAROgICd0qrKDuks7Ui2Y9mydD4rb8e0tsnrvY/q%0Aku467fSOAZRKs6/diKDVq0XQar7Ec3KOnj9fzSyer6YXF8Z2luZdcdra2ls2wwkdAcCDkmZnvx9O%0A6IfiGhtlZ7F0O5HtVLa0E3qY9LaWcjS7TjuiLX1+OKNNYrKk+5EsHXziNu9+QP2E9LqgdpfV9R+u%0A54XoK96Ml2Hm4/nO6VyUz129Us1cJsA9c3kWugLaWysr3YB29V85bex0IqC9Wa31AmVyn5T7HwfE%0ADAtqd18kqXrcJ7nfKWU+D3QIQAACEIAABCAAgZMjYLtfNUrPi38H+Pe/fwdIZjvf4wcuk/Q2eR/p%0AHkPIdWsc4XqMEbwcQe6DZnHX+Wn29mmNIZxfDLk4ti/Dyg7vxDhCe2uz2tncOmAcYae6F7/L9PLp%0Abu93vm1r/+bPtrf1bL8P0r2tZWm36zhedH+UbMfv5fgLAQhAAAIQgAAEIAABCJw2AQLbT5sw9UMA%0AAhCAAAQgAAEIQAACEIAABCDw1ARKp7QqtGM6O47tULaTOTue65zRLvP2ltkpbd3Hmw0n54sRtPhi%0AOKcvhhyWpubnug7qmYXFamphfmQD3Xc7MSPddqPqbG/vBbM3Yja1cNIPSpsRKPqg3Yplp2rEdnYK%0A2wGtvJzIytuZnOUgB7TKtZ1lrsPOaNUtXcnH9XkqT5pcAu5HsqzrP3K/4WAWB7TnvPsPb5/7H7WP%0AG/ESzGvxMoz6jJy6M7jH7O3dGdwP6EPyfuhHJ7AbgTDNFc3QvvZEn9WIwJoPGs1qKaT7pmH9UA5o%0AVx/kQHf3V97XdeU+SWfu/sfy6FfDHhCAAAQgAAEIQAACRyFgu1/7WJf0bwDr2Y6Xbvs+2/tZz9tI%0A9+Kxgyx1DC1z8ZvA4wgXDvgNoC/BTSnIfWEhvgo3wi/Mi2WMHexsRxD7VowlxHjCsLQZdrm+8vYg%0AXoxvxob+PW/7Wvk8BmD7W9JjBLbNS5m3yXVkm126ko/bzfTy1pEQgAAEIAABCEAAAhCAwLMhQGD7%0As+HMUSAAAQhAAAIQgAAEIAABCEAAAhA4AQJyCCtlaUexndOScixbZqezndEuy3mXSWrx/pJadBxL%0A65qR+fp0LBHkeCWWg9JUbKMA96lwTk9H0PvU7FylWd7PUtLMxp2Yvbi7dJ3Q20NnUvO5r8d+D8MB%0AvbTTrrY6/cHscgzbGW2ZndDW7Xy209l5SZdJqo4sXb8d0JJKlqXeXcmfiSSQ+w4ByP2H27r7APcJ%0A6idyQHvW3YdI5v1cl2ZpfDWe31fV3gviCnCfuXSpmr18uZqKAHjSyRFQ0Exr9VHV3lh/IqC9Fffk%0Ak+jj7saLN9FJPNGfuN9RH+PgdQe1a53LvJ37J/dLg/ojXV3uk07uaqkJAhCAAAQgAAEIQGAQAdv/%0AWm/dvwEk/RtfMo8D+LeApe3+nLcu6SXX498EPp6PtaBxhHgJ9vr0THV5yBfhfE2a0X0qgt2nNZYw%0ApyXGEQ4Ijve+z0rmcYTuS/GNw40jrPXGEZZDbsU9KG1pjx9YykbPi21x2+ZaZz2v8z622SXLY9lW%0AtxS7rD8rlhwHAhCAAAQgAAEIQAACEAhbPH5IDZ5eC0IQgAAEIAABCEAAAhCAAAQgAAEIQOCMEchD%0AGXYQ6xSl21FsB7Kcy9LtZJZ0AGrpmM7r8vbSXZ+lj6u8dc3KfCWcqFe1xGzumpHtMEnBrV3H9Fx8%0AfnwmglvDsa0A+HNyXkdd4Uk9TDVH2kazGHdikdyNmdU7EZDeiZnRdiLYM2Adqi4Fh67G/qux/XLI%0AZowwyenrJTuK7YTOTmQ7lktnc85n3dvnOnwMHVO6ko/vi1CeBIFMQG3Wye1X0u3Zbd79gPsKyTKo%0A3Xlv431yHap7Opab0S/cjHY9U/NMTi8uVnMxi/v0hQs+NeRRCQTj1vp6BLSvVh19VaJIzVj/SczQ%0Afj/6rN1en6F+w31KGQSj/sdB7KV03+R+SdJ1uQ+y9GnQF5kEEgIQgAAEIAABCDx7AnW/AXQW/g3g%0A3wPKZ1ve9n2290td26is3E915cXHkPSicQSNIWgs4Vr8Xii/9jSIlMYRzkWAu8YSpmdmY/xA4wgh%0ANZYQy2mkvfEDjSW0umMJOxpHiDGE3Wbk4ytvh0kaR1jxOELs34qdbDdLyqa2tH1te93SdnspbaOX%0A0ra6pY/h4+i8fQ6+BuVJEIAABCAAAQhAAAIQgMDzI0Bg+/Njz5EhAAEIQAACEIAABCAAAQhAAAIQ%0AOCYBOYGdrNsxbJkdyHZO2yltaedzKQ/jmNZxVG+W0pUkF3oOas3AdilmYpufOp5jVDOxdZ3WPRnR%0A7lUVde05XuNYMQ+0na5xRjGLwd7xdQ7nduP8dmIJJ/OeVP5wDmfztZQDWrOpPYpZjhXMvhHXrmQH%0AsGTpIFbei53Iknkpnc5lPm/runwcS5+Dz6d7Yr1zs46EQCbgtqoy6XnJfUddX5GD2a1b5r7D++b6%0A9PqFAtxfiQD3uqAVBaHMXLpYzcVM7ufiiw6kgwnsRBB7e22takdQe13/1oj7+3EEtD9Q3xf9lPuq%0A3Cflfke6lrpgdq8b1i+5P5J0yrrLkBCAAAQgAAEIQAACz5ZA+RtAR8+/A6Rn2126bXpLjx1ku99l%0Alt7W+5d1+pgqty6ptBg2pILcr2gcIWzSw74w3905/4k6ur+Xe+MIGlfQy517tmoxjhDHPhdjCToF%0AnUc5jqDzPOwL8PkUpDdj37VYPI6wqboiZZs5/66Xnpdss2cbvLTfvc7lznv/XGc+tu10S59b9yT5%0AAwEIQAACEIAABCAAAQg8NwIEtj839BwYAhCAAAQgAAEIQAACEIAABCAAgaclYOev6rEuqcVO4izl%0AYFbejmbL7ICu0/M+0sslH8/Hz1LnpyDWS+GkvRgO5QvTU9X50OdjOYtJQeybERC/EQHxCmZfC12z%0AHSuVTuCct7NYZdLtRM4yO5jtdLb0OudzHa5b0vVL5nPqZnp/vC6XoUMgE1AbdXJ7VV7tW3m3c/cT%0Aku4fHMiufNaV95L3c12WMShbvRDBKprBXX1CXZqeX4gg90vVzMULlQJRSI8J6IsTO+trVWttvTtL%0A5OM1j7XVeAnndnyJYjnum/sM9yPuayzd5ziYXXktZV7bq7zsm1y/+51SPj4rNAhAAAIQgAAEIACB%0A50kg/wbQeTjv3wP5t4DKZNPbhs/2ff5t4N8IXp/z2resQ/W6Th+3Tur8FNh+McYPLsUL7h5HmDuj%0A4wgKYlfg+kaMH6yHXNvZ+7KbrkP28aDFNrrWy9523rptdtviztuGt3S5ZK5D9SqfZT4n6U7ahgQB%0ACEAAAhCAAAQgAAEIPH8CBLY//3vAGUAAAhCAAAQgAAEIQAACEIAABCDwFATkAHayXucUtuPY0s5l%0AO58tsxPaZaV0HZJap+O5zMdW3rrOr05XqOqFCG7VrGyL4ajWrO4Kdp+P/Gk7q1txftud3QhY71Sa%0A0XgrnM9yQm/FosB2O3Qlveg6rEuWzmE7jyXtTLZz2WV1Tudc5u28f64zH9u6z0lSSeUkCByFgNqm%0AUpbS3YbdziXdP2Q5KLDd2+T+Q3XkRce5GO3+lbm5CHSfiZkS69P04mI1c+F8NX3hYjUV201i6jSb%0AVXtjI5YIZo8Z2OuS5n+8F9vdbrWr7WCr/sN9lfsS90mS7nskvZTB7C73fu6jct11/RF9Ud0dogwC%0AEIAABCAAAQicDQK2/XU21iXLJdvu0mXbW2Y7v872z+vzfrlOHU/5LH0OPjflsz4Tv3n1ovxib1mI%0AwPe5+CUhWfdVqO7OJ/RHYwWNON9GjCU0YixBL8TL7t6IIPZ2nGZpF9smdrlkaUfbTs92tm1vSZXb%0Abnd5mfd2lrnOfGzrwiHdKesuQ0IAAhCAAAQgAAEIQAACz48Age3Pjz1HhgAEIAABCEAAAhCAAAQg%0AAAEIQOAECdjZqyqt2yFsmR3GdiZnB3PpeK7La7+8j+sppY8pqXU+r1zusiytT4WTdTYys3LihpTz%0A2kvEwVYRrtkNgpW+p8V1x7/wL8ffmHW6m6vCubzbXVqxoh1lyjdD1xll5631LEtdeTmIJa3bYax8%0AdiJblzzsorq8X643H9PHjtOvPX+VkyBwVAJql065jbr95vbtfsHBK5LDFm3vbd135Pp8DL3o8lIE%0AWL80OzNwFned49T8fDW9eL6aOb9YTS8sqCH41MdK7qqv3d6qdja1bFadmH19UHoUjO9GQPtSBNao%0Ab3Of4X5EsuyHHAzjwHVLBbZrW+fL/XLd7o8sfX7KkyAAAQhAAAIQgAAEzj6B8neAzrju94Btdtvx%0Atuv92+Agqf28Ta6jrDcfW9spX56T81la1zfh9JJ8d+wgdMnZGDSYjlGDw44jaEwhXt/fG0fojifs%0AjStoRvbDjiPYHpa0/WybOdvoKstjANZLG3xY3rZ+WW953HxO4qXksr0cfyEAAQhAAAIQgAAEIACB%0As0KAwPazcic4DwhAAAIQgAAEIAABCEAAAhCAAASemoCdvq7I+ewclm4HsR3KlnXOaa2zA9oyl5X7%0AOl8epzwH53Wu0ofJ7sq0nfOHlaWz1nlL1SPdeeultGM4y+w8zk5olZfO57Is53M90nVsS59HeZ6+%0Afq0nQeBpCbgdqh63zyzdtnP7d5/gwPVBAe7azttIdx2uU8eR7uPpKw4KcH8xgqz1BYeBKdZNL8Rs%0A7ucXIuBdy3x1LtrPKCYFsne2tyOYvVG1tyKQvdHQjRh4Kfq6xP2Ymf1+vFjQjO3cT7gvUT73Sbk/%0AGhTUnoPZvU2uI/dJ1nWCuQ/K+sCTZwUEIAABCEAAAhCAwJkhIBs8J+dtm1vaXrcNb5nte/8+OKhM%0A+3ob1yOpY5XSx89S5+u8z115l7usLp/XDdNLu9Z5S+0r3XnrpbTdnKV0L6W9ne32vC6Xa1+vcz2S%0AOralz6M8T1+z1pMgAAEIQAACEIAABCAAgbNJgMD2s3lfOCsIQAACEIAABCAAAQhAAAIQgAAEnoKA%0AHbqqwnqW0rVkh3F2Jlu3o9nOaZUP0r3O+0r6GNad9/GzLM9V65yynrfz+mEyO2vr9Dpnr8ss7RjO%0AUrqX7FC2nqX0nNd+zrsOSx1Tuo8tqVTKXNbdgD8QOAECua1Zl/SS27d09weWDmxX3roD2rPM+5Z1%0A6lgq8zHPRxtQgPsLEei+GG3joNSd0V2zuivIfX6umpqdO3PB7rudmAOy2ap2InhdAeztCGbfbTUP%0AurRqPbg+jGD2pZAKbC/7C/cjlu57LB2sXgawl3lvr3rcV5XHKvsk5w+8CDaAAAQgAAEIQAACEDiT%0ABGR/O1nP0va5bfXSjnfevw2Ul25ZV+513ldSx3G+PKbzljrfUi+vYVDe5aUs7dqcty5Z6i6TzL/p%0AbZu73Hnb2dnmLu1wb1NK12HpuvM56LqUz7LUuyv5AwEIQAACEIAABCAAAQicOQIEtp+5W8IJQQAC%0AEIAABCAAAQhAAAIQgAAEIHBSBOTgdbKepR3AkqUD2Y5kSTujs+6yUub9sl4eIx876zpf561nKV1J%0A2wxLduB6G+ezLHXl8yInsfJZ2nFcSjuaVW69lHmd9y/rz8fXuSufZal3V/IHAidMILcvt8csc9t2%0Av+BAFckcxO58WZa3L+tTXsez9LEXoj1cm5mprsTLIlcj0P3gMPc9MOdin+m5CHKfm63OzewtUzPT%0A1bmo49zU9AnT26tuV0E8MZv6brtVdSIYfTf0TrPZXbTuMKkVDFZjv5X2TrUS++SZ2cu+w31K7mfU%0AB2nJAe3O5zLr3j7XId39knQl530N7qecR0IAAhCAAAQgAAEIjC4B2d5O1rO0bW5bPUvpXmTvl7rL%0ASuntSqljqSxLHz9Lna/z1rOUrqRthqXSrnU+y1JXPi+2n7OUXrfI/na59VJqvcu8rY4nPUufg65P%0Aepal3l3JHwhAAAIQgAAEIAABCEDgzBIgsP3M3hpODAIQgAAEIAABCEAAAhCAAAQgAIGTIpCdt9az%0AlO7FTmPlS6dyztsRrbKs521KPdfp4w2Tun6vNwvly+QyO2/z+lxWOnq9zuV2DJf50nnsvGTpYD4o%0A72OU0sfM56TrcL7U8zWiQ+A0CLhdqW7rkl7UvqW7nbsfkNTiQPasqyyXe1tL15Wlj+HjWipU42K0%0AQQW5X44g9UsK4u4FcByFxzkFhMQSjbkrz/VkZKIB9tpgN1hlr1Ydv1I3lFhUO8FCs7DHde+KS0it%0AP2pqxb7rsaxGIPtq1LERulLuH9x3qEx6Xtz/SObFgeuS1rU+694+15eP5XPw+XRPrHdu1pEQgAAE%0AIAABCEAAAuNDoGv39i7HepbSveTfBirL9rx12fzWJevydfvmMh/PUvVIV3JZqTsv6eR9nM+/u1WW%0A86Ud7HWSdfayy+rsapXJ7i7X5bKs5+3y8VTu87LM560yp6y7DAkBCEAAAhCAAAQgAAEInG0CBLaf%0A7fvD2UEAAhCAAAQgAAEIQAACEIAABCBwQgRKx63zWUovFzuK7YDWeuulLB3T5b4573rK45V5Xb7K%0A6mS3cMgfO3DrpMoGLXYSZ1nqyh910fFcT92xdSkqz7KbSeXOIyHwLAi47flYZft0vq4vcLB6ljmo%0APet5G9VV9iU6jvuPrOu8fA7SNaP7pempWGaqCyHPK3Ck16a0/iylVme32oxgeAWvr0eQz1oExzd6%0AfV1d/+Ay9zvKS3fgS5bSteTAdeuW3sb7uS7Xm6W4+fiZocpIEIAABCAAAQhAAALjS0C2dk7OZ2l7%0APEvb7vl3gtbLzpe0ze+yvN2gfXN5PladrnNWeZ3sFg75Yxu3TtomrpP+rZ+l9Lq8yy1lk6tOS5fn%0AfeuOqTKlUvryXO48EgIQgAAEIAABCEAAAhAYDQIEto/GfeIsIQABCEAAAhCAAAQgAAEIQAACEDgh%0AAnbuurqct0NY66xL2oGcdZdJ5sXbDCrz+iylO18eW+Uuy7LUuxulP9mBK91562XeDmOVl7rzknnx%0AtoPKvF6y1HWqLpd0yrq38TokBJ4XAbdDHd+6ZF7KPsHB6TlovdSPEtzuPkXH9LHy8aX7/LI+H+3r%0AfASKLE6di2WqWpiaruaiyS1EWczJfqqpHefUiD6yEUHsjd1OtRXB61tRthEBPa2Qbu/uC3Qy1i1z%0A/6Oy3N84KF3Si9aXwetlPu+X6/OxfGxLn5dhqZwEAQhAAAIQgAAEIDA5BGxf+4pzXrrz1iWzzW69%0AtOmdL9eX+Vyf1/lYzuvcXCaZ891Mb731Opnt3NIWLvOl7ex8lqVely/LdByXlbrO2ech6ZR1b+N1%0ASAhAAAIQgAAEIAABCEBg9AgQ2D5694wzhgAEIAABCEAAAhCAAAQgAAEIQOCECNjZ6+qcz1L6sMVO%0A5Cyzrn2VL8tcPqxur9P5Sa+T3cKaP9mxa8evNrNuqbLsNHa5y+pkXZn2K8tdV530uWQp3Un7kCBw%0A1gi4Heq8rLudWub27uB2lVkvg9uH5V2X93Vex5KepY8v6fPLusuynIlmNncuAsGjvWmZjfyeHi+x%0AhD5V6aUUyeg74l/0hnHMqoojx7+QPV0B7I+Xqhu03oyynVhyW7aeZakr777EuvIuc1C68tYd1H4Y%0AmffL9bp+HdOLWEl3yrrLkBCAAAQgAAEIQAACk0PA9nW+YpdlKX3QUtrxw/LlOtXpMtevvJLzlrms%0Au0FvG+t1Mtu7pU3svLcp7eecty6Zde17UD4fp9R1zj6+Zb6OurK8Hh0CEIAABCAAAQhAAAIQGA0C%0ABLaPxn3iLCEAAQhAAAIQgAAEIAABCEAAAhA4RQJy/ObkfJ20k3iQzE7mw+iux9vqPFxm6bIsS135%0AnLJDV7rz1uvydjDnbVxmqXVZr8vn/a3r3KTXyW5hWu88EgJnkYDaZU5lO1Xe7TlL6Q5QdzC7y5y3%0AzOXWJcvFx1K5z6NO6nxdbt3XoHKnrLvsKNJtXPvU6WV/4HyW7l+ylO4lB7OrrAxmH1bmOix1XOn5%0A+NLL86/LdzfiDwQgAAEIQAACEIDAxBIobWfn66TKhi3Znj+M7rrytroRLpfM+W6mt956nbQtrHW2%0AkbPu9V5XZ0vnssPorqtO+th1UmVKPqe9HH8hAAEIQAACEIAABCAAgXEgQGD7ONxFrgECEIAABCAA%0AAQhAAAIQgAAEIACBEyFg568ry3nrWUqvy7tcMjuac/lhdJ2Ht7Ned24uyzI7d63bUaztrJdS67Lz%0AuVyvfN36ujpdlmWp1+VVRoLAWSegtulkPUvpuf1Lz4uD3FU2LKDd21nmOqznY6lM+bpF5+ty61lK%0AV9I2R0nqF5zqdPcj2sZ6Kd2vZCndiwPalbfuoHaX5XKXef8sdWzl8zn43LIsdeVJEIAABCAAAQhA%0AAAIQyARK2znnrWcp3YvqsZ7lMJs+b1en5zqtSypp+2FJ9rGTddvMKrd+VFna3t6/rk6XZVnqdXmV%0AkSAAAQhAAAIQgAAEIACB8SBAYPt43EeuAgIQgAAEIAABCEAAAhCAAAQgAIETJlA6fHPeep1UWS53%0Avk7qlMvyXFbqzks6+VjOy0GcU87XOY+1rcu9bc7X6cP28bosS115JR9vL8dfCIwmgdwGrbtd64qs%0AOzglS+k5YL1Od5lluU9Zn47nMh+7TuZzM3lt55R1l9XJ3I6t10mV1S05yCUHn9fpDlzXOuulzOtc%0Ah44rPUufi65Jepal3l3JHwhAAAIQgAAEIAABCAwhUGc/5zLrdVJlXnQI64NkuU3Ol7rzkk6qNyfb%0Awy7L+dJu9jqX1+XzOuuq23q5j9dlWerKK3nfvRx/IQABCEAAAhCAAAQgAIFxJEBg+zjeVa4JAhCA%0AAAQgAAEIQAACEIAABCAAgRMjUDp8VXEuq9NV5vIsy/JyXa47b5vLS135YclOX0ttK935LIfpeZ3r%0AsPQ65yWVcvleSX2Z1yEhMKoE3JZ9/s5n6TYt6cBzyVLPAexad1DedZT1+Hgud95S51rqLiuvw/ks%0Ay/btfJbS6/IOMtc662UQuvOSDl53Wc5n3esly7p9Lpa6FulZlnp3JX8gAAEIQAACEIAABCBwRAKy%0As8uUy+r0QbZ5We59y3IdL5c57/Pwfs4PkraRtb7Unc9ymJ7Xub6yzOWSSl6/l9v7W1eW16NDAAIQ%0AgAAEIAABCEAAAuNFgMD28bqfXA0EIAABCEAAAhCAAAQgAAEIQAACp0igzhFcljlvqdOxflyZ68iX%0A5/pymfXS8Zvz1o8rdYxy30HHzdt6GyQExpVA2Sadz1J6Xhx4nqX04y6qO9dVdyyX6T6UusuOco9y%0Af1DqOe+Ac5VpcSC6dUuXD5IKZh+0rcsl6xZdl8qz7GZSufNICEAAAhCAAAQgAAEIPC0B2dtlKsuc%0At9T21o8rcx0+vutyvpS2k12e89aPK1VnuW/dcYaVeR0SAhCAAAQgAAEIQAACEBhvAgS2j/f95eog%0AAAEIQAACEIAABCAAAQhAAAIQOCUCgxzCZXnOH6QPWq9LyOuOc0l2IHvfnLduqW0Oo5fbue5h5Xkb%0AdAiMK4GyvTqfpfS6pQxKd4C7trVuOazM63wM1+u8pe5BqbvsoPtT10+ozOXWLesC27XOAexZP2yZ%0A96k7hs7f5ZJOWfc2XoeEAAQgAAEIQAACEIDAaRGQ3V2XyvKcP0gftF7HyevqjntQ2TC72essVddh%0A9HK7fA55/1yODgEIQAACEIAABCAAAQhMFgEC2yfrfnO1EIAABCAAAQhAAAIQgAAEIAABCJwCgWHO%0A4rp1ZdlBeZ1yuc1RL6POQVyWHZTXMctt8nkMW5e3Q4fApBAo223OS3feeilzMLr1LLOufZUvy1yn%0Ay5231L0odZcd5j653WdZ6sprGRbYnteXQe3lupyXPmjR+Wtdlt1M74/X5TJ0CEAAAhCAAAQgAAEI%0APAsCssEHpbp1ZdlBedVdbjPoeIPK6+zlsuygvOout8nHG7Yub4cOAQhAAAIQgAAEIAABCEwOAQLb%0AJ+dec6UQgAAEIAABCEAAAhCAAAQgAAEIPCMCBzmPh60/7rphl3aQo3jQ+kHlPtZB670dEgIQeDKo%0AxG29Tqps0JID1Ov0XKY6ynxZr+6Ny6xnKX1Qyn2AdclSd5nloAB3rfc6y0H7uDxLnafydbJbmNY7%0Aj4QABCAAAQhAAAIQgMBZICCbfFgatH5Ques6aL23K6Xt6rLc+UHrB5UftJ/XIyEAAQhAAAIQgAAE%0AIAABCBDYzjMAAQhAAAIQgAAEIAABCEAAAhCAAASeAYHDOpMPu91JnfJBTmcf57DbeXskBCBQT6Bs%0A4zlvPUvpx1mGBbTrzHKdztdJlQ1L7hvqpMq8qA7rkmXgel43aH1Zh7ZzWZalXpdXGQkCEIAABCAA%0AAQhAAAJnmYB/Fxx0jofd7qB6DrvedvhB2x92u4PqYT0EIAABCEAAAhCAAAQgMFkECGyfrPvN1UIA%0AAhCAAAQgAAEIQAACEIAABCBwhgg8a+fzYS8d5/NhSbEdBI5PoK795zLrWZa68oPKvM5SZ2rd0mV1%0AMpdJr0u5r7CeZakrP6jM6yx1POvlPl6XZakrr+R993L8hQAEIAABCEAAAhCAwGgTkC1/FhN291m8%0AK5wTBCAAAQhAAAIQgAAERpMAge2jed84awhAAAIQgAAEIAABCEAAAhCAAAQmhMBJO61xNk/Ig8Nl%0AjhSBunaey6wPk3ldqee8wChfV2ZoXuf8QTL3K9azfBpdx9b+rsN5n1MuH1bmdUgIQAACEIAABCAA%0AAQiMO4Gj2vMH8aizuQ/ah/UQgAAEIAABCEAAAhCAAASOS4DA9uOSYz8IQAACEIDA/8/evTVJkpx1%0Ag4+q6vN5zprRHKQZSSO0koFAmDC4WluDS67gBj4cXwA+AMZn4DXWXsAwDFhe1thdhKTRdE9PH6tq%0A88mef8vbJ/JQVZlVWVm/MMtxjwgPD49fTj2Rlf5UNAECBAgQIECAAAECBAgQILBigbEklH5b1lPW%0AEFJvy7Y+1mbWtnZ71WctfYJLu556yuqj6llfVKZ9W1a9lhz7Yu3Ff8e2tfvVCRAgQIAAAQIECBAg%0AQIAAAQIECBAgQIAAgc0XkNi++e+RERIgQIAAAQIECBAgQIAAAQIECBAgcAEFkpjeX3q/vV0fq49t%0Aqz5nbW/P17bJ9llJ5P32dn2sPratztFuH1tfNI7sVxIgQIAAAQIECBAgQIAAAQIECBAgQIAAAQLn%0AS0Bi+/l6v4yWAAECBAgQIECAAAECBAgQIECAAIELKDCWYB6GsX39tqOup++jlouS0hftr/P1bdox%0AzNvXtlMnQIAAAQIECBAgQIAAAQIECBAgQIAAAQIEzp+AxPbz954ZMQECBAgQIECAAAECBAgQIECA%0AAAECF1ygT1TvOWbtn7W9jp+3r+9/bH1e0vmsfbO2p/9F+9NOSYAAAQIECBAgQIAAAQIECBAgQIAA%0AAQIECJx/AYnt5/89dAUECBAgQIAAAQIECBAgQIAAAQIECFxwgaMkpR+l7SpYj5KcfpS2qxibPggQ%0AIECAAAECBAgQIECAAAECBAgQIECAAIHNEZDYvjnvhZEQIECAAAECBAgQIECAAAECBAgQIEBgpQKn%0AncS+7OAlsC8rpR0BAgQIECBAgAABAgQIECBAgAABAgQIELg4ApcuzqW6UgIECBAgQIAAAQIECBAg%0AQIAAAQIECFwsgUUJ5OtIfF90zov1DrhaAgQIECBAgAABAgQIECBAgAABAgQIECBAYFkBie3LSmlH%0AgAABAgQIECBAgAABAgQIECBAgACBLROQhL5lb6jLIUCAAAECBAgQIECAAAECBAgQIECAAAEC51hg%0A9xyP3dAJECBAgAABAgQIECBAgAABAgQIECBAgAABAgQIECBAgAABAgQIECBAgAABAgQIECBAYAsE%0AJLZvwZvoEggQIECAAAECBAgQIECAAAECBAgQIECAAAECBAgQIECAAAECBAgQIECAAAECBAgQIHCe%0ABSS2n+d3z9gJECBAgAABAgQIECBAgAABAgQIECBAgAABAgQIECBAgAABAgQIECBAgAABAgQIECCw%0ABQIS27fgTXQJBAgQIECAAAECBAgQIECAAAECBAgQIECAAAECBAgQIECAAAECBAgQIECAAAECBAgQ%0AOM8CEtvP87tn7AQIECBAgAABAgQIECBAgAABAgQIECBAgAABAgQIECBAgAABAgQIECBAgAABAgQI%0AENgCgUtbcA0ugQABAgQIECBAgAABAgQIECBwYQQODw9Hr3VnZ2d0u40ECBBYVmAsvogty+ppR4AA%0AgfMt4B5wvt8/oydAgMBJBdwHTiroeAIECBAgQIAAAQIEViWwM/kFZXw2dFVn0A8BAgQIECBAgAAB%0AAgQIECBAgMCJBI769Y1E1BNxO5jAhREQWy7MW+1CCRAgMCrgPjDKYiMBAgQuhMBR7wGF4ruGC/G/%0AhoskQIAAAQIECBAgcOYCEtvP/C0wAAIECBAgQIAAAQIECBAgQIDAuEA/0dyvt0eNTTCPbWuPUSdA%0A4GIKjMWSsW3R6WNJv552SgIECBA4HwJ9zO/X26sYi/lj29pj1AkQIEBgcwXGYv7YtlzBWMwf25b2%0ASgIECBAgQIAAAQIECJxUQGL7SQUdT4AAAQIECBAgQIAAAQIECBBYsUA/qdyut/X2tO3EcluvNv16%0Ae5w6AQIXS6CNIbPqrUgbP9p6tenX2+PUCRAgQGDzBNq4X6Nr19t6O/I21rf1atOvt8epEyBAgMDm%0ACbSxfla9H3Ub62fV+2OsEyBAgAABAgQIECBA4CQCEttPoudYAgQIECBAgAABAgQIECBAgMCKBcYm%0Al2vbf//3fw9/9Vd/Nfdsf/7nfz7cvn37ZZKRSee5XHYSuFACs2LLkydPhr/4i7+Ya/HHf/zHw3vv%0AvSe2zFWykwABApstMOs+8POf/3z4y7/8y7mD/7M/+7Phzp077gNzlewkQIDAZgvMug/8zd/8zfCv%0A//qvMwf/8ccfD3/0R3/kHjBTyA4CBAgQIECAAAECBFYtcGnVHeqPAAECBAgQIECAAAECBAgQIEDg%0AeAL9RHPWq3z69Ok0uX1ez8+ePXv55M1Kaq/j2uT2ecfaR4DAxRBo40rVnz9/vjC2VPJ7jotSYos4%0AExElAQIENlegjeGpV1kvnzE3930zMgIECKxKILG/+kv8T3n//v25vw+8+eabw8HBwfS7hfwOkLL6%0ASH1VY9UPAQIECBAgQIAAAQIEJLb7f4AAAQIECBAgQIAAAQIECBAgsAEC8yaaa19NJC9aqk074by7%0Au/syuT39m3RepGg/ge0SyM9+XVXqVdYrMWPRFaddxY82hqRefaW+qC/7CRAgQOB0BRL766yJ/325%0AaET9fcBnzEVi9hMgQGBzBObdByq+t/vHRl37q13F/nbJ5//an3q7X50AAQIECBAgQIAAAQLHFZDY%0Aflw5xxEgQIAAAQIECBAgQIAAAQIE1iBQk8L9K8lEi06Xdplwrn6ymGiOhJLAxRRIPKgyCSxV7u/v%0ALwRJbKk4kviSg8SWSCgJECCw2QL958vcD45yH8g9IPeUumL3gc1+342OAAECEWjvA+3vA21MT9u2%0AzP2itvW/D7gHtFLqBAgQIECAAAECBAisSkBi+6ok9UOAAAECBAgQIECAAAECBAgQOKbA2ERyJo+T%0AULpM0lG1SbtKPKpjk4B0zKE5jACBLRJIXEnZxox5l1mxpNomnlTZJ7FUn/22eX3aR4AAAQLrF6jY%0A3C+1rV4V1/M5s2/Tr7f3C58xex3rBAgQ2FyB3AcS+6tM7E+ZNrOuovbXfaDK9veBtK/fAWqf3wUi%0AoiRAgAABAgQIECBA4KQCEttPKuh4AgQIECBAgAABAgQIECBAgMCKBGoyuH1lorlNJpp3qr5dTTpX%0Af1lMNEdCSeBiCbRxpeonjS1JXomi2BIJJQECBDZTYNX3AZ8xN/N9NioCBAgsEsj9oP19oOrzljrm%0A+fPnw6VLL1JL8rtAfgeo/anP68c+AgQIECBAgAABAgQILCsgsX1ZKe0IECBAgAABAgQIECBAgAAB%0AAqckUBPDmWiusk9YnzWMmmyutjWpnJdJ5llathO4eAIVDxJfElcqbixa0jbtEl8ksERESYAAgfMh%0AkHtAPmf28X3WVfiMOUvGdgIECJwPgfwe0N4H6h5Q8b22zVvynUQ+++d3gRyX7fP6sI8AAQIECBAg%0AQIAAAQJHEZDYfhQtbQkQIECAAAECBAgQIECAAAECKxbIZHCV/SsTyEkmWnTqtM9Ec8rqt+o5V/Vj%0A8nmRpv0EzrdAft7bsupJZky8qISWRUuSXqpdxY48qTd9Z3utiy2LNO0nQIDA6QgkRlfZv3IPqM+Y%0A9Vq0pH3F+PaVuJ9zVT/uA4s07SdAgMD6Bdq4nHqVeSWu1+f8qs9b6pi6VyT+t78LtDE/52m3zevX%0APgIECBAgQIAAAQIECMwS2J21w3YCBAgQIECAAAECBAgQIECAAIHTF8hEc8pMOC+TdFRtMjFdx6WP%0AlKd/Nc5IgMAmCCQGpExcqXhRr0VL2okri6TsJ0CAwOYK5B5QZcXz3AuqXLT4jLlIyH4CBAhstsCs%0Ae0DF99o3b8n9wncN85TsI0CAAAECBAgQIEBglQIS21epqS8CBAgQIECAAAECBAgQIECAwAkEMqHc%0AJxxlAnlR10k+rbKduF50nP0ECFwcgcSGJKgs80czaVtlXm28ujh6rpQAAQLnU6CN2RXHa7393Ljo%0Aqtq2uY+kz0XH2k+AAAECZyfQxuqq5x5QZWJ722ZspLU/bdvj2+Pa+lgfthEgQIAAAQIECBAgQOAo%0AAhLbj6KlLQECBAgQIECAAAECBAgQIEBgDQLtJHDV86pJ4/a16NQ12dy2Tz9t/4v6sJ8Age0UaONB%0AGycqbixalokt4swiRfsJECBw+gJtbF73feD0r84ZCRAgQGBZgfZ+0P4uUPV231h/tb//fSDtFh2b%0AdkoCBAgQIECAAAECBAgcRUBi+1G0tCVAgAABAgQIECBAgAABAgQIrEmgnxCu9bxqsnmZ5NNMUOe4%0AsT7XNHzdEiCwoQJtHGhjQ9UTMxYNPe2qTB/tMe052u3qBAgQIHD2An2MThyvMnF90ShzH2iPbY/p%0Az9HuUydAgACBsxVIjG5jeOJ6fc+Q/bNGWfvbxPa2n1nH2E6AAAECBAgQIECAAIGTCEhsP4meYwkQ%0AIECAAAECBAgQIECAAAECKxTIhHJbVv0kSUdtXyscqq4IEDhHAokDNeSq55WElkWXUu0Th9JXXy7q%0Aw34CBAgQODuBPmbXer2Oex/I8XVF6fvsrs6ZCRAgQGBZgcTsxPGU845Pm5TVtupZ2nq2KQkQIECA%0AAAECBAgQIHASAYntJ9FzLAECBAgQIECAAAECBAgQIEBgxQKZFM6kcVsuc6qx9ulzmeO1IUBgOwXa%0AONDGiXb7rCvv2+eYlLOOs50AAQIENkcgMXtWTJ830v6YtE2fWVcSIECAwGYKtPE69Srzx6uLRt22%0Ay/F1TFtf1If9BAgQIECAAAECBAgQWFZAYvuyUtoRIECAAAECBAgQIECAAAECBE5JoJ0crnpei06f%0Adv3xi46znwCBiyHQx4Z2fZ6A2DJPxz4CBAicH4E27o/F9llXMta27WvWcbYTIECAwOYIJJbXiFJf%0ANpb37bO+OVdnJAQIECBAgAABAgQIbJOAxPZtejddCwECBAgQIECAAAECBAgQILA1Av1E8TITzm2b%0A/vitgXEhBAicSKCPDW3cmNVx26Y/ftYxthMgQIDAZgocJ467D2zme2lUBAgQOI5AG9OXOb5v368v%0A04c2BAgQIECAAAECBAgQOIqAxPajaGlLgAABAgQIECBAgAABAgQIEDhlgZo0PsrE8VHbn/LlOB0B%0AAhsicNRYcdT2G3KZhkGAAAECMwSOGteP2n7GaW0mQIAAgQ0QSEyvcpnlqO2X6VMbAgQIECBAgAAB%0AAgQIzBKQ2D5LxnYCBAgQIECAAAECBAgQIECAwAYJLDPhvEybDbokQyFAYAMExI0NeBMMgQABAmco%0AsMx9YJk2Z3gJTk2AAAECJxAQ40+A51ACBAgQIECAAAECBNYiILF9Law6JUCAAAECBAgQIECAAAEC%0ABAgQIECAAAECBAgQIECAAAECBAgQIECAAAECBAgQIECAAIFlBSS2LyulHQECBAgQIECAAAECBAgQ%0AIECAAAECBAgQIECAAAECBAgQIECAAAECBAgQIECAAAECBAisRUBi+1pYdUqAAAECBAgQIECAAAEC%0ABAgQIECAAAECBAgQIECAAAECBAgQIECAAAECBAgQIECAAAECywpIbF9WSjsCBAgQIECAAAECBAgQ%0AIECAAAECBAgQIECAAAECBAgQIECAAAECBAgQIECAAAECBAgQWIuAxPa1sOqUAAECBAgQIECAAAEC%0ABAgQIECAAAECBAgQIECAAAECBAgQIECAAAECBAgQIECAAAECBJYVkNi+rJR2BAgQIECAAAECBAgQ%0AIECAAAECBAgQIECAAAECBAgQIECAAAECBAgQIECAAAECBAgQILAWAYnta2HVKQECBAgQIECAAAEC%0ABAgQIECAAAECBAgQIECAAAECBAgQIECAAAECBAgQIECAAAECBAgsKyCxfVkp7QgQIECAAAECBAgQ%0AIECAAAECBAgQIECAAAECBAgQIECAAAECBAgQIECAAAECBAgQIEBgLQIS29fCqlMCBAgQIECAAAEC%0ABAgQIECAAAECBAgQIECAAAECBAgQIECAAAECBAgQIECAAAECBAgQWFZAYvuyUtoRIECAAAECBAgQ%0AIECAAAECBAgQIECAAAECBAgQIECAAAECBAgQIECAAAECBAgQIECAwFoEJLavhVWnBAgQIECAAAEC%0ABAgQIECAAAECBAgQIECAAAECBAgQIECAAAECBAgQIECAAAECBAgQILCsgMT2ZaW0I0CAAAECBAgQ%0AIECAAAECBAgQIECAAAECBAgQIECAAAECBAgQIECAAAECBAgQIECAAIG1CEhsXwurTgkQIECAAAEC%0ABAgQIECAAAECBAgQIECAAAECBAgQIECAAAECBAgQIECAAAECBAgQIEBgWQGJ7ctKaUeAAAECBAgQ%0AIECAAAECBAgQIECAAAECBAgQIECAAAECBAgQIECAAAECBAgQIECAAAECaxGQ2L4WVp0SIECAAAEC%0ABAgQIECAAAECBAgQIECAAAECBAgQIECAAAECBAgQIECAAAECBAgQIECAwLICEtuXldKOAAECBAgQ%0AIECAAAECBAgQIECAAAECBAgQIECAAAECBAgQIECAAAECBAgQIECAAAECBNYiILF9Law6JUCAAAEC%0ABAgQIECAAAECBAgQIECAAAECBAgQIECAAAECBAgQIECAAAECBAgQIECAAIFlBSS2LyulHQECBAgQ%0AIECAAAECBAgQIECAAAECBAgQIECAAAECBAgQIECAAAECBAgQIECAAAECBAisRUBi+1pYdUqAAAEC%0ABAgQIECAAAECBAgQIECAAAECBAgQIECAAAECBAgQIECAAAECBAgQIECAAAECywpIbF9WSjsCBAgQ%0AIECAAAECBAgQIECAAAECBAgQIECAAAECBAgQIECAAAECBAgQIECAAAECBAgQWIuAxPa1sOqUAAEC%0ABAgQIECAAAECBAgQIECAAAECBAgQIECAAAECBAgQIECAAAECBAgQIECAAAECBJYVkNi+rJR2BAgQ%0AIECAAAECBAgQIECAAAECBAgQIECAAAECBAgQIECAAAECBAgQIECAAAECBAgQILAWAYnta2HVKQEC%0ABAgQIECAAAECBAgQIECAAAECBAgQIECAAAECBAgQIECAAAECBAgQIECAAAECBAgsKyCxfVkp7QgQ%0AIECAAAECBAgQIECAAAECBAgQIECAAAECBAgQIECAAAECBAgQIECAAAECBAgQIEBgLQIS29fCqlMC%0ABAgQIECAAAECBAgQIECAAAECBAgQIECAAAECBAgQIECAAAECBAgQIECAAAECBAgQWFZAYvuyUtoR%0AIECAAAECBAgQIECAAAECBAgQIECAAAECBAgQIECAAAECBAgQIECAAAECBAgQIECAwFoEJLavhVWn%0ABAgQIECAAAECBAgQIECAAAECBAgQIECAAAECBAgQIECAAAECBAgQIECAAAECBAgQILCsgMT2ZaW0%0AI0CAAAECBAgQIECAAAECBAgQIECAAAECBAgQIECAAAECBAgQIECAAAECBAgQIECAAIG1CEhsXwur%0ATgkQIECAAAECBAgQIECAAAECBAgQIECAAAECBAgQIECAAAECBAgQIECAAAECBAgQIEBgWQGJ7ctK%0AaUeAAAECBAgQIECAAAECBAgQIECAAAECBAgQIECAAAECBAgQIECAAAECBAgQIECAAAECaxGQ2L4W%0AVp0SIECAAAECBAgQIECAAAECBAgQIECAAAECBAgQIECAAAECBAgQIECAAAECBAgQIECAwLICEtuX%0AldKOAAECBAgQIECAAAECBAgQIECAAAECBAgQIECAAAECBAgQIECAAAECBAgQIECAAAECBNYiILF9%0ALaw6JUCAAAECBAgQIECAAAECBAgQIECAAAECBAgQIECAAAECBAgQIECAAAECBAgQIECAAIFlBSS2%0ALyulHQECBAgQIECAAAECBAgQIECAAAECBAgQIECAAAECBAgQIECAAAECBAgQIECAAAECBAisRUBi%0A+1pYdUqAAAECBAgQIECAAAECBAgQIECAAAECBAgQIECAAAECBAgQIECAAAECBAgQIECAAAECywpI%0AbF9WSjsCBAgQIECAAAECBAgQIECAAAECBAgQIECAAAECBAgQIECAAAECBAgQIECAAAECBAgQWIuA%0AxPa1sOqUAAECBAgQIECAAAECBAgQIECAAAECBAgQIECAAAECBAgQIECAAAECBAgQIECAAAECBJYV%0AkNi+rJR2BAgQIECAAAECBAgQIECAAAECBAgQIECAAAECBAgQIECAAAECBAgQIECAAAECBAgQILAW%0AAYnta2HVKQECBAgQIECAAAECBAgQIECAAAECBAgQIECAAAECBAgQIECAAAECBAgQIECAAAECBAgs%0AKyCxfVkp7QgQIECAAAECBAgQIECAAAECBAgQIECAAAECBAgQIECAAAECBAgQIECAAAECBAgQIEBg%0ALQIS29fCqlMCBAgQIECAAAECBAgQIECAAAECBAgQIECAAAECBAgQIECAAAECBAgQIECAAAECBAgQ%0AWFZAYvuyUtoRIECAAAECBAgQIECAAAECBAgQIECAAAECBAgQIECAAAECBAgQIECAAAECBAgQIECA%0AwFoEJLavhVWnBAgQIECAAAECBAgQIECAAAECBAgQIECAAAECBAgQIECAAAECBAgQIECAAAECBAgQ%0AILCsgMT2ZaW0I0CAAAECBAgQIECAAAECBAgQIECAAAECBAgQIECAAAECBAgQIECAAAECBAgQIECA%0AAIG1CEhsXwurTgkQIECAAAECBAgQIECAAAECBAgQIECAAAECBAgQIECAAAECBAgQIECAAAECBAgQ%0AIEBgWQGJ7ctKaUeAAAECBAgQIECAAAECBAgQIECAAAECBAgQIECAAAECBAgQIECAAAECBAgQIECA%0AAAECaxGQ2L4WVp0SIECAAAECBAgQIECAAAECBAgQIECAAAECBAgQIECAAAECBAgQIECAAAECBAgQ%0AIECAwLICEtuXldKOAAECBAgQIECAAAECBAgQIECAAAECBAgQIECAAAECBAgQIECAAAECBAgQIECA%0AAAECBNYiILF9Law6JUCAAAECBAgQIECAAAECBAgQIECAAAECBAgQIECAAAECBAgQIECAAAECBAgQ%0AIECAAIFlBSS2LyulHQECBAgQIECAAAECBAgQIECAAAECBAgQIECAAAECBAgQIECAAAECBAgQIECA%0AAAECBAisRUBi+1pYdUqAAAECBAgQIECAAAECBAgQIECAAAECBAgQIECAAAECBAgQIECAAAECBAgQ%0AIECAAAECywpIbF9WSjsCBAgQIECAAAECBAgQIECAAAECBAgQIECAAAECBAgQIECAAAECBAgQIECA%0AAAECBAgQWIuAxPa1sOqUAAECBAgQIECAAAECBAgQIECAAAECBAgQIECAAAECBAgQIECAAAECBAgQ%0AIECAAAECBJYVkNi+rJR2BAgQIECAAAECBAgQIECAAAECBAgQIECAAAECBAgQIECAAAECBAgQIECA%0AAAECBAgQILAWAYnta2HVKQECBAgQIECAAAECBAgQIECAAAECBAgQIECAAAECBAgQIECAAAECBAgQ%0AIECAAAECBAgsKyCxfVkp7QgQIECAAAECBAgQIECAAAECBAgQIECAAAECBAgQIECAAAECBAgQIECA%0AAAECBAgQIEBgLQIS29fCqlMCBAgQIECAAAECBAgQIECAAAECBAgQIECAAAECBAgQIECAAAECBAgQ%0AIECAAAECBAgQWFZAYvuyUtoRIECAAAECBAgQIECAAAECBAgQIECAAAECBAgQIECAAAECBAgQIECA%0AAAECBAgQIECAwFoEJLavhVWnBAgQIECAAAECBAgQIECAAAECBAgQIECAAAECBAgQIECAAAECBAgQ%0AIECAAAECBAgQILCsgMT2ZaW0I0CAAAECBAgQIECAAAECBAgQIECAAAECBAgQIECAAAECBAgQIECA%0AAAECBAgQIECAAIG1CEhsXwurTgkQIECAAAECBAgQIECAAAECBAgQIECAAAECBAgQIECAAAECBAgQ%0AIECAAAECBAgQIEBgWQGJ7ctKaUeAAAECBAgQIECAAAECBAgQIECAAAECBAgQIECAAAECBAgQIECA%0AAAECBAgQIECAAAECaxGQ2L4WVp0SIECAAAECBAgQIECAAAECBAgQIECAAAECBAgQIECAAAECBAgQ%0AIECAAAECBAgQIECAwLICEtuXldKOAAECBAgQIECAAAECBAgQIECAAAECBAgQIECAAAECBAgQIECA%0AAAECBAgQIECAAAECBNYiILF9Law6JUCAAAECBAgQIECAAAECBAgQIECAAAECBAgQIECAAAECBAgQ%0AIECAAAECBAgQIECAAIFlBSS2LyulHQECBAgQIECAAAECBAgQIECAAAECBAgQIECAAAECBAgQIECA%0AAAECBAgQIECAAAECBAisRUBi+1pYdUqAAAECBAgQIECAAAECBAgQIECAAAECBAgQIECAAAECBAgQ%0AIECAAAECBAgQIECAAAECywpIbF9WSjsCBAgQIECAAAECBAgQIECAAAECBAgQIECAAAECBAgQIECA%0AAAECBAgQIECAAAECBAgQWIuAxPa1sOqUAAECBAgQIECAAAECBAgQIECAAAECBAgQIECAAAECBAgQ%0AIECAAAECBAgQIECAAAECBJYVkNi+rJR2BAgQIECAAAECBAgQIECAAAECBAgQIECAAAECBAgQIECA%0AAAECBAgQIECAAAECBAgQILAWAYnta2HVKQECBAgQIECAAAECBAgQIECAAAECBAgQIECAAAECBAgQ%0AIECAAAECBAgQIECAAAECBAgsKyCxfVkp7QgQIECAAAECBAgQIECAAAECBAgQIECAAAECBAgQIECA%0AAAECBAgQIECAAAECBAgQIEBgLQKX1tI/5XonAABAAElEQVSrTgkQIECAAAECBAgQIECAAAECBOYK%0AHB4eTvdXOes1t4MFO8f6rENy3hy+s7OTqpIAgS0QyM94W/bx4KSX2feXc7X9ii2thjoBAgROTyAx%0AeSxWt9uOO6K2j9Srr6q3i/tAq6FOgACB0xPoY3PW2/Iko2n7aettn+4BrYY6AQIECBAgQIAAAQJH%0AFZDYflQx7QkQIECAAAECBAgQIECAAAECxxCoCd+jLrMmiWf1c9T21U8/LhPQs3RtJ7CZAv3P8DKj%0AbGPFMscftX2Noe9XbFnmndGGAAECRxfo4+2yPbSxfdExR2mbvvpxuQ9ERkmAAIHVCfSxdtmejxrX%0Aj9O+H4v7QC9inQABAgQIECBAgACBWQIS22fJ2E6AAAECBAgQIECAAAECBAgQOKHArEnmdns7QTyr%0AftRhzOunPXf6bSeYs7/dlnZKAgQ2RyA/q+2I2m2pVznr1R67TH1WPzlX30cbR9o27fb+GOsECBAg%0AsFigjalt63Z71Re92mOXqc/qr45tz52+2nif/e22tFMSIECAwNEEElPbo9ptqVc579Uev6g+r5+c%0Ar++jjflp027r21snQIAAAQIECBAgQIBACUhs9/8BAQIECBAgQIAAAQIECBAgQGANApm0Tdftel8/%0AODiYTjZXmXq16V/pa1bZt8969VmTx5lATjnWT/bVsbVkfaytbQQInL5AfjZz5na9r9d6YkrK2ta/%0A0tessm+f9eozS8WK3d3drH6tbGNJHd+uf62xDQQIECAwU6BiaLu06309sb/K1KtN/2r7m1Xvj6n1%0A6rPieWJ6yrE+sq+OqyXrY21tI0CAAIHZAomj1WJRPbE/ZbXvX7PP9GJP375dr36zzPtdoNok7tfx%0AqedYJQECBAgQIECAAAECBFoBie2thjoBAgQIECBAgAABAgQIECBAYAUCNVGbJfV/+Id/GL744otX%0AJp6rTTspnHpNDtfr+fPnw/7+/rS8f/9+upxZ/vu///vws5/9bLh06dL0tbe3N000rQnmTDKn7CeS%0Aa/21114bvve97037z/4aU+ozT2wHAQKnIpB4UidL/V/+5V+GX/ziFy/XM5DsT7JJ4kqVFVfq9ezZ%0As+HJkyc5ZGb5n//5n8PDhw9fxpWKMYkrFR/6V9tR7bt58+bwwx/+cLo58URsaZXUCRAgsJxAYnu1%0ATv0f//EfhwcPHrxcT0+1v3/lXpDPl/VZs45dtJz0M+a9e/eGTz/9dHoa94FF2vYTIEBgXCBxv/am%0AXp/R//7v//7leo7M/vY+kHtAlRX/86rvKeYtdY5//ud/fvk9Q/u7QP1O0P4uUP0kzqfPWv/BD34w%0A3L59e7qp1jO+vm2OURIgQIAAAQIECBAgcLEFJLZf7Pff1RMgQIAAAQIECBAgQIAAAQIrFsgEbXWb%0ASeSqP378ePjrv/7rqq5t+ad/+qcT9f2nf/qnLyeYq6NMMtd1pH6iEziYAIFjC8yKLfWzue7Y8m//%0A9m/HHncd+Id/+Idiy4kEHUyAAIFfJzGWxXn7jPknf/In7gP+JyZAgMCKBPJ7QZXXrl0b/vZv/3b4%0A+c9/vqLev97N559/Pvzd3/3d13csueWNN94YfvKTn0zvA/W7S43b9wtL4mlGgAABAgQIECBA4IIK%0AzP63YS8oiMsmQIAAAQIECBAgQIAAAQIECBxXIBPMdXzV86onov3oRz8a6mmVm7q8/fbbw3e/+93p%0Ak+Iz7v56NnXsxkVg2wX6n8X8jFZs+eijj4b3339/Ywnqae0//vGPxZaNfYcMjACB8yAw7z5Q/yLG%0AJn/GfOutt6b/IlDds3L/6q/nPLwHxkiAAIGzFEjcbMvU/+AP/uAsh7bw3L//+78/bVPjzZj7cmEn%0AGhAgQIAAAQIECBAgcKEEJLZfqLfbxRIgQIAAAQIECBAgQIAAAQKnIZAJ25SVyFPLT3/609M4/bHO%0AUZPhNc4+6SgTzsfq1EEECKxUIDElZX5mkyyy0pOtqLOKe7u7u2LLijx1Q4DAxRZI/E+Zz5i/93u/%0At7EwPmNu7FtjYAQInBOBivm1tGXV87vAp59+OtRT0Tdxef3114ff+I3feDnW3L/669nEsRsTAQIE%0ACBAgQIAAAQJnJyCx/ezsnZkAAQIECBAgQIAAAQIECBDYIoF2krkuKxO2mWze398ffvCDHwx37tzZ%0AuKuuJ2l+/PHHQ40x48315FracuMuwIAIbLFA+7OYy6xt+Vmtn9sPPvhgeO+997J7Y8obN24M9STh%0APrYkPubaUm7MwA2EAAECGySQGNmWVW/vA5U0uImfMd98883hk08++dp9ILztNWWbkgABAgRmC1Tc%0A7O8BdT/Y1D+ir3HV+MZ+H5h9lfYQIECAAAECBAgQIHDRBSS2X/T/A1w/AQIECBAgQIAAAQIECBAg%0AsHKBNkknk86ZyP2d3/mdlZ/vpB3+7u/+7vD8+fOXk82ZLE950v4dT4DAyQXy89iWSRKp+FI/x5u2%0A/PZv//aws7PzMrbUeGv8FgIECBA4nkBiaO4FuQ9U+ZOf/OR4na7xKJ8x14irawIELpRAH/9rvWJ/%0A7gP1R0SvvfbaRpncu3dv+M53vvO13wVyD6vB5ro2auAGQ4AAAQIECBAgQIDAmQtIbD/zt8AACBAg%0AQIAAAQIECBAgQIAAgfMu0E/GZqI2E82ZbK7k8e9+97vD7du3N+aS658G//DDD6eTzUm+r/HmGjZm%0AoAZCgMBUID+bbXyp2PLuu+8O77zzzsYoXb9+ffj+97//tT+a6eNL4mfKjbkAAyFAgMAGCPSxcewe%0AUJ/f6lXJg5v01Pb6jPnRRx/5jLkB/x8ZAgEC51egvQ+kXmU+U1f8zx+p1x+VbtLy4x//eHoPyPjy%0A+0t7HRlvtmVdSYAAAQIECBAgQIDAxRaQ2H6x339XT4AAAQIECBAgQIAAAQIECKxQoCZjMyGbeiZv%0Ak3RU6z/60Y9WeNaTdfVbv/Vb04nwmmzOWDP2vjzZmRxNgMBJBfqfyfqZTWypn+Hf/M3fPOkpVnb8%0AD3/4w2k8zPj6+FInquuxECBAgMBigcT/apl64mqSGmu9Yu+mLHVPqnuTz5ib8o4YBwEC2yCQe0CV%0A/X3ggw8+GO7evbsRl1l/aFV/3FT3gLpP1VjbsVfdQoAAAQIECBAgQIAAgVkCEttnydhOgAABAgQI%0AECBAgAABAgQIEDiBQDtp20841wTvzZs3T9D7ag6tfxq8nvLcTjZnrLMmmmdtX82I9EKAQCuQn7fE%0Ak+yr9fysVpmkxrfeemt488030+zMymvXrg2ffPLJy6T7jDXXkfLMBujEBAgQOMcCFUNrae8FuQ/U%0AZ8xbt26d+dVVYuV7773nM+aZvxMGQIDANgrks3Q+Y+f3gboX/OAHP9iIS65x1Hjq1Y4zY9+IQRoE%0AAQIECBAgQIAAAQIbKyCxfWPfGgMjQIAAAQIECBAgQIAAAQIEzqtAEo5q/Jm4zWRuJnY//fTTM7+8%0A73//+1+bbM7YM+4zH6QBECDwikD7s1n1xJYktNTP9Vkv3/3ud6exL/GuxtaO+6zH5/wECBA4rwIV%0AS2tJTG3vA4m53/ve98788nzGPPO3wAAIENhCgcT+urTU87tA3QPqVX9UdPv27TO9+voDq29+85uj%0A3zXUuNvxn+lAnZwAAQIECBAgQIAAgY0VkNi+sW+NgREgQIAAAQIECBAgQIAAAQLbItBPOtfkc004%0A37hx48wusSa733nnnelkc8bXTjJnYNmW9Z2dnVSVBAisWWDez1t+NqtsE1reeOON4bXXXlvzyGZ3%0Af+XKleHDDz+cxpaMq8aY8c4+0h4CBAgQOKpA4mvi7aZ8xvzGN77hM+ZR30ztCRAgcEyB9l5Q9foj%0A07NcvvOd70w/++fe5PeAs3w3nJsAAQIECBAgQIDA+RSQ2H4+3zejJkCAAAECBAgQIECAAAECBM6p%0AQE3q1gRvLd/61rem5Vn8pyabaxyZBJ812TwvsfYsxu2cBC66wKyfyfws18/1J598cmZM3/72t4ca%0AY8ZzZgNxYgIECGyhwKx7QF1qxd26B1SbisVntdQ9yGfMs9J3XgIEtllg0T0g94H6A/abN2+eCUX9%0A8f6777778j5Qg5j1e8G86zmTwTspAQIECBAgQIAAAQIbIyCxfWPeCgMhQIAAAQIECBAgQIAAAQIE%0AzqtAPyHbr9d1jW2rp7Zfu3bt1C+7/mnwt956azrBnJO346t6Xhl7uz/HKAkQOB2B9uexztiuj/1s%0Avv7668Pdu3dPZ3DNWepp7e+//36z5UV1bIz9tn79a53YQIAAgQsoMBYbs63KvFqaSiCsJ6Zfv369%0A3Xwq9UqkfPvtt33GPBVtJyFA4CIKtPeAedf/rTP6I/qx87b3qmXHP+/a7CNAgAABAgQIECBAYPsF%0AJLZv/3vsCgkQIECAAAECBAgQIECAAIFTEugnbLO+u7v7MvEo22pIVf/www9PaXS/Ps1HH300XclY%0Axspft1YjQGBTBMZ+VvttGWt+zrN+GuUHH3wwVLyrpR9Xv57x1HYLAQIECMwXSAxNq8TObO8/a9Z6%0AxeTTXpLQmHGNlac9JucjQIDAeRZIvG+vYSy2Zlva1R8Z1dPTT3OpP6iqp8VnyZjGyrRJWW0sBAgQ%0AIECAAAECBAgQiIDE9kgoCRAgQIAAAQIECBAgQIAAAQIrEhibuK1tlWTUvmpbPVHzNJ/aXk/SrKe1%0AZzwpM65a718rYtENAQIrEsjPaP3c9j/D2VZPbb99+/aKzri4m8uXLw/1r1BkPCkznpQZe/VYdQsB%0AAgQILC+QGJoY25eJtVW+++67p/oZsxIofcZc/r3UkgABAkcRyOfm/j5Q8X7W67T/iD5/5DprPLW9%0AHX9df67rKBbaEiBAgAABAgQIECCw/QIS27f/PXaFBAgQIECAAAECBAgQIECAwBkJ1CRtP6m7t7f3%0AclvV6/X++++f2gj7yeZ2PBlrP9mcwZl0joSSwOkJ9D937c9n1fNz2/4sp36aySwVxy5dujQ6noyx%0AylxPytOTdCYCBAhsj0DuBYmvFfcT+7OtytP8jFn3nPbcY+PJuPt7QL++Pe+UKyFAgMDqBNpYmXia%0AuJuYm7K21x8b1VPUT2PJ09r78WQ94+2v4TTG5hwECBAgQIAAAQIECJw/AYnt5+89M2ICBAgQIECA%0AAAECBAgQIEBgAwUyQdtO2Lb1mmDOJHNfr6e2X716de1XlSdp5vxtmQnnKjPuGlBbX/sAnYAAgZkC%0A+Vmsspb2Z7aPLfnZfuONN07lqe31tPZ6MnDO25dtXMl11DXkWlLWNgsBAgQIvCqQGJn42Zf9/aCN%0Awaf1LwP5jPnqe2aNAAEC6xJo7wH5jJ37QBv/q15/dFp/2H4aS/7INWOoMbX1jLEd/2mMyzkIECBA%0AgAABAgQIEDifAhLbz+f7ZtQECBAgQIAAAQIECBAgQIDAhgu0E7aZxG0nd2uSuV6ZcD6NJ2rWpHYm%0Al8fKGl+NO2XVLQQIbJ5A4sus2JKf79p/GrHlvffeGyq5PfEs56+yxpAy4065ebJGRIAAgc0XSAwd%0Auwf0cbg+a37zm99c+0X5jLl2YicgQOACC1TcryXxvy3zWbv9/N3WT+Op7deuXRvefvvtV75ryHcd%0A+T2gxtmOO/Vc1/QC/YcAAQIECBAgQIAAAQJfCUhs978CAQIECBAgQIAAAQIECBAgQGBFAjU52y61%0APivpqJ1srvq6n9reP0mzTaxvJ5vHJpzrmvpra69TnQCB9Qrk56/K/jUrmSU/4/XU9lu3bq1tgJXQ%0AXontbfJKWx+LL+1gcm3tNnUCBAgQeFWgj5W5F/SfM9v4m/q6n9p+/fr1oRIn89m2zptzj90DMvZc%0AU8pXr9gaAQIECMwSaONo7gOJwVW2cbg+q6/7D13bp7W35849IGU77lnXZjsBAgQIECBAgAABAgRK%0AQGK7/w8IECBAgAABAgQIECBAgAABAisWaCdsU28nnDPZmzKTz+t8omY9STPnS1nnbV81xoy3SgsB%0AApspkJ/TxJUqE0f6n+9ar5//dS2V1H7lypWvnb/OW2PKGDPmtlzXmPRLgACBbRVoY2jqibP5TNfe%0AB1KvWL2u5cMPP/QZc124+iVAgMBXAhXza2nLxP+U+X0gZT6P19PU64+Q1rHU09rfeeedl/eB9l6U%0AesZXZTv+9nrWMTZ9EiBAgAABAgQIECBwfgUktp/f987ICRAgQIAAAQIECBAgQIAAgQ0UyERthlbr%0AeWViN2WSjVKu66nt7dPac66UNZZ2otlkc945JYHNEkhsSTxJ2f78jsWW2raup7bnae11jsSUKjOO%0AKhNTMt5WNdfUblMnQIAAgXGBPmbWeu4BbdxtY3Lq63pqe/u09vY+kHtBxpcy19CX41dsKwECBAiM%0ACVQMbV8VY9v7QGJwG5fX9dT2+uP8nCf3nJw/Y6rxtePNPWDs2mwjQIAAAQIECBAgQIBACUhs9/8B%0AAQIECBAgQIAAAQIECBAgQGANAu3EbZJ5UrYTvu0kcCWJruOp7fW05v6cmWROabJ5Df8T6JLAGgUS%0AY9q40v+cJ75UuY6ntudp7e15ElOqrLGlrHotGfcaaXRNgACBrRZIHG3L9l7QxuSqVxzOHyKtGqae%0A1l79t+es9fZVY2vHWnULAQIECBxdoI+ftZ74X2Vib2JyG5/X8dT2elp7/eFU7jXteTOWdnxj4z+6%0AgiMIECBAgAABAgQIELgIAhLbL8K77BoJECBAgAABAgQIECBAgACBUxUYm7CtbfXKBG/KTP5mMnjV%0AT23P09rb86SeMZhsPtX/PZyMwLEFElsST1K2P8P5uc7PeWLLqp/aniTJOl97rtRre40rY0yZi691%0ACwECBAgcTaCPnbWee0Dif8rE45Srfmp7ntae/tsyY8jYcj9or7a/lnafOgECBAjMFqj42b8qzib2%0AVtnG5NRX/dT29mntOUfKjCXxvx/v7KuzhwABAgQIECBAgAABAp7Y7v8BAgQIECBAgAABAgQIECBA%0AgMDaBNrJ2zaxJ5POmfRty1U/tf24T2uvsVsIENhsgcSYxJckkLQxpa2v8qntnta+2f9vGB0BAtst%0AkPjflu29oI39Va/7Q/4gaVUyx31au8+Yq3oH9EOAwEUU6GNorSf+53uGWYntq3xqu6e1X8T/+1wz%0AAQIECBAgQIAAgdMT8MT207N2JgIECBAgQIAAAQIECBAgQOACCYxNONe2eiX5NGWbfFTbVvXUdk9r%0Av0D/w7nUCyOQ2JJ4knJRQkvFllU9tT3JkdVnG79Sr+01nowtZd6kWrcQIECAwPEE+hha67kHVPxt%0AX4nLKVf11HZPaz/ee+coAgQIrEogn6/bsk1sz+f0lLkPrOqp7Z7Wvqp3Uj8ECBAgQIAAAQIECIwJ%0ASGwfU7GNAAECBAgQIECAAAECBAgQILAigX6iOYlHmXTOBHNbruqp7Z7WvqI3UTcENlggMSaxJQmN%0AbUxp66t4aruntW/w/xCGRoDAhRFI/G/L9l7Qxv6q1/0hf5h0UiRPaz+poOMJECBwfIGK++1S64n/%0A+Z6hT2jPPWEVT233tPZWX50AAQIECBAgQIAAgXUISGxfh6o+CRAgQIAAAQIECBAgQIAAAQITgbEJ%0A5yQfJfk0ZSaak3h00qe2e1q7/wUJbK9AYkviScpFCS0Vb0761PYkRc5KlqntNY6MKWXejVq3ECBA%0AgMDJBPpYWuu5B+SzZcr2M2bVT/rUdk9rP9l752gCBAisSiCfs9uyTWzP5/WUuR+c9Kntnta+qndQ%0APwQIECBAgAABAgQIzBKQ2D5LxnYCBAgQIECAAAECBAgQIECAwIoE+onmJB5l0jkTzG150qe2e1r7%0Ait483RA4BwKJMYkts5IZE2NO8tR2T2s/B/9DGCIBAhdGIPG/Ldt7QeJ+yro/5A+Ujovkae3HlXMc%0AAQIEVidQcb9daj3xP98z9AntuRec5KntntbeqqsTIECAAAECBAgQILAuAYnt65LVLwECBAgQIECA%0AAAECBAgQIEBgIjA24ZzkoySfpsxEc5W17bhPbfe0dv/rEdh+gcSWxJOUixJaKrYc96ntSYasPtp4%0AlXptr/NnLCnzbtS6hQABAgRWI9DH1FrPPaDicftKnE553Ke2e1r7at47vRAgQGBVAvm83ZZtYns+%0At6fMfeC4T233tPZVvXP6IUCAAAECBAgQIEBgnoDE9nk69hEgQIAAAQIECBAgQIAAAQIEViTQTzQn%0A8SiTzplgbsvjPrXd09pX9KbphsA5EkiMSWxJQmMbU9r6cZ7a7mnt5+h/CEMlQODCCCT+t2V7L2hj%0Af9Xr/pA/VDoqkqe1H1VMewIECKxPoOJ+u9R64n++Z+gT2nNPOM5T29untaeflPndoz3/2Pja8aoT%0AIECAAAECBAgQIEBgloDE9lkythMgQIAAAQIECBAgQIAAAQIEViQwNqFb2+qVCeCUmRiusrYd9ant%0Anta+ojdNNwTOgUBiS+JJyjahZFZsOepT25MEWf21cSr12l7nzRhShrHWLQQIECCwWoE+ttZ67gGJ%0A/ykTr1Me9antnta+2vdObwQIEFiVQD53t2XdCxL/q0zsb8ujPrW9fVp722d7nrHfB/p71aquWz8E%0ACBAgQIAAAQIECGyvgMT27X1vXRkBAgQIECBAgAABAgQIECCwYQL9RHMSjzLp3E4yp37Up7bXU5hz%0AbMp2ornqJps37H8MwyGwIoHEmMSW/OwnFvTlUZ7a7mntK3qTdEOAAIE1CCT+t2V7L+jjf90f8gdL%0Ayw6nntY+1k/uNT5jLiupHQECBFYnUHG/XWo98b/KxOiK31Vv4/hRntrePq297yfnaM87Nq52nOoE%0ACBAgQIAAAQIECBCYJyCxfZ6OfQQIECBAgAABAgQIECBAgACBFQmMTezWtnplIjhlO9lc9Xqi5pUr%0AVxaOJE/S7CeaM4ld2002L2TUgMC5EkhsSTxJ2f6sj8WW2lZPbb958+bC660YUontY7El8aXOl3On%0ATMe1biFAgACB9Qj0MbbWcw9I/E9ZMbt9vfvuu0t9xqyExrfeemv0PpC+c87cD9qr7cfY7lMnQIAA%0AgZMLVJztXxWPE6OrbON/6ss+tb3a5Zi2bPtP/O/HcfKr0wMBAgQIECBAgAABAhdNQGL7RXvHXS8B%0AAgQIECBAgAABAgQIECBwpgLtJG+bAJRJ53aSuOo1UVxP1HznnXcWjruSk8aON9m8kE4DAlsjkBiT%0A+JKf/z42ZH2ZZJY333xzmviYY6pMv1UmfuWchZlxbA2sCyFAgMCGCyTutmXicsXqNoa39WU+Y9Yf%0AN7XH9PeB3Avac6e+4WyGR4AAgXMvUPG2XWo98T+f03MfSJmYXk9tr/q8pfbXvSLHtGX1l3tAzjk2%0Annn920eAAAECBAgQIECAAIFeQGJ7L2KdAAECBAgQIECAAAECBAgQILAmgbEJ3tpWr0wIp2wni6v+%0A4YcfDlevXp05shs3bgzf/OY3TTbPFLKDwPYKJLYknqRMckmf0NLGl0pmuX379kyc+tciPv7449HY%0AUv0kkSXnTJkOa91CgAABAusV6GNtrecekM+WKXMPqPV8xqwnss9a6l8EmvWvdqTPnKvKsbHM6tt2%0AAgQIEFidQMXf/tX+HpC4n/tAlfVH9N/+9rfnDuJb3/rWtF17XNVzD6gy8b8//9yO7SRAgAABAgQI%0AECBAgMAMAYntM2BsJkCAAAECBAgQIECAAAECBAisS6Cd7G0TgTLp3E8YZ8J53pOVK/G9n6huJ5pN%0ANq/r3dQvgc0TSIxJfEksGIstte2DDz6YeRGVzFgJL+2x6S9xJWWdr5acf2andhAgQIDAWgQSf9uy%0AvRe0sTz1ivH1x5GzlvqMmbYp2/tA7gHtOVOf1aftBAgQILBagYq77VLrif9VJm5XHK964nmV9TT2%0A+iOmsaW2f+Mb33ilfY5Nn+15xsYx1q9tBAgQIECAAAECBAgQmCcgsX2ejn0ECBAgQIAAAQIECBAg%0AQIAAgRULjE301rZMPGdyuJ9srsnjSjAde6JmPa09/4R4JplTpj+TzSt+I3VHYMMEElsST1K2P/uJ%0AB4kPKd98883Rp7bX09pn/UsQdWz1V/3nXClDU+sWAgQIEDgdgT7m1nruAYn/KSuGt3+0NO8zZiU8%0A5n7Rlukr58j9oL3afkztPnUCBAgQWL1Axd3+VfE5MbvKNpbnflB/xDS21B/Xt/eLHNv2l/jfn3es%0AP9sIECBAgAABAgQIECCwjIDE9mWUtCFAgAABAgQIECBAgAABAgQIrFignfRNQlBNDmfSORPG7SRy%0A1ceerPytyT8NngnpHNdONKff9pypr/iydEeAwIYI5Ge8jS8VCxIj+vKjjz762sgrkaWS29s4lOMS%0AV1LWeWrJeb/WmQ0ECBAgcCoCicNt2d4LEsfbctZnzLo3pF3uBRX321f13Z4r9VO5WCchQIAAgZcC%0AFX/bpdYT/6tM7E5cb8v6I6b6g/l2qae1v/vuuy/vA2379NX2P3b+tj91AgQIECBAgAABAgQILCsg%0AsX1ZKe0IECBAgAABAgQIECBAgAABAisSGJvwrW31ygRxle3Ecer19OT2qe03b96c/tPhSTZKu5TV%0Aj8nmFb1xuiGw4QKJLYknKRMDZsWXih9vvfXWcOfOnZdXWAnt9Yc0fWxp+6h+c46U6aDWLQQIECBw%0AugJ97E1srnjdxu98TmzLemp7JTFmqc+Y3/jGN6afR/t7QR3nM2aklAQIENgsgcT+tsx9IPG7jf9V%0Ar8/+/R+61npt79u295Ox3wf6e9Fm6RgNAQIECBAgQIAAAQLnQUBi+3l4l4yRAAECBAgQIECAAAEC%0ABAgQ2EqBfqK5JoXzymRxTSJXMlFeNbH8rckT2rN8/PHHX0s8zcRz+jDZHC0lgYslkBiTuFJlxYXE%0AiMSVxJmKJ1naRJY+obH6aPusei05X/pQEiBAgMDZCCQeV1kxOmXuA7kX5D5Q5dWrV19JasxnzP4e%0AUPcMnzHP5n11VgIECCwSqHjfLm38z+f3xPH2HlDb6g+c6o+aaqmnt9cf1ef3hNwLcv/ofx8YO287%0ADnUCBAgQIECAAAECBAgcRUBi+1G0tCVAgAABAgQIECBAgAABAgQIrEhgbOI3k85JFsqEczuZXBPK%0AH3744fSJmrdv355OPrcT0u2Es8nmFb1ZuiFwjgQSW6psX0lkaeNLxZY2vrzzzjvDvXv3psmN9Qc0%0AiS1pU2WOT3xpzxGmjCHrSgIECBA4PYE+Btf6MveAivn1L3VUMuOtW7e+9hkz94zcB9JnlWPnPL0r%0AdiYCBAgQ6AUqLveviteJ4Ynp+Zxf94D6I/pPPvlk2lX9cVOtz/t9IPG/P08/FusECBAgQIAAAQIE%0ACBA4qsClox6gPQECBAgQIECAAAECBAgQIECAwOoE2kSgmhg+PDycJh/VhPPBwcE06bTKetW+WuqY%0A73znO9OJ5ppsrrbthHOST6u/vEw2r+490xOB8ySQn/3EgiorZlSc6GNL7fv000+HBw8eTJPbk/BS%0A8SX1sfhSHjnPebIxVgIECGyzQMXlLInRuQdU/G/vBf1nzCQ4tp8xcy+obe09JX2nzDmVBAgQIHA2%0AAhWPE9drBLVecbv9rqG9B+S7hmr3/vvvD//1X/81/WP69vN/6nXc2H2gvdLqx0KAAAECBAgQIECA%0AAIGTCEhsP4meYwkQIECAAAECBAgQIECAAAECJxBYZsK5JpAz0ZxT1aT0t7/97ZdJRZlkTpnJ5kw4%0A13n6yeV+PX0rCRA4/wKJLfk5r7JebUJjxZU2vtT+58+fD+++++5QT26vfRVDqkwyY7YloTH9Vpml%0ArWebkgABAgROV6Bi8aKkxvYekNFVfP/W5F/sSJyvNu3LZ8xIKQkQILD5Au3n8qrXq43vdZ+o3wnq%0AlX0V53/6059Ofw9IzK/fBeqV3w3SR/psy81XMUICBAgQIECAAAECBM6DgMT28/AuGSMBAgQIECBA%0AgAABAgQIECCw1QI1EZwlk8I1WVwTx0k+TXJS7d/f358mGdUxaVdJR0k+zQT0rAnnnEtJgMDFEGjj%0ASsWSihFV5lUK1aZiRsWcWhJbksBSMabqbVypevqu0kKAAAECmyXQxubE68R3nzE3670yGgIECKxS%0AoGJ+vkOofmu94n/7u0B7H8g9Ir8npH37x035faD/naAddx1nIUCAAAECBAgQIECAwEkFJLafVNDx%0ABAgQIECAAAECBAgQIECAAIETCNTE76wJ53bSuU7RTja3yac1Qd1PONe2euWYdoK5rZ9g6A4lQGCD%0ABernvGJIft6rrFdiQ5JWEn9qX21LbMl6bZv3RzMtQR1jIUCAAIHNEKiYnBhfI6r1ugfUtnrlPpB9%0Aifu5D+R+4TPmZryfRkGAAIHjCLSfz9v7QO4BuU9kX90DalvWq117H6j13B+qTfs6zvgcQ4AAAQIE%0ACBAgQIAAgTEBie1jKrYRIECAAAECBAgQIECAAAECBE5ZoCaEs2QSOUlH2V5l7ctkc9Zrcrl91URz%0ArfeTzO052j7VCRDYfoE2HlR8SHxpE1fqX4Oo9VqqfWJJklnqOIks2///iiskQGC7BNrPf4ntuQe0%0AV1r7lvmMWfeBaptX9VF1CwECBAhslkDF5vazfeJ2xfHcB9r9tT1/3FRXUuv5nqF+H5j1u0Cu2r0g%0AEkoCBAgQIECAAAECBE4qILH9pIKOJ0CAAAECBAgQIECAAAECBAicUGBswjmTzW3X1S6TzZmArvXa%0AngnnlLU9+2p/vWpJ2farToDAdgrUz3vFivzcV1lxoZaKFVlqe71qW5JZ0jYxJWUbV3J8ldXeQoAA%0AAQKbJVCxOZ8Zq57Ynm0Zbbb3ie0V8xP/U9a29l5Qx9aSMn0qCRAgQGAzBCo+53eCit+19PeBxPba%0Anra5NyT+V5l2uQ9UX+J/KVgIECBAgAABAgQIEFilgMT2VWrqiwABAgQIECBAgAABAgQIECBwAoF2%0Awrm6yaRzuszE8ljSUSaYM9lcbfPK8UoCBC62QMWEWhJLopH1ZWJLYk3iS/pMX0oCBAgQ2DyBitVJ%0AVKzRneQzZh2be8DmXakRESBAgEAr0Mf/2lfb+vtA/R5Q28YS22t7+8o9IGX6bM+rToAAAQIECBAg%0AQIAAgZMISGw/iZ5jCRAgQIAAAQIECBAgQIAAAQIrEhibcO4nmzMBXZPOWTKZnH2zJpyrfbWxECBw%0AsQTq575NZqyrnxVbksgSoWrXx5Zab1/VttYtBAgQILCZAhWjl70PtJ8x62rG7gPZlntBtXMfKAUL%0AAQIEzodAxex5vw/kKhLnq237EvMjpCRAgAABAgQIECBAYF0CEtvXJatfAgQIECBAgAABAgQIECBA%0AgMAxBdqJ4kw4Z1K5EpNqW5W1ZHuVtb0ts++Yw3AYAQJbIlCxYFZSY+JE7c+rLjvbq0xs6etbwuMy%0ACBAgcGEEKo5n8RkzEkoCBAhst0DF/v53gbri/jN+fhdI2zqufbXts736qbqFAAECBAgQIECAAAEC%0AqxSQ2L5KTX0RIECAAAECBAgQIECAAAECBE4gUBPCNYmcJRPENYGcyeVMNqdNlZlU7su+TbuuToDA%0AxRUQWy7ue+/KCRC4mAIV933GvJjvvasmQIBACeQ+kN8DWpV839DeJ7K/2s96pd+0VRIgQIAAAQIE%0ACBAgQGBVAjuTX1B+PVu6ql71Q4AAAQIECBAgQIAAAQIECBAgcGyBfF3TlmP1nCATzbXe17MtbZUE%0ACFxcgTaOlEKtt9tSj1AfT2q9lr5MeyUBAgQIbLZA4nxbjtVzFe4DkVASIEDg/Ask3teVpF5lXu32%0Aqref+fv7Qe2vJW1erPkvAQIECBAgQIAAAQIEViMgsX01jnohQIAAAQIECBAgQIAAAQIECKxUIBPN%0A1Wk70Zz19mSZTO7LapNtbXt1AgQurkAfW0oi21JGp40fVe/X005JgAABAudHoI31Ve/X2ytJ3O/L%0AapNtbXt1AgQIENhsgbGYn20p2ytIrO/LapNtbXt1AgQIECBAgAABAgQIrEJAYvsqFPVBgAABAgQI%0AECBAgAABAgQIEFiDQDux3NbrVFnvJ5Pb9ba+huHpkgCBcyqQ+FHDb+vteh8/2vW2fk4JDJsAAQIX%0AWqCN/W29ULLex/p2va1faEgXT4AAgXMokDifoY+t93F+0Xr6UhIgQIAAAQIECBAgQGAVAhLbV6Go%0ADwIECBAgQIAAAQIECBAgQIDAmgT6SeY6Tbutn2DOMGZtz34lAQIXW6CNI61Eu30sjoxta49XJ0CA%0AAIHzIdDG+4y43TYr3s/anj6UBAgQIHA+BNqYnxG328bi/di2HKskQIAAAQIECBAgQIDAqgQktq9K%0AUj8ECBAgQIAAAQIECBAgQIAAgTUKtBPM805jonmejn0ECPQCYksvYp0AAQIXS8B94GK9366WAAEC%0AvYD7QC9inQABAgQIECBAgACBsxaQ2H7W74DzEyBAgAABAgQIECBAgAABAgSOIZDJZ4nsx8BzCAEC%0AMwUSW6qB+DKTyQ4CBAhsrUDuA+4BW/sWuzACBAjMFMg9oBq4D8xksoMAAQIECBAgQIAAgTULSGxf%0AM7DuCRAgQIAAAQIECBAgQIAAAQIECBAgQIAAAQIECBAgQIAAAQIECBAgQIAAAQIECBAgQGC+wO78%0A3fYSIECAAAECBAgQIECAAAECBAgQIECAAAECBAgQIECAAAECBAgQIECAAAECBAgQIECAAIH1Ckhs%0AX6+v3gkQIECAAAECBAgQIECAAAECBAgQIECAAAECBAgQIECAAAECBAgQIECAAAECBAgQIEBggYDE%0A9gVAdhMgQIAAAQIECBAgQIAAAQIECBAgQIAAAQIECBAgQIAAAQIECBAgQIAAAQIECBAgQIDAegUu%0Arbd7vRMgQIAAAQIECBAgQIAAAQLbJHB4eLhNl+NaCBAgQIAAAQIECBAgQIAAAQIECGyUwM7OzkaN%0Ax2AIECBAgAABAgQInKaAxPbT1HYuAgQIECBAgAABAgQIECBwDgWOk8x+nGPOIY0hEyBAgAABAgQI%0AECBAgAABAgQIEFhaYJmk9fZ7tWXaL31yDQkQIECAAAECBAicA4GdyQdij1o7B2+UIRIgQIAAAQIE%0ACBAgQIAAgdMWGPvKYGxbxjVvX9ooCRAgQIAAAQIECBAgQIAAAQIECFx0gXkJ62P7xrZddEPXT4AA%0AAQIECBAgsJ0Cnti+ne+rqyJAgAABAgQIECBAgAABAicSaJPUq/7wycHwN//zs+H+l/sn6tfBBAgQ%0AIECAAAECBAgQIECAAAECBAjMFrh1bW/4P354b7h7Y29IQnt9P5f67CPtIUCAAAECBAgQIHD+BSS2%0An//30BUQIECAAAECBAgQIECAAIGVCvRJ7dX5//m/vhj+138/Wel5dEaAAAECBAgQIECAAAECBAgQ%0AIECAwKsCnz18PvyP/+vB8L//b/eGNqG9rb96hDUCBAgQIECAAAEC2yMgsX173ktXQoAAAQIECBAg%0AQIAAAQIETizQJ7Vn/e07l0/ctw4IECBAgAABAgQIECBAgAABAgQIEFgsUN/F5Xu5ap2ntUtuX2yn%0ABQECBAgQIECAwPkW2Jl86D0835dg9AQIECBAgAABAgQIECBAgMAqBNqvCKrev/77/rPhf/7fj4b/%0A+MXT4eGTg7mn3JnsvXVtZ7h9dRgu79WahQABAgQIECBAgAABAgQIECBAgMDFEnh2cDh88XgYHjyp%0A79rmX/u1y7vDR29eHn74/vXhG/euTJPZK6G9faWHJLpnXUmAAAECBAgQIEBgWwQktm/LO+k6CBAg%0AQIAAAQIECBAgQIDACQWS2J7y4ODgZXJ76ik//3J/+NefPR3+45fPh198sT9M5uhmLpf3huHuJMm9%0AEt2vTx78vivPfaaVHQQIECBAgAABAgQIECBAgAABAudXoJLXHz87HO4/GYb7jw6Hp/uzr6W+Inv9%0A5u7wwRuXhu+8fWV47ealaRL77u7uK2Ulsde2WpLQnnK60X8IECBAgAABAgQIbJGAxPYtejNdCgEC%0ABAgQIECAAAECBAgQOK5Aktnr+PZJ7ZXInmT21Nuy2j57fjD8x2cHw3/+6mD4rwcHk8m72aOYzMMN%0Ad65NnuZ+dXe4M3ma+1dzcrMPsIcAAQIECBAgQIAAAQIECBAgQIDABgs8nySvP3w6eTL7JJn988fz%0An8x+9dLO8NatYXj/3t7w0Rt7w5XJehLX24T2qrevapNk9r7cYBpDI0CAAAECBAgQIHBkAYntRyZz%0AAAECBAgQIECAAAECBAgQ2D6BJLanHEtm39+fPJn9q0T31Kt92la9Xj/74nD4f+8Pw//3YHfyzyzP%0At7o6eYL7venT3Ifh2mQiz0KAAAECBAgQIECAAAECBAgQIEBg0wWePB+GB5Mk9kpmr6T2ecvNK4fD%0Au7eH4d07w/DOpEySepV9Mvve3t50W8okt7fHSGyfp20fAQIECBAgQIDAeReQ2H7e30HjJ0CAAAEC%0ABAgQIECAAAECKxBIQnuS06tMEnuVlcieZPa23rZpj029Jvn+nweXhp893B0+e7w3TB7uPnPZm/yL%0AyncryX3yJPcbV3eGPXnuM63sIECAAAECBAgQIECAAAECBAgQOD2Bg0nu+pdPh0ki+8Hwq0fDsD/v%0AO67Jd1r3rh8Mb994Prx3e3+4PnmwQ5+YnqT2JK5XmWT2Ktt62rR91JUnwf30FJyJAAECBAgQIECA%0AwPoFJLav39gZCBAgQIAAAQIECBAgQIDAxgtUInotSUjPU9j7ZPYktadsE9tTTx99eTCZAfz54yvD%0Azx9dHn7x+PLwZH+SyT5nuTVJbr8zSXK/NUl2v7w3p6FdBAgQIECAAAECBAgQIECAAAECBFYs8Gy/%0AEtnrqeyHw/36VwnnPJj98u7h8Oa1p8ObN54Nb11/NuxOktvbRPS2nkT1tkwye18m4b2Or3r6qUut%0AuoUAAQIECBAgQIDAtglc2rYLcj0ECBAgQIAAAQIECBAgQIDAagT6ZPc+Ub3Wk8xeie7tehLj+2Pu%0AXXo23L11OHx883B49Hxv+PmT68Mvn14bvnh2aTI3+Opk3IuJw8m13D+cJrbX09xvT17XJk+5qslB%0ACwECBAgQIECAAAECBAgQIECAAIFVCdRzHx4/e5HEfv/x4fB08i8Rzlrqq6mbk++5Xrv6eHjr6qPh%0AxqX9l0nn+893hklO/CuJ6G1ievt9WfVf+9ptbb3217ok9pKwECBAgAABAgQIXAQBie0X4V12jQQI%0AECBAgAABAgQIECBA4BgCmTCrMq+xbmpyrZYqk+je17NeZV6XDp8N71x+NLx9aXLc4c7wy2c3hl9N%0AXl/sXxueHb76iPZ6QtbPH06e+D551cOo7lwbhttXdyevmiQcG5VtBAgQIECAAAECBAgQIECAAAEC%0ABOYLPD8Yhi8nT2R/MHki++eTZPavvuYaPejSzsFwa+/RcO/So+H1K18Oe5P16Xdmk++1nk+S2fP9%0AWcr6DqzqedJ6dVr12t4u/Xrtq+OytPVsUxIgQIAAAQIECBDYVgGJ7dv6zrouAgQIECBAgAABAgQI%0AECBwAoGaMMvkW3VT64tebbt2Qq7qeYJ7ynZb1et1d+dXw53Lnw3D5InsDybJ7ff3bw0PDm4NTw6v%0AvHIlNff3+aN6TWYeJ8u1SzvD3euV6L4zXJ0cayFAgAABAgQIECBAgAABAgQIECAwS+DJ5Ens9S8F%0APng8DA+fvppk3h9zZefpcHv34XB37+Fwe+/L6e7p92b7k6eyd9+XJYG9ylrq+65qW0v/vVq7Lce1%0Abdr9qVdpIUCAAAECBAgQILDtAhLbt/0ddn0ECBAgQIAAAQIECBAgQOCIAtPJua8m3toJtarnqVJJ%0ARq9y1pLJu/RR7dJ3jmv7aes3hofD9d0vhrd3Dofnk6e33z+8O01yfzTcHA6GVx/R/vj54fD4wTD8%0A14PDYW+y6+61neHW5EnuNyaJ7nu/frjVrGHaToAAAQIECBAgQIAAAQIECBAgsMUCB5Ovr758OnmQ%0AwiSZ/fNHh8P+i2cljF7xzuSbp+s7j4bbOw+GOzufD5d3nr9ISh8mew5efNGUxPV0UN93Zcn3YGNl%0AHVevvb29V8ps78u2j/SvJECAAAECBAgQILDtAjuTSePZM9DbfvWujwABAgQIECBAgAABAgQIEJgK%0AtF8PtAnm9YT1vPb396f1Ksfq1a7dnuPa7e22Ok/WU2/LdhypT1LjhweHtydp77eHL3fuDs/r8e5z%0AlluT5Pbb1148zf3y3pyGdhEgQIAAAQIECBAgQIAAAQIECGyNwLP9eip7vQ6G+5NymJMZs3v4fLg1%0A3J88TuH+cGvn/uTbpxdPWm8Ty1Ov5POqj5V9YnqtJ4k9+7I+Vta2fnuOy/mrzNLWs01JgAABAgQI%0AECBA4LwLSGw/7++g8RMgQIAAAQIECBAgQIAAgRUJVPJ4LUkiT1nJ51VPEvpY8nq2VZu2vsx6+m3P%0AkXrG0K63Y3w2XB0e7Lw2TXJ/unOjph2n1zD2n0psv3e9nua+M1yb5MPvzm46drhtBAgQIECAAAEC%0ABAgQIECAAAECGypQX2s9fnY4eSr7MH0q+9NJYvuspb4SunL45XDj8PPh5sEvh6s7T148lf2rpPE2%0AcT0J5ZVgnu19PcnnKZOcXuttvV9v97X1tMv5MoaUdV1VtxAgQIAAAQIECBDYRgGJ7dv4rromAgQI%0AECBAgAABAgQIECBwDIFKHs/SJpS3SeVJQl+2bJPc2/pYwnvfZ85b21Pvx9WuHwy7w8PdSZL7cHd4%0Asnt72N+Z/TT3mvu7M32S++5w++okyX03V64kQIAAAQIECBAgQIAAAQIECBA4DwLPD4bhyycvktnv%0AP548lOHXX219bfj1VPZrhw+G6wefD7cOP5t8i7T/Mpk9CeNtWcnltd6WVZ/3apPT23od06/P66f2%0Atedux5ULq20WAgQIECBAgAABAtsoILF9G99V10SAAAECBAgQIECAAAECBI4pUIniWdqk8bbeJpr3%0A9SSnV/s+kT372u1tfWx/33/1225rx9XXH+/cHr7cvTc8mrye717PZY2W1y7tDHcmTe5MnuZ+dXY+%0A/OixNhIgQIAAAQIECBAgQIAAAQIECJyOwJPnw/DFV8nsDyflvOXS4eNpIvv1g19NyzZBvK/3yeRJ%0APK92qafsk9QXree4sbLtP/V+bFnPtda6hQABAgQIECBAgMC2Ckhs39Z31nURIECAAAECBAgQIECA%0AAIFjClSCeJYki9d66imTYF7rqbdl1Re9+sT2Ret9/+25x8aVce8PlyZPc399muT+dO/OUE93n7Xs%0A7e4MdydPc781eZL7zSs1eTmrpe0ECBAgQIAAAQIECBAgQIAAAQLrFKinsH/5dBgeTJLY7z86HOop%0A7bOWnck3PlcOvhiu73823Dz45eTboGfTJ59X+ySHV1kJ5llPPUnn2Z/1lPOS1/t9OWasTP9t2ddr%0AvV7tuKcrX11H6koCBAgQIECAAAEC2yggsX0b31XXRIAAAQIECBAgQIAAAQIETihQSeJZUk/ieG1P%0Afaxsk89rf5Lb23q29Ynstb3d1tZzzKwy/WdM1S71lDX2mhCtp7g/3nvxNPf9nSu1eXSpKcRb13am%0ASe63J09zv7w32sxGAgQIECBAgAABAgQIECBAgACBFQk826+nstfrYJLQXt9Dze549/D5NJH9xVPZ%0AfzXs7rxonOTwlJVk3tfbxPPaV+uzktTb7W09ffTb0l/OmzLbM5a+rCvNttRz9bXdQoAAAQIECBAg%0AQGDbBSS2b/s77PoIECBAgAABAgQIECBAgMAxBSoZvF2y3pZ9vdbbV5tcnoT02p/6rLJPaG/X2/rY%0A8em/LTOmap96XVvVnw1Xhy8vvfniae67NydbZ08SXpkktt+9XonuO8O1y8NksrQVUidAgAABAgQI%0AECBAgAABAgQIEDiyQD2E4NnhNIn980fD8HT/1e+k2v7qq5jLBw+Ha5Onst/Y/8VwZXj8taebVwL4%0AWCJ5tlU569UnqLfrbX3W8Tl3zpX1KsdedW3ZnnpbVr2WamMhQIAAAQIECBAgcBEEJLZfhHfZNRIg%0AQIAAAQIECBAgQIAAgRMIVPJ3u2R9Xln7xl5tYnmS0qtd6n3ZJrG39WrXr/fHZj39t+XY2Grb/uHO%0A8OjSG8OjnXvDk707w8HOJHt9xlLziXeuDcPtq7uT1yTJfXdGQ5sJECBAgAABAgQIECBAgAABAgRe%0AEdg/GIaHT14ks99/PPlu6NWvn15puzs8H67u358ks/9qmsy+t3PwMhk8SeFtmaTytpyViJ7tfdL6%0AovW+7zp/u60dT1+vi6tt88rpzqZd1pUECBAgQIAAAQIEtl1AYvu2v8OujwABAgQIECBAgAABAgQI%0ArECgkr77pd02Vq9t7auOz3olnff1JKKnrP2pjyWxZ1vKtE2Z7W0/tS/rbVn1/lXjfbxze/hyd5Lk%0Afun14dnOJIt9znLt8s400f3O5GnuV2fnw8/pwS4CBAgQIECAAAECBAgQIECAwPYKPHl+OHzxZJg+%0Amb2S2uctlw4eD9cOfjVcn74+nzbtE8Sz3ieUJ1m99qdeZZ+s3m8b298e39f787frNeCsV9muT1e+%0A2j9Wn7ct+5QECBAgQIAAAQIEtlVAYvu2vrOuiwABAgQIECBAgAABAgQIrEmgEsDHlnZ76m3Z12s9%0ArySc13rqSVBfVCaBvdq19Rw3ti3nqTapj42lttVS5fPh0iTJ/fXh8d5rw5Pd28Phzt4Yw3Tb3u7O%0AcHeSB39r8iT3m1dqEnVmUzsIECBAgAABAgQIECBAgAABAlspUE9h//JpJbIfDvcfTb5bmTylfeZy%0AuD9cPXg4SWT/bPpU9kvDs2nTNjm86pVcnm2pJ+E8+7Oesk9YX7Se49qy7bs/f9ZT1sD7erZNL+qr%0A/am3ZR1nIUCAAAECBAgQIHCRBSS2X+R337UTIECAAAECBAgQIECAAIETCiTxu++m3Z76WFnbZr36%0ApPMkqs8q+wT2RettPzWGrGc8tZ56X9bEbCW4P9q9OzyePM19f5j9iPaajrx1bWea5H57kuh+ec8E%0AZf//i3UCBAgQIECAAAECBAgQIEBgOwSe7794IvsXTw6mT2b/6pkBoxe3e/h8uL7/2fSp7Ncm5e7O%0A4cuE8CSGt2Ulmtd6W7bJ5219UfJ6v789NvX+XO1Yxup1kbV9rGy3TRs0/8kxzSZVAgQIECBAgAAB%0AAhdWQGL7hX3rXTgBAgQIECBAgAABAgQIEFi9QCWA90u/Lett2ddrvV5tcnnqbVn1sde8pPZ+39jx%0AOXfOlfWMqy3rep/tXB0e7r4xTXZ/untzsmV28vqVyYPe716vRPed4fqVeS17SesECBAgQIAAAQIE%0ACBAgQIAAgQ0TmHwV9Oj5JJn98eHw+aNheLr/9e+G2hFfrqeyT5LYb+z/YrgyPJ7uGksSr+TybO8T%0AzbM+VvYJ64vW00edq6+350+9ylrG1rN92uCr/6R9u22sXb/fOgECBAgQIECAAIGLKiCx/aK+866b%0AAAECBAgQIECAAAECBAisWaCSv8eWdnvqY2VtG3sl2bwt+3qt59Umsrf12t+v55i+rHHUtrYcG9t0%0A/7A7fLn3+vB497XJ6/ZwsDP7ae67k7nQ29cmr6u70ye67+2OidlGgAABAgQIECBAgAABAgQIENgc%0Agf2DYXj49HCSzD4M9ycJ7fUv281adg6fDdcOHgzX9n813Dj45bA3+XfvkhRex1S9Esqzra8n2XxR%0A2Sawt/Uc12/LeXO+vsx4+jJjHivbbVVvl+rHQoAAAQIECBAgQIDAYgGJ7YuNtCBAgAABAgQIECBA%0AgAABAgROKFAJ32NLu32sXtvaV/WR9SSa13rqsxLSa/tYEnu2pWyPb7flHNmf9basev+q8T7euT08%0A2pskuU9ez3YmWexzlmuXd4Y7kyZ3ru0MVy/NaWgXAQIECBAgQIAAAQIECBAgQOAUBZ48Pxy+eDJ5%0AMvvkD47VuAAAQABJREFU9fDJ+Pc8Gc6lg8eTZPbPhusHn09ftb1PEM96n1CeRPTan3qVfWJ6v21s%0Af3t8X+/P3673423Xq15Ltc/S1rOtylnb2zbqBAgQIECAAAECBAi8KiCx/VUPawQIECBAgAABAgQI%0AECBAgMApCFQC+NjSbk+9Lft6redVSed9PYnoi8o2ib2t57ixbXWu7E+9P3/W61qr/vzw0ounuV96%0AfXgyeZr74eTp7rOWenr73UmCez3R/fok4d3T3GdJ2U6AAAECBAgQIECAAAECBAisWqC+unn4tBLZ%0AD6dPZX++P+cMh/vD1YOHk6eyfzbcPPjFcGl4Nm2cZPGUlVze17OtTzzPep+wvmg9x7VlnTPr/fmz%0AnrIG3tezbXpRX+1PvS3rOAsBAgQIECBAgAABAicTkNh+Mj9HEyBAgAABAgQIECBAgAABAicUqITv%0AsaXdnvpYWdtmvSrxvPa1ZZLRx8o+gX3RettHztOea9a4pm0nl11PcX+0d29a7g+Xxxim22pa9NYk%0Ayf3W1WG4PXld3jNROhPLDgIECBAgQIAAAQIECBAgQOBYApW8/uKp7AfTJ7PP+Mpm2vfu4fNpIvuN%0Ag19Ny92dw5cJ4UkMb8tKLK/1tkyyeV8uSl7v9/fHt+doz9mOp6///+y9CZxkZXX3f6qq922mh1VR%0AREBBFBFBwQUFogJGBIwxLnmNMTGriTGLxuhrEl9j1PiPMXHL6xJj8qIxGgVRFBAZkEVZBQwaV8AB%0AZut9qaquqvt/zu0+zeln7r01Pd096/f5fG6f5Vnvt6enq7p+dUpvSnNZ1ufSAe6LzXEpXAhAAAIQ%0AgAAEIAABCEBgBQQQtq8AHlMhAAEIQAACEIAABCAAAQhAAAIQWH0CKvqOW5yz2NvY11gvE5p733Je%0AmB77RaL2uC+eG6+fdRbLqdU2J92hmvvBqdC9Xu4PmXzxemclVHPvDdXcu0vS21U0Ml2aLxCAAAQg%0AAAEIQAACEIAABCAAAQhAYEcC4U8Ss435quzjsyL1xo5/k/GTOherso9IVxImhBYLxDU2Ybn5FmcJ%0A0OOcF617X8fFsc3N2sfOpWPMVxuf2WJv00Hhi4232Gxe3vqxEIAABCAAAQhAAAIQgMCuE0DYvuvs%0AmAkBCEAAAhCAAAQgAAEIQAACEIDAGhMw0Xe8jc+bn2U1l3V54bn2mzDd+5ZT64Xs3o/7/JzYt7W9%0AVT/raklZZsob0kru1fKgtEr51dzL4TXZwR6t5F6WviByV9E7DQIQgAAEIAABCEAAAhCAAAQgAAEI%0AZBFotERm6klakX1iNvxNpEDLXkrmpKc1Kb2hKntvY0QqpeaiSFzXVoG3F47HvgnP21kvWPe+zYtz%0Atq/tF1vtz7rszFnW59T3TdeiQQACEIAABCAAAQhAAAK7hwDC9t3DmV0gAAEIQAACEIAABCAAAQhA%0AAAIQWCEBFYBnNZ/P8mPhuK5hORWfx36eIF3zRaL2uC9rvO5l65vvrZ3FWz3vbGlwXuReGZa5UlCx%0AFzQVt2sl98GeknR3FAykCwIQgAAEIAABCEAAAhCAAAQgAIEDgkAtVGKfqmlldpHpWvbfVwxER6sa%0AxOyjQcw+Lj3NsUyBuInGY0G5CdG133y1sTA9K5c1xq/h/Xh/H+t9WKzWx2mw0J/lW06tzfU5fAhA%0AAAIQgAAEIAABCEBg7QkgbF97xuwAAQhAAAIQgAAEIAABCEAAAhCAwBoQUPF3VvN5872NfY3tUtF5%0A7JsQvZ31wnbv67w4trV0r9iP97dY71X9RtIhMx0HpUL3WqjmnoTq7nmtErqGeksy1C3S21kSjWkQ%0AgAAEIAABCEAAAhCAAAQgAAEI7N8E9E8m03UJYvZEJqqJzDXz77ckLelqTgUR+6j0t7ZLh8ylg704%0AXH0VllvOfG+98Nz8WKzeLrZ53tremov3t9isHjz2LZfe1EK/+d7qPBoEIAABCEAAAhCAAAQgsOcJ%0AIGzf898DTgABCEAAAhCAAAQgAAEIQAACEIDACgmo4Dur+bz5WVZzeZcKz7XPWxOjZ9lYxN4u9mvY%0APn6vvHOlY8NtV0MV99nK+tQ2pTMLw3wuvD6rldwHgsh9MFydFV6wzYdFDwQgAAEIQAACEIAABCAA%0AAQhAYN8i0Ajida3KPlFryVQ1vDm+4PjlpJEK2XtbY9IbBO3lUrIoCDdhuLcmKvfWi8+93068Hvf7%0Auebr3up7688T+3qrmsuyPpcOcF9sjkvhQgACEIAABCAAAQhAAAJ7mADC9j38DWB7CEAAAhCAAAQg%0AAAEIQAACEIAABFafgIq+4xbnLPY29jXWy4Tm3recF6bHvhe1e1/HxXE8V2Pbz3yL1caX3m9duoPI%0A/eBU6F4v94dMvni9qzJfzV3F7r1dRSNjksQQgAAEIAABCEAAAhCAAAQgAAEI7HEC4U8fsw2RSa3K%0APitSa+z4txB/xs7W9EJV9hHpSsKE0GKBuMYmKDffYhOdF1kvWve+zoljWydrHzuXjjFfbXxmi71N%0AB4UvNt5is3l568dCAAIQgAAEIAABCEAAAnuWAML2Pcuf3SEAAQhAAAIQgAAEIAABCEAAAhBYYwIq%0AAM9qPm9+ltVc1mVic29jX2O9YhF7u9jmxVbPoTlvs86muWZSDgL3DWkl92p5UFql/Gru+trwuh4J%0A1dzL0hdE7p1B9E6DAAQgAAEIQAACEIAABCAAAQhAYO8i0GiJzNSTIGYPgvZqeO4f4rymVdm7WxOS%0AVmVvjEil1FwUiescFXh74Xjsm/C8nfWCde/bvDhn+9p+sdX+rMvOnGV9Tn3fdC0aBCAAAQhAAAIQ%0AgAAEILDvEEDYvu98rzgpBCAAAQhAAAIQgAAEIAABCEAAAiskoILvrObzWb7m/KVraGwic+uzOEuQ%0AHovZbYzPez+rP17fn8H67Cze6nlnS4PzIvfKsMyVgoq9oPUHcftAqOQ+2FOS7o6CgXRBAAIQgAAE%0AIAABCEAAAhCAAAQgsKYEtBL7lArZwzUdqrMXtY6kFqqyjwQx+3iwY5kCcRONx4JyE6Jrv/lqY2F6%0AVi5rjF/D+/H+PtZ7s1itj9NgoT/Lt5xam+tz+BCAAAQgAAEIQAACEIDAvkEAYfu+8X3ilBCAAAQg%0AAAEIQAACEIAABCAAAQisAQEVf2c1nzff29jX2C4vMDdf7c5cXtjufZ0bx7ae7hv7WWfRnDa1DemU%0AmYVq7rVQzT2RchaGNNcRugZ7SzLULdLbWZJK/tDcNeiAAAQgAAEIQAACEIAABCAAAQhAYOcI6NP3%0A6boEMXsiE6Eq+1wzf15JWtLVnAoi9lHpb22XDplLB3txuPoqLLec+d564bn5sVi9XWzzvLW9NRfv%0Ab7FZPXjsWy69qYV+873VeTQIQAACEIAABCAAAQhAYP8ggLB9//g+chcQgAAEIAABCEAAAhCAAAQg%0AAAEIrJCACb/jZXze/CyrubxLhefa562J0bNsLGJvF/s1bB+/V9650rHhBfNqqOI+W1kv1fKwNEud%0AMYKH4/A68WCo5D4QRO6D4eqs8MLxw3DwIAABCEAAAhCAAAQgAAEIQAACu0ag0QpC9qrIRK2V2uy3%0A4c+vXQ5vV+9pjIaq7GPSGwTt5VKyKAg3Ybi3Jir31ovPY7+dgD3uj+fr3n4vf5YsX+9K81nW59IB%0A7ovNcSlcCEAAAhCAAAQgAAEIQGA/IICwfT/4JnILEIAABCAAAQhAAAIQgAAEIAABCKw+ARV9xy3O%0AWext7GuslwnNvW85L0yPfS9q976Oi+N4rsa2n/kWq40vvd+6dAeR+8Gp0L1e7g+ZfPF6V0VkKFRz%0AV7F7b1fRyJgkMQQgAAEIQAACEIAABCAAAQhA4AAmEP7kMNsQmdSq7LOJ1IJf1LqSGelujEh/c0S6%0AZDYdmiUSN0G59png3PuWy7JesO59HRvHNt+vbb7a2NdYm/X5OO1Y6MvyLafW5vkcPgQgAAEIQAAC%0AEIAABCCwfxFA2L5/fT+5GwhAAAIQgAAEIAABCEAAAhCAAATWgIAKwLOaz5ufZTWXdZnY3NvY1zhL%0AwB7n4ljnZV16Dr+HP5fmtVmumZSDwH1DuIalVh6SVqkjC0Oa09eo1/VIqOZelv4gcu8IoncaBCAA%0AAQhAAAIQgAAEIAABCEAAAvMEmuEp93Q9CWL2IGivJqJxXisnDeluTYaq7KEyexC0V0rNRVG4zlGB%0At4rLTSge+yY8b2e9YN37Ni/O2b62X2ztPLG1M2dZn1PfN12HBgEIQAACEIAABCAAAQgcWAQQth9Y%0A32/uFgIQgAAEIAABCEAAAhCAAAQgAIEVElDRd1bz+di3WK1duob6JjK3vMVq/aX9eeJ1n/e+zY9z%0Atq/fy3J2jtjqeWdLg1INIncVujdKQcVe0FTcPhAquQ/0lKQnXw9fsAJdEIAABCAAAQhAAAIQgAAE%0AIACBfZtAvbEgZA9i9ulQnb2odSQ16WkGIXtrLNixRdF6LBLXOBaUmxDd+iyOhemaj3NxbHOzrJ1F%0A+8zPs3qv1mf3rbE171tObV7ej8GHAAQgAAEIQAACEIAABPZfAgjb99/vLXcGAQhAAAIQgAAEIAAB%0ACEAAAhCAwG4goALwrObz5nsb+xrbZYJzjU2c7n3LZVkvYve+jo1jm+/XNl9t7GusTW1DOmUmVHOv%0AlrWa+6AkpXIWhjRXCV1DvSUZ6hbp6wovwD/8OnbuHDogAAEIQAACEIAABCAAAQhAAAL7GoFWeNo8%0AE6qyTwUh+/hseO5cUJW9JC3pak1JT2NU+lrbw7PsufR2TQxu1ovIzTfRuY4xP7ZesO59HRfH8VyN%0A/dpZZ7GcWm0Wm+9t7GtszeZbjIUABCAAAQhAAAIQgAAEDmwCCNsP7O8/dw8BCEAAAhCAAAQgAAEI%0AQAACEIDAKhIw4Xe8pM+bn2U1l3epCF37vDVhepaNRezt4niNeK+8c6Xjwgv3aSX38vrUNkudMYKH%0A4/B692Co5D4YRO4D4eqsoHJ/GA4eBCAAAQhAAAIQgAAEIAABCOxrBFS8PhmqsU9Wg6C9Gt4MXnAD%0A5fA28d5QjT2tzB6qs5dLyaIg3ITh3nqBueazBOg+FwvW28V+btZe/ixZvt6q5rOsz6UD3Beb41K4%0AEIAABCAAAQhAAAIQgAAEUgII2/mHAAEIQAACEIAABCAAAQhAAAIQgAAE1oiAir7jFucs9jb2NdbL%0ARO3et1wsTPexF7V7X8fEsZ9nvu2ncdZZLKdW21ypR6bLBwWR+3qpl/r1Ve4Yw2Lc1RGquffMC917%0AO0tFQxfn4EAAAhCAAAQgAAEIQAACEIAABPYUAX3mWw3F1aeCmF2rstcaxSfpSmZSIXtfc7t0JbPp%0A4CyRuAnLtc/8WHieF3sBu/d1fBzbGraPxubbuSxnsR7afLUWp85CX5ZvObU2z+fwIQABCEAAAhCA%0AAAQgAAEIxAQQtsdEiCEAAQhAAAIQgAAEIAABCEAAAhCAwBoQMNF3vLTPm59lNZd1mdjc29jXOEvA%0AHufiWOdlXXoOv4c/l+a1Wa6ZlGW2siFcw1IrD0mrFJTsOa0cXhsf6gkV3YPQvS+I3DsqOQNJQwAC%0AEIAABCAAAQhAAAIQgAAEdiOBZniqO13XquwiE0HQvvDUN/ME5aQh3a3JBTH7iFRKzUVRuE5QgXcs%0AHLdY7c5eXrDufZsf52xfv5fl1GZddl7tM9/b2E8HLXyxOT6HDwEIQAACEIAABCAAAQhAoB0BhO3t%0ACNEPAQhAAAIQgAAEIAABCEAAAhCAAARWmYCKvrOaz8e+xWrt0jXUN5G55S1W6y/tzxOv+7z3bX6c%0As339Xpazc8RWzztbGgyV3IdToXsjVHYvav1dIgM9ZRnoFunJ18MXLUEfBCAAAQhAAAIQgAAEIAAB%0ACEBglwjUG0HIXpP0mg5i9qLWkdRSIXtvcyyI2seknCMUV7F3lrDc50yYrjYWp/vY+35Onm/Cde03%0AP8/qvVqf3bfG1rxvObV5eT8GHwIQgAAEIAABCEAAAhCAQBEBhO1FdOiDAAQgAAEIQAACEIAABCAA%0AAQhAAAK7gYAKwLOaz5vvbexrbJcJzjU2cbr3LZdlvYjd+zo2jm2+X9t8tbGvsTa1DemUmVDNvVrW%0Aau6DkpTKWRjSXCV0restyWAQufd1BSHAw6+n586hAwIQgAAEIAABCEAAAhCAAAQgsLMEWuHp6kyo%0Ayj4VxOzjs+E56/wHkmVOL0lLulpTokL2vuZ26ZB6Os7E4Ga9iNx8b9XPurxo3fs6No6z5uv+ls86%0Ai+XUarPYfG9jX2NrNt9iLAQgAAEIQAACEIAABCAAgZUSQNi+UoLMhwAEIAABCEAAAhCAAAQgAAEI%0AQAACq0jAhN/xkj5vfpbVXN6lInTt89aE6Vk2FrG3i+M14r3yzpWOS0qhkvt6mS2vTyu6N0udMYLF%0AWF93Hwji9sFQ8F2ruXdWULkvwsGBAAQgAAEIQAACEIAABCAAgZ0moOL1yVCNfaoqQdAeni9nv+88%0AXa8c3p6tQvae5miwo+EN18miINyE4d6qsFxjb01snmVjwXq7OF4j3sufJcvXm9J8lvW5dID7YnNc%0AChcCEIAABCAAAQhAAAIQgMCqEUDYvmooWQgCEIAABCAAAQhAAAIQgAAEIAABCKw+ARV9xy3OWext%0A7Gusl4navW+5WJjuYy9q976OiWM/z3zbT+Oss1hOrba69IRq7gelYvd6qV9fbY8xLMZdlflq7ipy%0A7+0sFQ1dnIMDAQhAAAIQgAAEIAABCEAAAgceAX3GWZ2bF7FrVfZao5hBVzKTCtm1KntXMpsOzhKJ%0Am3hd+8yPhed5sRewe1/Hx7GtYftobL6dy3IW66HNV2tx6iz0ZfmWU2vzfA4fAhCAAAQgAAEIQAAC%0AEIDAWhBA2L4WVFkTAhCAAAQgAAEIQAACEIAABCAAAQisAQETfcdL+7z5WVZzWZeJzb2NfY2zBOxx%0ALo51Xtal5/B7+HNpXpvlmklZZisbwjUstfKQtEodMYLFuBxeox/sKclQqObeF6q6d5QXu3AgAAEI%0AQAACEIAABCAAAQhA4AAk0Axl2KfroTJ7qMo+oVXZ559yZpIoJw3pbk3Oi9lbI1KR5qIoXCeowDsW%0Ajlus1l86Nk+Y7vPet/lxzvb1e1lObdZl59U+872N/XTQwheb43P4EIAABCAAAQhAAAIQgAAEdgcB%0AhO27gzJ7QAACEIAABCAAAQhAAAIQgAAEIACBVSagou+s5vOxb7Fau3QN9U1knuVnCdOzcl7U7n0b%0AG+dsL9s7tnZGb/W81SBuny2vT4XujVJQsBe0vi4VupdFq7n35OvhC1agCwIQgAAEIAABT0B/n2+8%0A4lL53ndvlu1bHpTq7KwcdMhhcvgRR8oLX/Kq4B/uh+NDAAIQgAAE9giBeiORydq8mH26nv382Q7W%0AkdRSIXtvcyyI2seknCMUV7F3lrDc50yYrjYWp7eL/VzvZ+2rubxL78v67B41tuZ9y6nNy/sx+BCA%0AAAQgAAEIQAACEIAABNaaAML2tSbM+hCAAAQgAAEIQAACEIAABCAAAQhAYDcQUPF3VvN5872NfY3t%0AMqG5xiZO977lsqwXsXtfx8axzfdrm6829jXWprYhnTITqrlXy1rNfVCSUn6Jdq3ePtRbksEgctdq%0A7lrdnQYBCEDgQCAwPTkhd9xyg0yOj0qtVpVWECZ3dXfL0PoNcsKTT9krhcgj27bI9+++XcZGtkm9%0AHlRpofX29cn64YPl5NPOkK6u8J85bbcTaDYa8obXvEh+eM9dmXt3hu/L337oM3LiU0/L7CcJAQhA%0AAAIQWCsCoSi7zAQB+1R42DA+G54rFlRlL0lLulpTokL2vuZ26ZBQzj00E4ObVXF57FvOC89j3wvY%0Ava/j4jieq7Huafl4f4vN+nOb723sa2xN16BBAAIQgAAEIAABCEAAAhDY2wggbN/bviOcBwIQgAAE%0AIAABCEAAAhCAAAQgAAEIrJCACb/jZXze/CyrubxLReja560J07NsLGJvF8drxHvlnSsdl5SkWgmV%0A3BequbdKnTGCxVhfvx8I4vbBUPBdq7l3VnhBfxEODgQgsF8RUIH4q88/XeYWxOHxzc0LkS8OQuTT%0A4649Ft9z563ypt95mdSDCD+rHf34J8pHPnNFVhe5NSZw+Rcvln94558V7nLCk0+V9//LJYVj6IQA%0ABCAAAQisBoFmEK9P1IKYPTxkmApWxe15rZLUpac1sVCZfTS80TlZFK2bSNxbLzDXvAnN82wsWG8X%0A+3X8+ub7s2T5ep+az7I+lw5wX2yOS+FCAAIQgAAEIAABCEAAAhDYqwjwAcx71beDw0AAAhCAAAQg%0AAAEIQAACEIAABCAAgZUTiF+oVtG3tjjvczbG29jXWC8TtXvfcrEw3cde1O59HRPHfp75tp/GWWcp%0Ah7P1J6HiXmNUpPHTUHOvJ1RzPygVu9dL/Qog5aBfFMlkED7oR9Nr66qIrOudF7n3dupHus/n+QoB%0ACEBgXyew5aFNuaJ2vTcVvP/7/32/vOej/7HX3Oqln/uXXFG7HlIrz9P2DIHvfffmthv/z39/N/09%0AnfW4o+1kBkAAAhCAAAQKCOgz2+rcvIhdq7LXGgWDQ1dna0Z6W6OpmL0nmU4H6++nUnhjcyl82lfq%0Ah9hE7Bqb74XnRb4XsHtf58SxrWP7aGx+1lk0p836fGz5dMDCF+v3uaxxcT8xBCAAAQhAAAIQgAAE%0AIACBvYkAwva96bvBWSAAAQhAAAIQgAAEIAABCEAAAhCAwBoQ8C9uqyBcm8/5LTWvY8xqn80xMbm+%0A+G6+WRObexv7GmcJ2ONcHOu8rEv39nvYWSzfE6Tt3a0HJGlukqZUQiX3YZmtDEutPCSt0tI/i9Wb%0AiWydkvTSyn2DPSUZCtXc+0JV946yJ4QPAQhAYN8icOxxT5Lunl6pVWdzD37nrTeIVnbfcPChuWN2%0AV4dWab9xY3E19pOffsbuOg77RAS2PvRAlNkxbDTmZHT71r3i39OOpyMDAQhAAAL7GoFmKMM+XQ9v%0AbAtV2SeriYSnbrmtlDRCVfbJVMje1xoJzwKbi6JwWRCym5hcn/PqZbFaf2lfnjDd571v8+Oc7eP3%0AspzarEtv0vLmexv7GlvTeTQIQAACEIAABCAAAQhAAAL7KoGlr+Dtq3fBuSEAAQhAAAIQgAAEIAAB%0ACEAAAhCAAAR2ioB/gVsF4NZ83ud0jPWZcFz7zbc1TGBueR9nidLzcl7U7n0bH+d0P+sz31s7j1Zz%0A70i2y8DctvT2qkHcPlten4rdG+WgYHdNP75eq/+NpxrQJIjbJQjdyzLYLdLNX9McKVwIQGBfINDR%0A2Smnn/F82XjlpbnH1f9Hr/vGV+SCX/n13DG7q+OWGzfK7Mx8RdW8PZ919nl5XeTXmECjEZSFO9H0%0A9y8NAhCAAAQgsKsE9I3H80J2CaL24t8pHUktFbL3NsfCG5vHpGxC8bIKxiuL4nB9XpslLPc5E6ar%0AjcXp7WI/1/tZ+2ou71Jm1mf8NLbmfcupzcv7MfgQgAAEIAABCEAAAhCAAAT2BQK8FLcvfJc4IwQg%0AAAEIQAACEIAABCAAAQhAAAIQWAMC8QvfJkLzefV93nxv1dcX7tXGl4olLRcL0C3OsrGAvV1sa+he%0Ase/3N783mZTe5qQkjfukIZ0yU9mQitxr5YGgCKgsoT0TNHwz9ZZsDlmt3j7UWwoi91IqeA9aCRoE%0AIACBvZ7AWeddWChs1xvYeMUle4Ww/bqrvlzIc3BovZz6jDMLxxwonVoV/Z67bpOpiTGp14Oor7dP%0AhjccIiecdKr09vWvCYaDD31E23UrHR0yfNAhbccxAAIQgAAEIGAE9P1QM3PzYvaJUJl9rqAse0la%0A0tWaCs/nxsK1PTybm3/TlT53LVUeFrLrc9Q0F/Lme6t+1uUF7N7XsXGcNV/3tHy8v8Vm9f5j33LG%0ARvuzWl4+ayw5CEAAAhCAAAQgAAEIQAAC+xIBhO370neLs0IAAhCAAAQgAAEIQAACEIAABCAAgTUk%0A4F8YVwG4NZ/3OR2jfTbWW/X10hf0zTerwnP1vTUxepZtJ2qP++M14r3sHGbLSVM6W1tkqLlZWklJ%0AqpX1MhOquVcrw9Iqddotp7bREhmZTtJL9QUDXUHkHgq+D/aUUtH7ksEEEIAABPYSAqc+8ywZGFwn%0AU5PjuSf63h03y9bND8ghhz0yd8xad6g4+6Zrryzc5ozn/aJoFfoDvV0T3ojw7r/4/cXfwZ5H/8CQ%0A/P0nvihHHXu8T6+K/9jHnSDXfP2SwrWODmP09z8NAhCAAAQgUESgGZ5bTdbmxexTweonZ+W1SlIP%0A1dgngpB9VHpboxKeZc4LwjOqsutzVP09FFsTm2fZWLDeLvZr2D62p8Vq8y69T+3Lsj6XDnBfbI5L%0A4UIAAhCAAAQgAAEIQAACENjvCCBs3+++pdwQBCAAAQhAAAIQgAAEIAABCEAAAhBYOYH4BXMVgWuL%0A8z5nY7yNfY31MlG79y0XC9N97EXs3tcxceznmW/7aZx1lnI4W38yJn2NUZHGT0Ptv560mruK3Oul%0AUP12QXyg961IUiFGLQTjiXRVSrKuN4jdg9C9t0NFDDqKBgEIQGDPE+js7BIVhF/+xYsLD3PtlV+W%0AX/rV3y4cs5adt954jcxMTxVucda5FxX2HyidN1//zUxRu97/9NSEfPfWG9dE2P7il71Gvnjxx2Rs%0AZFsu6tf83ptz++iAAAQgAIEDl4A+o6zOhedQVRWzJ1JtFLPobM2kQvaeIGTvSabTwfp8tJSK2Xes%0Axq59Ji73wvMi3wvYva9z4tjWsX00Nj89l9vfYj20+Wot9jZNhi/Wb7HZvLz1YyEAAQhAAAIQgAAE%0AIAABCOxvBBC272/fUe4HAhCAAAQgAAEIQAACEIAABCAAAQisAQH/YroKwrX5nN9S8zrGrPbZHBOT%0AqwjAfLMmNvc29jXOErD7nPd1fNGle/s97CyW7wnS9u7Wg5I0H5CmVGS2PCyzQeReKw+Fau5L/7RW%0AbyayNegx9SqXkrSKu1Zz16ruFQrX+n8i+BCAwB4goILwdsL2jVdcukeF7ddeeVkhmYMPfYSc+NTT%0AC8fQubYE+voH5GP/+U35r4s/Lj+4+zbZvnWzzNXrctChh8sRRz5WLnrFb66JoH5t74rVIQABCEBg%0ArQhoVfbp+nxVdhWzh6dMua2UNKSnNSk9oSp7X2skPPtqLorCg5o99U1Mrs819bJYrb+sT3OxQN3H%0A3rf5cc6vZb636seX3qTlzPc29jW2pvNoEIAABCAAAQhAAAIQgAAEDmQCS199O5BJcO8QgAAEIAAB%0ACEAAAhCAAAQgAAEIQAACO0XAv9CuAnBrPu9zOsb6TDiu/ebbGiYwt7yPi8TpcZ8XtnvfxsU53c/6%0AzPfWzqPV3DuS7TIwN1+lthrE7TOl9aLV3BvloGB3rRWwjM8m4dJkIn1dIkPdpVDNvSTd/EXOkcKF%0AAAR2FwEVhB90yOFBiPxQ7pY/+N4d8tCm++TwI47MHbNWHfV6TW669orC5c8854LF3yeFA+lcUwJD%0A6zfIa37vTWu6B4tDAAIQgMC+S0Df8DtZ1crs86L2ojvpSGqpkL23ORbeUDwW3iC8IBJPq7JXFsXh%0A+nxSheex9TkTppv1AnXva38c25zYxvtpXHTpvVq/3bfG1rxvObV5eT8GHwIQgAAEIAABCEAAAhCA%0AwIFCgJfRDpTvNPcJAQhAAAIQgAAEIAABCEAAAhCAAATWgED8AryKwLX5vPo+b7636quIQG18qejc%0AcrEA3eIsGwvY28W2hu4V+35/83uTSdErad4nDemU6fKGVOReKw8EAJUltGfqIjOhUqFMBnF86Brq%0AllDRvZwK3oNmgwYBCEBgzQno/7EqDP/Cv/9z4V4br/yy/Mprfr9wzFp03nbTRpmZDh95UdDOOvfC%0Agl66IAABCEAAAhDYEwT0KeDM3LyYfSKI2ecKyrKXpCVdrakgZh+Tvub28CwqPFEKTZ8zlioPC9n1%0AcUuaC3nzvVU/64oF6z72ftbceP14f4vNLp57QbiueculTvhiOYvN5uWtHwsBCEAAAhCAAAQgAAEI%0AQOBAJoCw/UD+7nPvEIAABCAAAQhAAAIQgAAEIAABCEBglQn4F+hVAG7N531Ox2ifjfVWfb1UYGC+%0AWRWeq++tidGzbDtRe9wfrxHvZecwW06a0plskWRus7SSUhC4r5eZ8nw191ap0245tY2myMiMXi1R%0A6cNAqOQ+GAq+D4Zq7h3lJUMJIAABCKwqgbPOvai9sP2KS/eIsP3aKy8rvNdHH3WMHHv8iYVj6IQA%0ABCAAAQhAYPcQaLbCe3ZrC5XZgw1PzXJbJamHauwT0tscld7WqIRnd/Oi9Yyq7Prc0AvMLc4Toms+%0AFqy3i/1afn31LTY/y+qNaj7L+lw6wH2xOS6FCwEIQAACEIAABCAAAQhAAAIZBBC2Z0AhBQEIQAAC%0AEIAABCAAAQhAAAIQgAAEILByAvEL9yoC1xbnfc7GeBv7GutlonbvmyDdchZ760Xs3tcxceznme/X%0AVt9i88sh15+ECoSNUZHGT6Ve6g0i9+G0mnu91K8AUg76RYmkgpBacMYT6eooybogch8IV1/wU+W7%0ADqRBAAIQWAUCj3vCiaIC8ft/9uPc1X78g7vl5/f+WB71mGNyx6x2R71ekxuvvaJwWRXl0yAAAQhA%0AAAIQ2DME9HlLdS48d6mqmD2RaqP4HJ2tmQUh+5h0J/OfyKLPA0upmH3Hauza5wXtXnye53sBu/dt%0AfFbO9vF7pedy+1usd2i+Wou9TZPhi/VbbDYvb/1YCEAAAhCAAAQgAAEIQAACENiRAML2HZmQgQAE%0AIAABCEAAAhCAAAQgAAEIQAACEFgDAv5FfRWBa/M5v6XmdYxZ7bM5iwLyZVRy1zkmTM8TsHtRu/f9%0AvCzf1vbWzqjje6QWKhQ+KEnzAWkmFZnt2CCzWs29PChJVM293khka9B96FUpJzIYqrmryH2gqxRi%0ATwgfAhCAwK4RUIH4pz/6vsLJG0PV9le97o2FY1az87abrpWZqcnCJc8898LCfjohAAEIQAACEFhd%0AAlqVfbqeyFRVZCKI2ZvzT+EyNyklDelpTUpPqMre1xqRijQXReFBzZ76JibX53h6WWxC9Kw4Fqf7%0A2Pu2hs/ZHtZnsbfqx5feoOXM9zb2Nbam82gQgAAEIAABCEAAAhCAAAQgsDICCNtXxo/ZEIAABCAA%0AAQhAAAIQgAAEIAABCEAAArtAwL/gryJwaz7vczrG+kw0rv3m2xoqJPc5H2eJ0vNyXtjufRsf53RP%0A6zPfWzuTVnPvaG2TgebW9JzV8rp5kXtlWBrloGB3TYUkY7NJuDSZSF+XyFAqdC9JN3/Vc6RwIQCB%0A5RA485wL2gvbr/zybhW2X3fVZYW38PgTTpIjHv3YwjF0QgACEIAABCCwcgL1oF6fDEJ2FbNPBVF7%0AUetIaqmQvbc1Fux4eL62IAhPq7JXFsXh+jzOROvmx2Jzi816gbr3tT+ObU5sbS9v1c+79F6tz+5b%0AY2vet5zavLwfgw8BCEAAAhCAAAQgAAEIQAACO0+Al8B2nhUjIQABCEAAAhCAAAQgAAEIQAACEIAA%0ABNaAQCwEUBG4Np9X3+fN91Z9FTOojS8VnVsuFqBbnGVjAXu72NbQvWLf729+XzIZKhpOhmru90lD%0AOmW6vEGqQeReKw8EAJUltGfqIjMqLplMpDN0DXaHq6cs/UHw7vQWS+YQQAACEIgJHHHk0XLcE58i%0AP/jeHXHXYnzvj38gPwvXUccct5hbK2duri43bPx64fJaZZ4GAQhAAAIQgMDqE9CnXjNz82L2iSBm%0Anysqy560pDuZCiL2Melrbg/PXsITlND0uVopfLxUaoOvz8li33Kx+NzHsWDdx973c7yve1oc72+x%0A2cVzLzyR0rzlUid8sZzFZvPy1o+FAAQgAAEIQAACEIAABCAAgZURQNi+Mn7MhgAEIAABCEAAAhCA%0AAAQgAAEIQAACEFhlAl4ooAJwaz7vczpG+2yst+rrpQIH882q8Fx9b02MnmXbidrj/niNeC87h9ly%0A0pTOZIskc5ullZSCwH29zJTXS61jgzRl6Z/x5poiIzN6tUQlGAOhkvtgKPg+2FOSjrLRwUIAAhDI%0AJqBC8SJhu87aeMWlctTv/ln2AquYve2ma2VmajJ3Rf3//bkveHFu/1p2TE9OyNjotnBtl7GR7dLV%0A1SVD6zfIuuGDZF2wvX39a7k9a6+QwMT4qGx+4H7ZuvlB6Qvfq+GDD5XhDQfL4LrhXLHiCrdc8fR6%0ArSp67vGxEalVZ6Wvf1D6B/QaCn540xsNAhCAwCoQaIRPhpqqzYvZJ4MNT4lyWyWpS3drQnqbo+lV%0ALs0/9yplVGXX39n6vCu2JjbPsrFgvV3s17B9bE+L1eZdeqPal2V9Lh3gvtgcl8KFAAQgAAEIQAAC%0AEIAABCAAgTUisPQVsTXahGUhAAEIQAACEIAABCAAAQhAAAIQgAAEILArBGIBgYrAtcV5n7Mx3pp4%0AXMeZr9ZE7d43QbrlLPbWi9i9r2Pi2M8z36+tvsXml0OuPwmVEBujIo2fSr3UG0Tuw2k193opCCkX%0AxBjp/YQvKkiZrAVnPJHujpIMBZH7QLj6gp8q33UgDQIQgMACgec8/3z557//q/T/njwo1175Zfm1%0A3SBsv/aqy/KOkOZPOvVZctAhhxWOWY3Oer0m373lBvn2dVfJrTdcE8TQD4hWky9qnV3d8vgTniyn%0AnP5cOeUZZwb/pFTQVzRnOX33/+xHcuetN0qrGd7NFDXtK2p33/5tKbvfFUVjV6OvFISM+n1SDl2B%0Ay640/R35za99Ue6567b0zQ6JVgbu6ZWjjn2CvOD8l7UVdqfV/7/5NfnaJZ+R7+sa01OZx+ju6ZFT%0An3GWPOf5L5LTznj+Hn2Dwn0//ZHc8Z3r5Lvh+3zXbTfJeHgTRV4bHFovRx/3RDnm8U+URxxxZOZj%0Aoby5mu8K9336GS8Ib8zYUDSMPghAYD8lMDsXnjNUE5kIV61RfJOdrZl5IXtrLK3QrqP1+VepooLx%0AHauxa5+Jy73wvMj3Anbv25ysnO3j90rP5fa3ePHMeu5wWextmgxfrN9is3l568dCAAIQgAAEIAAB%0ACEAAAhCAwNoQKIUXywreg702m7IqBCAAAQhAAAIQgAAEIAABCEAAAhCAAARWSiDvz1o+b36W1VzW%0ApcI6zXsb+xpnCdjjXBzrvLzLzmJ7+VhZWdxMKjIbqrjPhmru1fKgJKXOXJSVUL19MFRzV5F7fxfV%0A3HNB0QGBA5DAn//uy+X2IKgtah/6f1+TY48/sWjIivpUiPwrzztJpqcmctd549vfJ+de8Irc/pV2%0AKINLPvtJue3b16UVsleyngqPtbr8K3/zj1Ysxtdq3a8671SZnBhbyZF2+9xTnvFcedcHL96lfb/0%0AmU/IR9739sy5z/vFl8qfveMDmX0Tobr5Zz75T3LVV/5TJsbCG8KW0bq6e+SXXvVb8srX/dEuC/KX%0Asd3i0FtuuEb+89MfkTtu/tZibnc4Jz71dHnfx76wO7ZiDwhAYA8TaIaq7NP1RKaqkorZmwWKgHL4%0AfKju5oT0pFXZR6Sj1JwXsjtBuIq8TVDufROiW5+PY3G6j71vc3zO9rA+i71VP74Uu+XM9zb2Nbam%0A82gQgAAEIAABCEAAAhCAAAQgsOcJULF9z38POAEEIAABCEAAAhCAAAQgAAEIQAACEIDALhDwwgMV%0AfVvzeZ/TMdZnInHtN9/WyBKW25g8UXpW3ovavW9j45zuYX3me2tn0GruHa1tMtDcmp69Wl43L3Lv%0AGJZGKSjYXVNBy9hsEi5NJtLXJTKUCt1LobK7G4gLAQgccATOOu/CtsL2jVdcuqbC9tuDmLxI1N7Z%0A2SXPPvuFa/K90YrnH/uHd4YK7Veu2voqQr/s85+WKy/7nFz0ytfJy179e9I/OLRL699z5637nKhd%0Ab/T273wrfE8npX9gcNn3vX3rQ7lztm55MLPv+lCh/R/f9WYZG9mW2d8uWa9Vgyj+H+W6b3xF/uht%0AfycnPvW0dlNW1L/p/p/Ke976evnB9+5Y0Tq7Olmrwk9NjsvA4LpdXYJ5EIDAXkygHj7gQ6uyq5h9%0AKojai1olqS1WZe9pjofnSb4qe2VRHK7Pn0y0bn4sNrfYrBeoe1/749jmxNb28lb9vEvv1frsvjW2%0A5n3Lqc3L+zH4EIAABCAAAQhAAAIQgAAEILB7CfDy1e7lzW4QgAAEIAABCEAAAhCAAAQgAAEIQAAC%0Aa0AgFiSoCFybz6vv8+Z7q76KKtTGl4rOLRcL0C3OsrGAvV1sa+hese/3N78vmZS+1qQktfukIZ0y%0AXd4gtVDRvVYeCFL2ULLdtZm6yIyKXCYT6axoNfdw9ZRDNXdl5QbiQgAC+z2BZ5/1Qvmnd71FtGp6%0AXtt45ZflN/7wrXndK85fe9VlhWs87dlnr7oAt16vySf+8W/k0s99SlrNoABcg1arVuWzoYL4V77w%0A7/KWd31YTjn9OcveZWT71mXP2RsmKNP7fvI/8oQnn7Kmx9E3EXz4vW+Tqy//4qrs8/N7fyxv/t2X%0Aydv/7uNy+nOevyprxot846tfCCL8P5fq7EzctVvj8dHtq/5ztVtvgM0gAIFFAvqURx/bT9bmq7LP%0AFf1aS1rS3ZqSntaY9DVHwrOGMCk0fY5UCh/zlNrg63Oh2LdcLD73cSxY97H3/Rzv654Wx/tbbHbx%0A3AtPYDRvudRZ+GL5djnfjw8BCEAAAhCAAAQgAAEIQAACe54AwvY9/z3gBBCAAAQgAAEIQAACEIAA%0ABCAAAQhAAAKrTMCLGFQAbs3nfU7HaJ+N9VZ9vVRoYb5ZFZ6r762J0WPbTtAe98fz/R5+TzuL2nLS%0AlM5kiyT1zdJKSlKtrJfZynCww9KUpX8KVOHLSNDWjcy0RKUgA6GS+2Ao+D7YU5KOpXp4Q4WFAAT2%0AIwJaSfzpz/4Fuf6bl+fe1eYH7pfv3327HP+kk3PH7GpHY25Obrzm64XTzzrnwsL+5XZqJfG/+uNf%0AlztvvXG5U3dp/OT4qPzvN/wv+ZO/fL/8wgtfsqw1sn5fLWuBPTg4/NZc090f2nSfvOl3Xib673M1%0AW7PRkHe+6bfkHR/4V3nqact/M0LRWb70mU/IR9739qIhu62vI3wSAg0CENh3CTTCJzJNharsKmaf%0ArOnzlPx7qSR16Q7V2HuDmL23OSrl0vxznlJZK58vrcquv3f0+U5sTWyeZWPBervYr2H72J4Wq827%0A9E61L8v6XDrAfbE5LoULAQhAAAIQgAAEIAABCEAAAnsxgaWvZu3FB+VoEIAABCAAAQhAAAIQgAAE%0AIAABCEAAAhDYFQKxkEEF4NrivM/ZGG/Vz4pNcK595nurfnzFIvZ2cTw/Xt/OZnmNy+HqT0JFxrlR%0AkTmRuvTKTCpy3yD1cn/KwL4oERXGqEBGxhPpDn81HAoCd63o3tsZxCPz+hEbjoUABPYTAmedd1Gh%0AsF1vc+MVl66JsP3271wnU5PjuSR7+/rltDOel9u/3I6xUKX6ra9/pfzo+3cvd+qKxqtY+r3/+w9k%0AZNtm+eVX/+5Or3XwoY/Y6bEH0sBN9/1E3vw7vyJbNz+wJretn2Dwjj/9TfnEf10rBx1y+Krscf3V%0Al8tH/7+/XNZaKvRUAXq9Vl3WvHaDu3t6ZfigQ9oNox8CENjLCFTDY/mJIGafCI/Xa8Evap2tGekJ%0AIva+IGbvTqbSofq8p1RRwfiO1di1z8TlXnhe5HsBu/dtTlbO9vF7pedy+1ushzZfrcWps9CX5VtO%0Arc3zOXwIQAACEIAABCAAAQhAAAIQ2DcIIGzfN75PnBICEIAABCAAAQhAAAIQgAAEIAABCEBglQh4%0AkYMJ1X3Ob6N5HWNW+2yOWr1UnGG+WROYexv7GuvVTtQe99u8LBvv7+MeqUl360FJmg9IM6nIbMcG%0AmS2vl1p5SFqlpX8mrDVEtk4l4RKplJMgcC+Fiu4i/cFSzd3/C8GHwL5N4LRQsb2vf0BmpueFb1l3%0Ac91Vl8lvvfHtqy4Qu/bKy7K2W8w966zzREW4q9HGR0fkjb9+gTxw/093erl1wwfJk57ydNlwyGGy%0AIQiBB4fWy/jYSBCob5HtWzeHSva3ydjItp1e7+MfeKcc/shHyxnPe9FOzTnhyafIE048Re6569ad%0AGn8gDLrvpz8MovaXpd+Ddverbww46tjjpaOjM3y/HpL7f/Yjqc6GjynZiTY7My36/XrzOz+4E6OL%0Ahzxw/8/k3W97/eJjh7zR+nN4ZviEgmOPf5Icc9yT5LHh7F3dPbLloU1y/09/lJ7/um9cJt+74+a8%0AJdrmu3t65Lf/+C+lqyv8QqdBAAJ7NYFmqMo+Uw9vPF0Qs2uc18rhc5m6mhNpRfbe5oh0lJqLonBZ%0AhpBdn++YMF1tljjdcmbzxsdrWeyt+vGl92g5872NfY2t6TwaBCAAAQhAAAIQgAAEIAABCOwfBJa+%0AYrV/3BN3AQEIQAACEIAABCAAAQhAAAIQgAAEIACBnSLgBRAqArfm8z6nY6zPROPab76toaJzn/Nx%0AliA9L+dF7d638XFO97Q+8721M2k1947WNhlobpVW8GvldVIN1dxnK+ulUeqxW06tCmnGZpNwpXcq%0AfV2SCt0HQ0V3rexOgwAE9l0CKpx91tkvlCu//Lncm9DK2CqmfdLJT88ds9yOxtyc3HDN1wqnnXXu%0ARYX9y+n8wN+8aadE7fr/+/Ne9Mtydqhkf9Kpz0pFfXn76P+/t3/7OvnGVz8v13z9kvT/3ryxlv/A%0Au/5cnqhi+YMPtVSurXR0yN9/8kty5603pm+Aigd+/tMfltvC/nnt/Je9Rp7x3HPyuleUf08Qao+H%0ACvi7s2158Ofyp6/7pcJ9DznskfKrv/3Hom+K0Dci+Farzsp3vvUN+dePvDeIxH/suzL9qy//orzo%0Apb8Wvl9Py+zf2eQnP/i3bauuq5j9L979UTni0Y/dYdnDHvEo0evUZ54pF77iN+TyL16ciu6npyZ2%0AGGuJc178cvnNN7zVwkWrP+89vX2LMQ4EILB3Eag354XsU+GDGqbr4Q20BcerJLXFquw9zfHw/GRB%0AEJ5WZa8sisP195qKz9Wab7EXpXvfi9a9r2Pi2M/zvu3lrZ0hy+qtWt5uW2Nr3rec2ry8H4MPAQhA%0AAAIQgAAEIAABCEAAAvseAV562ve+Z5wYAhCAAAQgAAEIQAACEIAABCAAAQhAYA0IxMIIFYFr83n1%0Afd58b9VXYYfa+FLRueXMNyF6kY0F7O1iW0v3iv14fxW5V5JJ6WtOStK4V+akMwjcD0qF7rXyQBDV%0AlJfQ1uqRM0Fss3kyiOND11DQwQ/2lKU/CN6d/mTJHAIIQGDvJaAC8iJhu5584xWXrKqw/fabvyVT%0Ak+O5ULRa+smnnZHbv5yOb3z1C3L9Ny9vO+XIxz5O/uQv/16OP/GpbcfqABX3qdhYLxWRv+dtfyAP%0AbbqvcO7k+Kj8/Tv+RN75j/9WOM469XfJU572LAuX2Ksv/68lcRw8+qhj5ZTTnxOnVyXuDgLp3d0e%0A/Pm9uVv2DQzKr77ujen3Ia8auVb/12r5T3n6s+Wv/vjX5e7bv5O7nnVc8h//siJh+z133ir6iQdF%0A7UUvfbX89p/81U5VUdfHIC98yavk9Oc8X97y+6+Qn/3o+5lLf/3Sz8opz3iuPPcFL87sJwkBCOwd%0ABMJD8PQx9WRNZCJUZp8LwvbclrTCJy9NLYjZR8Oj9TApNP1/oVRZKlxPcyGvv0PU91b9rCsWrPvY%0A+1lz4/Xj/S02u3jucDbzvU2T4YuOj1tWLh5DDAEIQAACEIAABCAAAQhAAAL7PgGE7fv+95A7gAAE%0AIAABCEAAAhCAAAQgAAEIQAACEFgDAl44oWJwaz7vczpG+2yst+rrpcIP882q8Fx9b02MHtt2gva4%0AP57v9/B72lnUlpOmdLU2y1DzoVDNvZRWcddq7tVQ1b1ZCup11xqhmvvIjF4tKQftSX9XKYjcVehe%0ASkXvbiguBCCwlxJQ4fTwQYfI6PatuSe87htfkd/9s/+T/h+WO2gZHdddWSz2fe7zzy+slr6zW2m1%0A+Q+9521th592xvPlbe/9550SF2ctdsKTT5WPfOZKeeebf0tuvXFj1pDF3M3XXx0qvH9JzjznwsUc%0Azq4TOOyRj07fKKBvTNiZppXc//bDn5X3/eUb0zdsFM256dorpDo7G6qc9xYNy+370mc/kdunHY8/%0A4SR5/Z+/K1O8WTRRK/6/4a3vkTf++gW5wz7yvrfLM848Z5f/TecuTAcEILAiAnPNRKaDJl3F7JM1%0AfX6Qv1wlqUt3qMbe2xoPgvYRqZTmn2uUwoPuUmlpVXZ9DuIF5hbnCdE1HwvW28V+Lb+++habn2X1%0ATjWfZX0uHeC+2ByXwoUABCAAAQhAAAIQgAAEIACB/ZwAwvb9/BvM7UEAAhCAAAQgAAEIQAACEIAA%0ABCAAAQisnEAsqFABuLY473M2xtvY11gvE5x733JZ4nTNxSL2dnHWOraf7WWxWr20mvtAMib9c6Pp%0A/dZK/fNC9/Kw1Mv9ac6+tAISFeioUEfGE+kOf3lUgftQt0hvZxCxzOtYbDgWAhDYSwiokO05QUh+%0AyWc/mXsiFb3feeuNudXDcydmdDTm5uSGa76W0fNw6qzzLno4WIH3qQ+/V6anJgpXeNLJT5e3vvsj%0AKxYA9/UPhHX+Wf7oNefLfT/9YeGeX/rMJxG2FxLauc4nnHiK/NX7/0XWhwr/y2la1f0t7/qQ/Oj7%0Ad8mm+36SO7VWnZXvfOuq9Ocjd1BOR7PRkFtuuCandz79m294W+bjiMJJC536ZorzLnqlXP7FizOH%0A68/sVZf9Z6jw/quZ/SQhAIHdR6A6Fx4jh4rs+jh5NvhFrbM1k1Zl722NSU8ylQ7V5xuliorH21dm%0A9+LzPN8L2L1v47NyegbrNz8910LefLXasuK0Y6Evy7ecWlvH5/AhAAEIQAACEIAABCAAAQhA4MAh%0AsPRzhA+c++ZOIQABCEAAAhCAAAQgAAEIQAACEIAABCCwywRisYYu5HPeVxGIxiYG8VaFI3p1dHQs%0AXp2dnRJfXV1dQXQ5f3V3d4tePT096RXHmvf9Fts4b21NtbqnnsP29mdSX8/dW5qV4eYDcnj9bjli%0A9hbZUP+J9IYKkuWksQPLWkhtm0rkJ9sTuWdLSzaNJTI+m0gzVHmnQQACexeBs89tLyTfeMUlq3Lo%0AO26+XiYnxnLX0grcKtpdaZsYGwkVuS8tXGb9hoPlr9//Kenu2bWK3PHi/QOD8o5/+Ne2691z163y%0A4x/cHU8nXgaB0854nrz3nz+3bFG7baG/ly94+WstzLV33nZTbl9Rx/e+e7NMTY7nDnnas86Wk059%0AZm7/znS89vVvKRR/fvu6b+zMMoyBAARWmYA+1p2simwab8n3N7fkx9tasiU8Js4StZfCJyX1NEdl%0AfXhMfUT1VnlE/S7Z0NokfaWZ9LF33nMFe8zuH8t73z/eN9+eO3ib1efXsecIZrOeJ9gZ7TmOxubb%0AcyB7bqR589Va8zmft34sBCAAAQhAAAIQgAAEIAABCBxYBKjYfmB9v7lbCEAAAhCAAAQgAAEIQAAC%0AEIAABCAAgVUm4MUXWuXcms/7nI6xPquMrv3m2xq+irrmLPZW/XaXr+TufZsX52wvv4/l1Nql1dw7%0Akm0yMLdVWsGvlddJtTKcVnRvlHrsllMbjiljQdQ+NpveqfR3lWQgVHLXiu5a2Z0GAQjsWQLHn/hU%0AecSjHiMP/vze3IN86+qvyuvf/C6phDe6rKRde9WXC6efec4Fhf072/n1Sz4rc3X9CIn89prfe7MM%0ADK7LH7ALPcrxgl/5dfncv364cPZln/+0vOGt7y0cQ2c2Af33+tZ3f1S6upf+rskenZ99wfkvk099%0A6N0yMz1fFTlr5H0/+Z+sdNvc3Xd8p3DMc1/w4sL+nekcWr9BDn3Eo7AqNmgAAEAASURBVGTzA/dn%0ADr//Zz/KzJOEAARWn0C9OV+VfSpUZZ8Ov3oefkaw416VpJaK2ftCVfbu5riUg75bnxuUglMqVZYI%0Av70QPBaLW+ytF5V7X8fEsZ/nfT2Lxt6m59MzZlx6h5a3u9XYmvctpzYv78fgQwACEIAABCAAAQhA%0AAAIQgMCBSWBlf4E+MJlx1xCAAAQgAAEIQAACEIAABCAAAQhAAAIQyCQQCzRUBK7N59X3efO9VV8F%0AJWrjywTnmjdxuvctF9tYwN4utvl+bfPVel9F7pVkUnobEzLcuFca0iUzlQ2p0L1WHgjinqUfHDld%0AD6KfusjmySCOD13rQrHkge6y9HVJKu7JhEsSAhBYUwJnhartF3/8H3L3mBgbldu/8y059Zln5o5p%0A19FsNOSGa75eOGxnqscXLhA69f+vy77wb4XDHnvsE+ScC15eOGZXO1/6v35XLv3cp6Q6O5O7xDe+%0A+l/ye296Z/iUjPAfH22nCRxx5NHyjve3r4q/Mwv29vWn/wa+ePHHc4ffu4vC9tFtW3LX1I5HhftY%0AjfboxxyTK2x/cFP4fTw3Jx3hE1loEIDA6hIID31lJjyenQwi9olqInNB2J7bkpZ0t6YWxOyj0inz%0Ab7rS5wSlysMVzE1MrnnzvVU/64oF6z72ftbceP30TG5/i83qPca+5fz965i4ZeXiMcQQgAAEIAAB%0ACEAAAhCAAAQgAAElgLCdfwcQgAAEIAABCEAAAhCAAAQgAAEIQAACEFgjAl7AoUJwaz7vczpG+2ys%0At+rrpQIU882qiFN9b02YHtt2gva4P57v9/B72lnUlpOGdLY2y1DzoVDNvZRWcddq7tVQ1b1ZWiri%0AbIRq7tun9Wqlonat5D7QXUqruavonQYBCOweAmede2GhsF1PsfGKS1ckbL/j5utlcnw094aOOvZ4%0A0Wul7XuhWvZDm+4rXOYXf+lX0/9PCwftYue64Q2iPC//4sW5K9Sqs/LjH3xPjn/Syblj6FhKYP2G%0Ag+VdH/x/onxXq51+xvOlSNg+NrJNpibHl13ZfzTMK2qPOuqYou6d7nv0Y4+VW268JnN8q9mUB8Kn%0AMBwZxtAgAIGVE5hrzldjVzH7ZKjMHh7y5raKzEl3Y0x6W+NB0D4ildL8Y/ysquz62N8LzC3OE6Jr%0APhast4v9Wn599S02P8vqjWo+y/pcOsB9sTkuhQsBCEAAAhCAAAQgAAEIQAACEGhLAGF7W0QMgAAE%0AIAABCEAAAhCAAAQgAAEIQAACEIDAygl4YYeKv635fJyzcd7GvsZ6meDc+5bLEqdrLhaxt4vz1vF7%0Axr5Wcx9IxqR/bl7MWiv1zwvdy8NSL/fbLae2FbBMVOcrX8p4It3hr5eDPSUZCmL33s4gptmx+OOS%0A+QQQgMCuEzjysY+TY457UhBb3527yA3XfE3+cO7du1xl/Nqrvpy7tnZo1fjVaN+74+bCZVTgd8bz%0Azy8cs9LO0854XqGwXdf//t23I2xfBmitsH/4EUcuY0b7oUce/fi2gybHx5YtbB8f3Z677sDgOhkc%0AWp/bv5yOgw4+rHD4ti0PIGwvJEQnBIoJVOeCiD1UZFch+2zwi1pnayatyt7bGpOeZCodqo/zSxUV%0Aj7evzG7ic50TC9Wtz+e9n9VvOV0v9tNzLeTNV6stK047FvqyfMuptXV8Dh8CEIAABCAAAQhAAAIQ%0AgAAEILAcAgjbl0OLsRCAAAQgAAEIQAACEIAABCAAAQhAAAIQWAUCseBDxeDa4rxtpXkdY1bzGts8%0AtSpYsZxZL2zXnAnTvZ8lcM/KxaJ3WyvLxvv7uFdmg+hnRpLGJmlKRWbLG1Khe608JK3S0j9X1hoi%0AtalEtgVtULmcBIF7KVRzn6/oXqGau/3zwEJg1QholfEiYbtWrr71xmvk9Oe8YNl7NhsNuf6bXyuc%0Ap/uvRvvvO28tXOakU58l64cPKhyz0s6Tn35G+gaAubl67lI/uPu20Pfa3H46lhLI+x25dNTyog0H%0AHyr9A0MyPTWRO3F2NnysyDJbR2dn7oyZ6UnRfxednUs/wSR3QkHHQw/+vKA3vDlsaLiwn04IQGAp%0AgVCUXWZCRfaJWisI2kvS1Hdd5rRS0pTu1kQqZu9rjYaPSW8sisJlmUJ2E56rLRKsF/XpXP1/0q9l%0Asbfqx5feouXM9zb2Nbam82gQgAAEIAABCEAAAhCAAAQgAIHVJLD0laLVXJm1IAABCEAAAhCAAAQg%0AAAEIQAACEIAABCAAgZ0i4AUhKgK35vM+p2Osz0Tj2m++raGic5+z2NssYXqc86J27+u4OI7X1v19%0Azp9Hq7l3JNtkYG6rtIJfK6+TamU4Fbo3Sj12y6kNW8nYbBKu9E6lv2te5K4V3bWyOw0CEFg5gee+%0A4MXy8Q+8s3ChjVdcukvC9jtuuUEmx+c/uSFrgxNOOlUOe8SjsrqWnfv+XcXCdt1rrVtPb58cdezx%0A8sN77szd6p67VNhO29MEBtetLxa2zyxf2D60Ll9Qrr8TN933UznqmONWfOs//9mPC9dYv2Ft38BR%0AuDmdENhHCNTDGym1IvtUuKaDqP3hR+IPe3YrHUldupsj0heqsnc3x6UcNN36mLwUnFKpsigO15wJ%0Azc232AvPve9F697XMXHs53nf9vJW/bxL78v67B41tuZ9y6nNy/sx+BCAAAQgAAEIQAACEIAABCAA%0AgV0lwEs+u0qOeRCAAAQgAAEIQAACEIAABCAAAQhAAAIQWAMCsVDEROo+r77Pm++t+ip0URtfJjTX%0AvPoWm59nYxF7u9ivY3t5630VuVeSSeltTMhw495Q87JLZipazX1Y6uWBIDJaWqJ9uh7ER6EQ8ubJ%0AII4PXet6tZJ7WfpCAVwVGdEgAIHlEzj08CPkxKeeLnfddlPu5Bs3XiH1WlW6upe++SR3wkLHdVd9%0AuXDI2edeVNi/s50P3P8zGR8bKRx+9ONPKOxfrc6DDjm8UNj+4M/vFa1kX+ngpZrVYr4r6+ibEIpa%0AdWamqDuzb12bTwS4/6c/XBVh+/0/+1Hm/pZsdw4bh4XAgURAi7DPhseRk0HEPllNpN7Mv/vwiFu6%0AWlPS01Ax+6h0SpgUmj4WL4WPD0pt8PUxd+xbzgvPYz8WrPvY+/E8i3VP71tsZ/F28dxhjvnepsnw%0ARefELSsXjyGGAAQgAAEIQAACEIAABCAAAQisFgH+WrpaJFkHAhCAAAQgAAEIQAACEIAABCAAAQhA%0AAAJrQMALSVQIbs3nfU7HaJ+N9VZ9vVQAY75ZL27XnBelx347QXvcH8/P2svOYbacNKSztVmGmg9J%0AS0oyW16fVnOvhqruzVJQr7vWCNXct4eCutunW6mofaBbRe5a0b0knRU3EBcCEGhL4OzzLioUts+G%0A6tXfuf5qefbZL2y7lg1Q8fb137zcwh1suVKRM55//g75XUn8/N7iCta65tGP2z3C9g0HH9r2FqYm%0AJ2Td8Ia24xiwdgTaCdvn5sK7qJbZjnviUwpn/PD7d8kZz3tR4Zh2nd+/+3bZvvWh3GGPOfrx0tUV%0AfiHSIAABmWvOV2NXMbtWZldxe16rJHPS3RqX3uaY9ITq7JXS/GPrrKrs+phbH1fH1sTmWTYWrLeL%0A/Rq2j+1psdq8S+9T+7Ksz6UD3Beb41K4EIAABCAAAQhAAAIQgAAEIACB3UIAYftuwcwmEIAABCAA%0AAQhAAAIQgAAEIAABCEAAAhBYOQEvMFEBuDWfj3M2ztvY11gvE5x733JZ4nTNxSL2dnHeOn7P2Ndq%0A7gPJmPTPjaa3Vyv1h0ruQehe1mru/XbLqVWh0kRVL+WTSHf4C+hgT0mGgravpyuIfpaMJoAABGIC%0AKlj/4HvemlYSj/ss3njFpcsStn/31htkYmz+59fW8PapTz9D1repcO3HF/mTE+NF3WnfYY94VNsx%0AqzFgp4TtU+MI21cD9grW6OjoXMHs7KlPedqzszsWspd89pPyope+WvRTEna1fewf3lE49WnP/oXC%0AfjohsL8TmJ0LIvbweHAyCNnVL2qdyUyoyj4qva0gZk+m0qH6+LpUUcH4jtXYtc/E5bHwPBaqW7/P%0Aez+r33K2j8bmp+dy+1ushzZfrcWps9CX5VtOrc3zOXwIQAACEIAABCAAAQhAAAIQgMDuJoCwfXcT%0AZz8IQAACEIAABCAAAQhAAAIQgAAEIAABCKwCgVh4omJwbXHettK8jjGreY1tnloVzVjOrBe2a86E%0A6d7PErjHuVjwbuvk2Xh/H/fKbKigOSNJY5M0pRKquW9Ihe618pC0Skv/5FlriNSmEtkWNEpacVNF%0A7oNB5N4frkoZmbv9+8BCwAgMrd8gpz7jLPn2dVdaagerfdXZIALs7duhLytx3VWXZaUXc2eFKvGr%0A1aYmi4Xt3T09UulY+v/Eau0dr3PQIYfFqR3i6VCxnbb/EdDv/UmnPlO+e8sNmTenPz8fes/b5K/f%0A/y+Z/e2S13/za3L37d8pHPb0Z51d2E8nBPY3AqEou0yHiuyTtZZMVkvSLCjLXkqaQcA+Kd2NEelr%0AjUqHNBZF4bJMIbuJ0NUWCdaL+rxw3dbTx+w+r3HWpd9Hy5vvbexrbE3n0SAAAQhAAAIQgAAEIAAB%0ACEAAAnsbgd3z19u97a45DwQgAAEIQAACEIAABCAAAQhAAAIQgAAE9jMCXpiiInBrPu9zOsb6TDSu%0A/ebbGio89zmLvc0Tp1s+FrW3i+O1dX+f8+fRau4dyTYZmNsqreDXyuuCyH1YqqGie6PUY7ecWhU8%0Ajc0m4ZpP93eJDASBu4rdtbI7DQIQmCdw9nkXFgrba9Wq3HTtFXLmORe2RaY/79dffXnuuK7uHnnW%0AWefl9i+3Y2pirHBKX/9gYf9qdu5MxfadqTC/mmdird1H4Hf+9K/l9195Tvr7K2tX/Rn68uc+Jee/%0A7DVZ3bm5u267ST747rfk9mvHo486Rp508mmFY+iEwP5AoB7ewDgVKrJrVXYVtT/8CPhhz+6zI6mH%0AN0ZqVfZR6W6Oi76/UR8Ll4JTKlUWxeGaM0G5+Rab6Dy2XrTufR0Xx/Fci20vb9XPu/S+rM/uUWNr%0A3rec2ry8H4MPAQhAAAIQgAAEIAABCEAAAhDYkwR4uWZP0mdvCEAAAhCAAAQgAAEIQAACEIAABCAA%0AAQisAYFYsGIidZ9X3+fN91Z9FduojS8TmmveBOzet1xsi0TtcV8819b31vsqcq+E6pu9jVABuXGv%0AzElXELlrNfdhqZcHgtipvIT2dD2IoOoimycT6ayUZKgnCUL3svQFwTvF3JegIjjACJz+nHPSauxa%0AVTqvbbzi0p0Stt956w0yPjaSt4yc/pznS29ff27/cjsm2wjbe3tXb692Zxs+6NB2Q2SuXm07hgH7%0AJoGjH3eC/OJLX52K1/Pu4IPveavcsPHr8odvebc84lGPyRuW5vV35L//37+Xz3ziA4u/v/MmvPYP%0A3pqKafP6yUNgXyWgRdhnw+O3Sa3MXk2k3sy/k/BIV7paU6mYva81Ip1JmBSaPgYuVcqLonB9rJvm%0AQt58b9XPumLBuo+9nzU3Xj/e32Kzi+deEK5r3nKps/DF8u1yvh8fAhCAAAQgAAEIQAACEIAABCCw%0AtxFA2L63fUc4DwQgAAEIQAACEIAABCAAAQhAAAIQgAAEVpmAF7moENyaz/ucjtE+G+ut+nqpIMd8%0AsypEV9/bWJxucSxibxfbPG/jvewcZstJIwiaNstQ8yFpSUlmy+ulWtZq7uukWQrqddfmQjn37dMS%0ArjAyaIUGQyV3FblrRffOihuIC4EDgEBPb68888xz5OrLv5h7tzffcI1MT01K/0BxBfRrr7wsdw3t%0AOOvciwr7l9s5NzdXOGVqarywfzU767V5EWXRmv0DQ0Xd9O3jBF79O38q13z9EpkcH829k9tuulZ+%0A62VnyzkXvFxUDP/oo46VRz/22PRn676f/I/85H/+W37yw3vkju98K9j/zl3HOrRSu/780iCwvxBo%0AtBaqsof3AWl1dhW357VKMifdrXHpbY6lldnL+ggwPLBLr/LSquya8wJzi/OE6JqPBevtYr+WXz89%0Aj9vf4tjqfWouy/pcOsB9sTkuhQsBCEAAAhCAAAQgAAEIQAACENhnCCBs32e+VRwUAhCAAAQgAAEI%0AQAACEIAABCAAAQhAAAIrJ+CFLioAt+bzcc7GeRv7GuulwvPYNzG69Vtstp2oPe63ebG19eP9NdZq%0A7gPJmPQ3griwIVIr9c8L3dNq7ksrOIehMhHEUxPVoKQKrSf8FXWwp5SK3Xu6gjjKAGEhsB8TUMF5%0AkbB9rl6TG0Ol6ef94ktzKejP7vVXfzW3f2BwnTztWWfl9u9KRzuh/cTYqDSC+L2js3NXll/WnK2b%0AH2g7fnBofdsxDNh3CQytG5YTnnyKfPu6qwpvol6r7lDZXX8v6++v5bRDDz9C/uJvP7KcKYyFwF5J%0AYDa8R0lF7FqVXf2i1pnMpEL2nuao9CRT6VD9+SmFj98plR4Ws5uIXfvMj4XnsVDd+n3e+1n9lrN9%0ANDY/PZfb32I9tPlqLU6dhb4s33JqbZ7P4UMAAhCAAAQgAAEIQAACEIAABPZFAgjb98XvGmeGAAQg%0AAAEIQAACEIAABCAAAQhAAAIQgMAqEIgFMCagi/O2leZ1jFnNa2zz1Kp4x3JmVYCuvrexr3GWgN3n%0AvK/j213x/j7ulVnpac1I0twkTanITHlDqOS+XmrlIWmVlv7ZtBqE8NWpRLYGrVSllCyK3PtDNfdK%0AEE3RILA/Enjqac+RofXDokLwvLbxiksLhe133XqjjI+N5E2XZ//CC6Wzc+mnJ+QO3skOFcu3a6Mj%0AW+WQwx7ZbtiK+7dtebDtGgND7c/bdhEG7LUEvvm1L7UVtecdXn9nLafpmyT+5oMXy0GHHLacaYyF%0AwF5BIDysk6m6itlb6ZsLm/PvLcw8WylpBgH7pKiQvbcxIh2lxqIoPKjZF30TlOvjVvPV2mV5i9sJ%0A1uN+H8drWeyt+vGlN2g5872NfY2t6TwaBCAAAQhAAAIQgAAEIAABCEBgfySw9BWa/fEOuScIQAAC%0AEIAABCAAAQhAAAIQgAAEIAABCEBgpwh4gYwX1Pm8LaQ5HWN9JhrXfvNtDROxW95ib9uJ1GNRe7s4%0AXlv39jk7i1qt5j6UbJPBua3h7EHEXlm3UM19vTRKPXbLqW2G/rHZJFzz6f6gyR0MQwa6S9LNX1uX%0AsCLYtwloRfPnPO98uezzn869kdtuulYmJ8Ykr+r4tVddljtXO7Qq/Gq3gcGhtkuObNuyW4TtWx/a%0A1PYseezaTmTAXk/goU33yT++68275ZxHP+4EecvffliOfOyxu2U/NoHAahCohzcOplXZQ2V2FbVL%0AwXs5OpJ6KmRPq7K3xkXfV6iPQUuVpVXZNWcidvMtNgF7bL1A3fs6Lo7juRbbXt6qn3cpP+szlhpb%0A877l1Obl/Rh8CEAAAhCAAAQgAAEIQAACEIDAvk6Al1r29e8g54cABCAAAQhAAAIQgAAEIAABCEAA%0AAhCAwBoQiIUzKgDX5vPq+7z53qqvoh+18WVCc82bsN37lottkag97ovn2vrexn5fMhEqgI6LNO6V%0AOemS2cqGcA1LvTwQNFflJbSn64lMqxgr9HQGcZWK3AeDyF0F706ftGQOAQT2FQJnn/eSQmF7ozEn%0A1199uZx74St2uCX9WfzW1V/dIW+JDQcfJk8+5RkWrprtH9gZYfvmVduvaKGtmx8o6pbevn7p7ukt%0AHEPnvkmg2WjIu9/6epmZDh/1kdEG1w3L5Hj+pyFkTMlM6e/XC17+WnntH/yFdHWFjxGhQWAvJtAK%0ADyVnw+OmyZqEquyJzDXzDxseYUpXayoVs/c1R6RTwqTQ9LFnqdK+KruOM9F5lo0F6z72ftZczfn1%0A0zMt7Ge+t4vnXnhgqH2WS52FL5Zvl/P9+BCAAAQgAAEIQAACEIAABCAAgf2RAML2/fG7yj1BAAIQ%0AgAAEIAABCEAAAhCAAAQgAAEIQGCVCXixjQrBrfm8z+kY7bOx3qqvlwqDzDerQnT1vY3F6RbHIvZ2%0Asc3zNt7LzmG2nDSCsGqzDDUfkpaUpFoeXqjmvk6apaBed20ulHMfmZZw6b2rwF0ruZfDJUH07gbi%0AQmAfIXDCSafKoYcfIVsKKo9vvOKSTGH7XbfdJOOj23Pv9LkveHH6f0DugF3sWDd8UNuZWrF9d7Rt%0AWx4s3ObxT3xKYT+d+y6B//z0R+Seu27NvIFHH3WM/NO/XS5XfeXzcvHHPyAj25b/Rgt9Q8S5F7xc%0ALnrl6+QRj3pM5j4kIbA3EGi0FqqyVyUI2vXxX/6pysmc9IRq7L3NMeltjYa3EoZHXuEBVSmUZy+V%0AKvO+xguXF5hrLk+EbvlYsN4utnl+H/NtPztLltU71XyW9bl0gPtic1wKFwIQgAAEIAABCEAAAhCA%0AAAQgcEARQNh+QH27uVkIQAACEIAABCAAAQhAAAIQgAAEIAABCKycgBfcqADcms/HORvnbexrrJcK%0Az2PfxOjWb7HZdqL2uN/mxdbWj/fXuByu/mRU+hojoZq7SK3UvyBy12ru/XbLqQ1DQzVSvYKiK7Se%0A8JfYwZ5Q0T2I3Hu6gigrzfIFAns3Af2ZPuvcC+U/PvWh3IPeccsNMhYE7OsjQfl1V12WO0c7zj7v%0AosL+Xe085rgntp26+YH7245ZjQFbHtxUuMwJJ55S2E/nvklAf19c9oVPZx5ef6be8q4Pp9X6z//l%0AX5MXvuRX5bZvXys3f+sbsun+n8kD4dr84P2iFd99UzHtY44+Tk586mnpJx2cfNoZMjC4zg/Bh8Be%0AQ2B2bkHMHoqsa4X2otaZzKRC9p7mqPQk859woD8nsZg9S1CuObt0TixUtz6f935Wv+V0vdhPz7WQ%0AN1+ttqzY7tvG2DjLe+vH+Dw+BCAAAQhAAAIQgAAEIAABCEDgQCSAsP1A/K5zzxCAAAQgAAEIQAAC%0AEIAABCAAAQhAAAIQWCUCsRBHBX3a4rxtp3kdY1bzGts8tSokspxZFaCr723sa5wlYPc57+v4dle8%0Avz9Dr8yGyqIzkjQ3SVMqMlPeINXK+lDVfUiS0tI/vVaDRrE6lcjWoNmqlJJFkXt/dxBilY0OFgJ7%0AH4Ez2wjbW82mfOsbX5EXvfTVi4fXn7NvXf3VxTh2jjjyaHn8CSfF6VWJB4fWi66/6b6f5K53y40b%0A5bV/8Be5/avR8bMffV/Gx8KbYAqaVsRfq6b/V9H2DIHvhjd7bH3ogczNjzrmeDnmuCct9qnI9mnP%0APCu9LKk/P1vDpyTov5+BoXWi/6ZVxK6/G2kQ2BsJhIdTMlVXMXtLJsOb+rRKe14rJc0gYJ8UFbL3%0AhjcKdpQai6LwoGZf9PXfuz5W1Mt8tXZZ3uJ2gvWi/ngti71VP770Hi1nvrexr7E1nUeDAAQgAAEI%0AQAACEIAABCAAAQhAIJvA0ldXsseQhQAEIAABCEAAAhCAAAQgAAEIQAACEIAABCCwUwS8UMcLK33e%0AFtKcjrE+9W2O+RabiN3yFnvbTqQei9rbxfHaurfP2VnUajX3oWSbDM5tDfcQROyVdfPV3MvrpVHu%0AsVtObTP0j80m4dIwVIEP4nat5D4QbDd/sV3CimDPEzj6cSfIY445Tu798Q9yD3PN1y9ZImy/+/Zv%0Ay9jIttzxWgV+LdtxT3xKobD9xz+4W7ZvfUgOOuTwNTvGxiu/3Hbt4098atsxuzpgZmpiV6cyb4UE%0A7rrtptwVjj/x5Nw+61AB7uFHHJlelsNCYG8jUA9v2JuqJTIZLhW1h4czua2S1ENV9lCRXa/WuJSD%0Aplsf+5UqKhavLIrDNWcidvMtNgF7bL1g3fs6Lo7juRbbXt6qn3fpjVqf3bTG1rxvObV5eT8GHwIQ%0AgAAEIAABCEAAAhCAAAQgAAERXibhXwEEIAABCEAAAhCAAAQgAAEIQAACEIAABCCwJgRiAY8KwLX5%0AvPo+b7636qv4SG18mdBc8yZs977lYlskao/74rm2vrex35dMhEqk4+Fu75U56ZLZyoZwDUu9PBC0%0AX0ur7k4HUdh0Tckk0hlEXoNBBz8YRO79XcpK8zQI7FkCZ597kfzLh96dewgVsm/fujkIxQ9Lx1x7%0A1WW5Y7VjzYXtTzpZrr78vwrPcN1VX5ELX/EbhWN2tVP/P9h4xaWF048LZxxaN1w4pqizqyv8B1HQ%0Ait5YUDCNrlUgsG3Lg7mrHHLYI3P76IDA3kygFR7CzdZVyC6hKnsi9Wb+acMjO+lqTaVC9r7miHRK%0A+iBnXgwePqZGH/vppY/tYt9yJjrPsrFgvV0cr2F7214W21m81bu02Hxv1demY+KWlYvHEEMAAhCA%0AAAQgAAEIQAACEIAABCCwIwGE7TsyIQMBCEAAAhCAAAQgAAEIQAACEIAABCAAAQisAQEv8FHhpzWf%0A9zkdo3021lv19VJRkvlmVYiuvrexON3iWMTeLrZ53sZ72TnMlpNGEHhtlqHmQ9JKSqGa+/B8NfdQ%0A1b1ZWipOnQvl3EemJVx67ypw10ru5XBJEL0bHSwEdi+BM8+5oFDYrv/WrwtidhWK68/G9Vd/NfeA%0Aj3vCifKoxxyT278aHac+47ltl/ncv35YXviSV0lX99JPVGg7cScGfPNrXyqsGK9LnP/Lv7YTK+UP%0A6entz+8MPWOjI4X9dK4dgW1bHspd/HvfvTm3jw4I7G0EGq2FquzVIGYPb8IL/9XntnIyl1Zj722O%0ApYL2Sqk1LwgP5dnjquz62M5E5d6qn3e1E6/H/X4d28/2slht3qU3qn1Z1ufSAe6LzXEpXAhAAAIQ%0AgAAEIAABCEAAAhCAAASWSQBh+zKBMRwCEIAABCAAAQhAAAIQgAAEIAABCEAAAhBYOQEv/FFRrDWf%0Aj3M2ztvY11gvFdfGvonRrd9is0Wi9rjP5mRZWz/eX+NyuPqTUelrBNFpQ6RW6k9F7lrNfa68VKga%0AhspEEJNNVIOyLLTeThW5a0X3kvQEf8faoEYMC4HVJXD4EUfKCU8+Vf77zltyF9YK5Sps1+rto9u3%0A5o47K1R/X+umwvmTTn2mfPeWG3K32r71Ibns8/8mL3nV63LH7EpHdXZWPvGPf1M4dWj9sDz3BS8u%0AHNOus69/oHDI6PYthf10rh2Bou/NrTdulK996TNy7oWvWLsDsDIEVkCgOrdQlT0UWdcK7UWtszUj%0Ava15IXtPMpUO1cdxpfDpM17MniUoj4XnecJ0n/e+zY9zur/12b5mrS89o54zXNqy4rRjoS/Lt5xa%0AW8fn8CEAAQhAAAIQgAAEIAABCEAAAhDYdQII23edHTMhAAEIQAACEIAABCAAAQhAAAIQgAAEIACB%0AVSAQC4JUAK4tzttWmtcxZjVvInLzVcRkObMqQlff29jXOEvE7nPej8fb+pq3K97fxqjtldlQ4XRG%0A1jc3SSOpyGxlQ6jovl6q5SFJSkv/fDs7F0RmQXC2dSqRoBlLBe5a0b0/iN0rZaODhcDaEDjr3AsL%0Ahe0qet/y4Ca5NlRuz2v6M7tSQXfe2nH+RS99daGwXcd/+qN/Jyc//dny2Mc9IZ6+y/HHPvB/ZNuW%0ABwvnn3fhK6WrK/zwrqANDK4rnP3/s3cncJZuZX3vn713zUN3dZ/ZwyTIoIIDDhAR5KgggwiKiolD%0AUBPJzT1xwAFvohBnvTgSjcbcjybiGI1++CQEYxSciaKoKBpFAQ+DBzicqu6a9q49vHf936qnztPr%0ArHfv7q5d3dXdv9fPW+tZzzvub/Xp6g/+e/Vf/fmbbXtr05ZXVseex8HpC9zxkIePvekPfvvX2//5%0Aizfb533J/2V3PuyRY8/lIALHLZD+uGJbe1qZfWSb6S/TaZX2pq1VDW1+tJnC7Ou2OFy3GesfhsKt%0A1T6sS0Fy9bzvtY95OF392It1fo1+rnhPo8/jqDrf9Rm953Uc81pz33QdGwIIIIAAAggggAACCCCA%0AAAIIHJ/Ahf+fkeN7DndGAAEEEEAAAQQQQAABBBBAAAEEEEAAAQQuSiAGhhT+9i32Y0/n+DHVfo3X%0APlfQPPZ8HkcPozeN40LtuiY/nt9bz4+9+D5azX22us9W+x9I72kp4H46reZ+OoXcz9igveAfuR6H%0A6fjGbpX2FMyyypa0knvKya6kfX6GwNUFWEymIvC0ZzzPfvT7XmGj4bDxfr/5a6+x3/2N1zYef8IT%0An2w333pH4/FpHvikpz/Lztx0y9jV43d3tu3lX/1P7VU/9dr63KM+/6d//Pvtv//ifx57m4XFJXve%0A57947DkXc/Chj/iwsaf193r2+294nT3jeZ8/9jwOTl/gKXc9237hJ3+48cb6ff91v/Kz9X7bHQ+x%0AOx/+SLv19jttcWnZFhaWTL9GtM8vLB7UB+PBMZ2n/45mZtM/3cGGwGUI7KV/MWYzrciuMLtC7emP%0AEY1bp9qrQ+wLKci+MDpn7fRHDP2Zq5WKuCq7eh4s99rnMXge6xhYj7XOyefxulj7s+KoumnXB/Vj%0A/qE19y3W3tPY1I/nUCOAAAIIIIAAAggggAACCCCAwHQECLZPx5G7IIAAAggggAACCCCAAAIIIIAA%0AAggggMAxCORBIgUCtcW+6tj3Oo6qFYTSmO8eNFdftc+9bhpjiD3WOj+f5/fwZ8Uxr5eq87Y4OJc+%0A7T1pTdT5tJr7mRR0P2O99koCeGCJdols96q0S8ZstlMdrObesuU5We33+YrAUQTWzt5sT/zEp9of%0AvfE3G2/z8z/x79Iq4ecbj9/1rM9uPDbtAwr9vujFd9uPpTD+uO39977Hvu6fv9C+8Tt+xB794U8Y%0Ad2rjsX5/z179H75vbJjZL37JS19ht9z2IT697PFDH/24idf+6mt+zj71OS+sA6ITT+aEqQk89iM/%0Axh7/sU+yv/iTP5h4z/f9w7tN+6Vu7U7Hbr/jofaQRzyqXvX9oWl82Ic+Jj33Ey/4+Xip9+X861NA%0Af07Y2avqFdk3u5XtNf/9pHRmlVZl3zIF2ReH99uc7f/hQn/WaqV/HqYeU60/U+W192LwvFTH0Hqs%0AdW4+z6/XM73nz/denKvW5j2v46ham5+7P9v/WurF49QIIIAAAggggAACCCCAAAIIIHB8AgTbj8+W%0AOyOAAAIIIIAAAggggAACCCCAAAIIIIDAlAVi0EhBcN9iP/Z0jo75uXFUrV0BKa81KoTuc6/zYHqc%0A5yH2SfN4rdfxuer5831sV32bG73PTg3vtVHVSqu5n7Gd9pr10qruw1ZKr4etnwJr929X9a5cl1Zy%0AX51v23IaZzvhREoELlHgrmd/9thg+7hQ+8zMrD310597iU882ukv+Mdfbr//m79qb/njN4690bv/%0A/u/sq178mfbFX/G19tn/5J/Vq2SPvSAc/Is/+UP7oe/4BrvnHW8L3XL58Z90lz3nc76ofPASuzfd%0AcrudPnOTnVv/YOOVerfveNlL7Bu/80dsbi79BlDY9HuMzttLK7x/3JOfVjiD1uUIfP23/KB95Zc8%0A185t3H85l0+8Rv9ywnvf/c56N/uNw/Mf/sjH2Bd82Vfapzzzs/gLDYcqN2ahPwtse5g9/eW39J96%0A46Y/Y2g19sXhRh1o77RG+4Hwwqrs+jOV/tyUjx42L415WH3SPN7Dn+PP9LnGpl0fVMdKY+zVJ4Qv%0Afk1oUSKAAAIIIIAAAggggAACCCCAwFUQINh+FdB5JAIIIIAAAggggAACCCCAAAIIIIAAAggcXSAG%0AkBTO9C32856fF8e81lx7DJh7nQfRfe7juFB7fsyvKY1Nz1e/nfblat2WBikwOTDrtZbrkLvC7v32%0Asn/kekyn2vmu9lE9X5w1W1lopaB7yxZSvR/7uuASJgg0CnzS059lc/MLttdLv6gucVOoe/XU2iVe%0AdbTT9XvB16WA8b940afZzvbW2JsNBwP7T//+e+znfuJV9pS7nmVP/4wX2MMf9Vg7e9Mt9Wf2i8+f%0AW7f3pxW23/hbv2a//b/+20UF2nWtPvtLX/59fpupjE97xvPsv/2X/zT2Xr/3htfVK9J/8qc+p16R%0A/uGPfGy9qv773vtu+5M//B37nV//7/WK4bL6hf/1lhSWPzv2fhy8OIHb73yYfesP/mf7t1/7Zbb+%0AwQ9c3EVTOOvv3/439j3fdLe9+se+1170ZXfbpz/nc03/egHbjSHQ7Ve2lRZYP5/23RRqH7fNjnZS%0AiH3DFkfrtlDt//6o3wdaHQXGO4eh8VKgPA+e50F1Px77sS4d9+f4sTiv3yu9m/d8rs/ntUaf18XB%0AsVLtPY1+XexRI4AAAggggAACCCCAAAIIIIDA1RUg2H51/Xk6AggggAACCCCAAAIIIIAAAggggAAC%0ACExBIA8mKQCuLe/7o9TXOT6qr7lfp1EBKu/5qBC66jh6MN37mpdC7LEX6/z8eJ94b+9rjPWi7aaV%0AVnesGr7HBlXHujNnbfdgNfeRXbhE+24/hd1S8O0Dm5V12lrJPYXcF8yW51r13H0YESgJLC2v2JOf%0A9ow60F06Pq5317NfMO7wsR277Y6H2L/6f767DvtezEN63V17/et+pd79/JXV07a4tFwHlAeD9B/R%0AJW6rp8/Yt7/q1XbTLbdd4pXjT/+0Z3/OxGC77vDXf/En9T7ubvo9RavOP+HMk8adxrFLEHjcE55o%0AP/6Lb7AffeU3X/Dr6RJucdmnajX3H/jWr7PX/PxP2nf9yM/a2tmbL/teXHhyBYbp76xt71kKs1fp%0AL7BVpnnT1rKRzQ/Pp1XZ1+sw+4z1D/+M1DpYgV1/Jorhca815rX3JgXWS8f92nyMz/fnqZfv+oze%0A8zqOea25b7qODQEEEEAAAQQQQAABBBBAAAEETrYAwfaT/f3h7RBAAAEEEEAAAQQQQAABBBBAAAEE%0AEEDgMgRicEmBTd9iP/Z0jh9T7dd47XMFzWPP53H0MHrTOC7Urmvy4/m99fzYi++j1dxnR/fZyvAD%0AVqWwW7dzOoXcT1u3fcYG7ZRgD5sCcBu7VdpTQMwqW1LIfT6t6J72+RmCX4GKMgjc9azPvuRg+8Li%0Akj35qc8Md7my5ac++7Otnf4mxyu/+avscoLpW5vnTPvlbDffeod917//OXvYhz76ci4fe82Hf9TH%0A2Ud93D+yt/zxG8eed7EHd7Y3L/ZUzrtIgYWFRet1L/1fOLjI20887e1/81b7mi97gb3yx3/R9GuR%0A7doX2Ev/UstmWpF9qzeqQ+3px37j1kl/ENgPsm+kUPuGtdOPdv1Zp5WKuCq7ejFI7oFz7/s8jnlg%0APc5jHa/Ja79/HFU37fqgfsw/tOa+xdp7Gpv68RxqBBBAAAEEEEAAAQQQQAABBBA4OQIE20/O94I3%0AQQABBBBAAAEEEEAAAQQQQAABBBBAAIFjEMgDTR5Sj33Vse91HFUrlKUx3z1orr5qn3vdNMYQe6x1%0Afj7P7+HPimNeL1VpddaBArn3pLVZ520nBdy7nTPWa6+kpFdasv1gUy5uO634up3CctpmO5WdWmil%0AkHsrreauUNh+n68IfMJT7jKtYH4pQe9PevqzbGFx8ariPf2Zz7e1tZvsW77uy21ne+uKvMtDHv6o%0AtFr2z9mtd9x5bM/7mm/+XnvJiz7N9npHD0+vnDp9bO95I9548/yGveJrXmxv/dM3NX781VNrpn1v%0Ar2e99D3c6+2mvXf486jxwks48N53vcNe+fKvtu/+0Z8n4HsJbiflVP183tmrUpDd6lXZFWxv3iqb%0AH23ZQlqVfWm0brPV/u8L+jNOK/3lnnpMtf4s47VGD5zH2nv5GEPrsdZ5+Ty/1u8fx7zWXLu2vPZe%0AffDgi587qRePUyOAAAIIIIAAAggggAACCCCAwMkWINh+sr8/vB0CCCCAAAIIIIAAAggggAACCCCA%0AAAIITFkghqAUBPct9mNP5+iYnxtH1doV3vJao0LoPvc6D6bHeR5inzSP13odn6ueP9/HdtW3uep9%0AVvXvtWHVqgPuu+0166VV3YetlF4PW39o9sHtqt6VL9Mq7qfm27Y8n1aE75ByD1Q3XDk7O2dP/fTn%0A2ut+5Wcv+rPf9awXXPS5x3nix3ziJ9sP/MRr7Ie/59/Yn7/5fx/bo+bTKt1f8KV32wu/6CWm+ji3%0AD3noI+wbvu1V9j3/5m7r99M/03CE7aabbzvC1VwaBba3Nu1r/9nn2N//3V/H9gX1Iz7scfadP/wz%0AdtMtt1/Q10RB934KuO+H3bsHY8/Ob9xv9773Hrv3PffYu975t/am33vDRf0rBH/6pt+t/5t9zud8%0A4YOeRePkCehn8PZBmH2zm/5M8cAfVR70sh0b1KuxL6QV2bU6e6c1OgyEt9qdB+qDwLj+vKI/08Qx%0AD6DHeSmsHnuxjtfl99cz43N9no/6gOqVxtirTwhf/JrQokQAAQQQQAABBBBAAAEEEEAAgWtUgGD7%0ANfqN47URQAABBBBAAAEEEEAAAQQQQAABBBBA4OgCMQilALhvsZ/3/Lw4enhc53qtMQbMvc6D6D73%0AcVyoPT/m15TGpuer3077TLVuy4P7LWXirNdaTqu5r9Vh93572T9yPYplMy36utkd1fPF2cpW0mru%0Aq2k198XZC05lcoMIPOMzP/+ig+0K7X7ckz/lxMgoTPy9//G/pkDw6+0n/t132dvf9pdTezf9viGb%0AF//fL0th5SsXEn/qpz3XTp0+Y9/2DV9hm+fWL+vzfMRHfbzdfufDLuraVgrGjtva4V+DGHdefmzS%0AfVuXed/8OflcAdxx26TjpWu//1teOjbU/viPfZJ9yw/8ZP2vH5Sun5ubN+3Lq6dKhw9799/3fnvt%0Af321veYXfnLi9/6Xf+bHjWD7Id2JK7r9g1XZ08rsuynUPm6bHe2kVdlTkL3asIXRZn2qfv9ppb94%0A1mo9EGb3cLmOea3Rd++XwumxF2u/Nu/5vfy4zzXmtV7Y+z56r/4wB8dLtfc06lo2BBBAAAEEEEAA%0AAQQQQAABBBC4/gQ6/zZt19/H4hMhgAACCCCAAAIIIIAAAggggAACCCCAAAKXJuDhKh/9ap/7qH6p%0AVpjL+157wCsfPRDmox/X3Hf1vC6N+XG/h/fjXO/l87zWfLY1SAG5TVsZvt9WBu+zmdGuKS42as9Z%0AisE7RT0OUr59Jy0Mvb5T2f1p76WVZbXNtNMzyJjtY1znX2+9/U4bDgb2tr/6s3ps+rg67+u/9YdM%0Aq4qftO3Oh32oPfeFX2yPfMxH2sLikp1b/6DtbG9d8mu203+zT3jik+35X/BldvfLvtM+4/kvsqXl%0AlUu+z1EvuP1DHmqf+blfYvPzC/Z3f/3WesXvi7nnzMysPf0znm8vfcX32+LShX+ppen6ne1N+/M/%0A+YP6L/Hk5zzuCU+0z/uSf2kzs5f+t17m5hbs93/rf9peL/1Nmmw7vXbWvvhffJ3dfOsd2ZGjT0fD%0Aof3xG38z/UWkg9/Mwi0f/qjH2j/58q+6pJX3FSD/lZ/9/8JdLiwf9djH2/f++C8l76P/OtH37KM/%0A/pPsyU97hv3Wr73Get0H2/nTtdr7k5/2zCv6ly782YwPFhimn6VbKcSufx3lPef0L6Rolfb0d80e%0A/Msw/TwepSD7OVsd/IOd7b/DTg//wZZs02Zt7/Bnu//s9z8vzMzM1H+G0JjX3pubm7PZ9N9q3GMv%0A1vEc1X6PfNTz/Xn+Lhqb/gyivv+5RGNea+6bH/fR+4wIIIAAAggggAACCCCAAAIIIHB9CbTS6jzj%0A/9r/9fV5+TQIIIAAAggggAACCCCAAAIIIIAAAggggMAlCzT9z6ixn9c+1zhu12rrOh7H0grssZev%0A3D5p7tfmz4nz0juO0v963Ouctt32aeu2z9igvdBop+jZUlrFfXXebCXt8zMPhNEaL+LANS0w6Pft%0APe96h23cf5/19/bSr+NRHWieS+Fqhdpvue1DrqnP9/dv/xt78//+7foznV+/3zY2Pmgaz6VAsIKc%0AazfdYmtnbra1szfZmVQ/4lGPs094yl2Nq25frQ+//5cO3mJ/9sdvrFcNP59Wcd88v1F/j1bSCuCn%0AUkj84Y98jD3y0R9hH/ukp15WEL+7u2P3vONt9V8G0PMWlpbstjsecuTguX6v0n218rxC2vMLC/X7%0APvQRH1YHY4/LVGH6v3+7Ps9m7aTA+E233m76CwOXssn6C5/98cVwvu6jv/TwIz/zP4/lL3u87a/e%0AYl/94s+ywaDf+Mpf8TUvtxd+0Usaj3PgeAX20r+QspnC7Fu9UR1iH/f/oe1Ue7Y4XLfF0YbNp1B7%0Au1Ud/uU5D3b76OFwzUsBcu/5GIPm6sV5rP380ujPiqO/T2mUrPqlMfbqE8IXvya0KBFAAAEEEEAA%0AAQQQQAABBBBA4DoXINh+nX+D+XgIIIAAAggggAACCCCAAAIIIIAAAgggMH0BhcBLW+x7Hce81tx3%0ABTpj7XMPpTeNMdQea52fz/N76HnqxTGv/Z30efs2bzsp4N7tnLFeO6023LpwNfdoMtsxO7XQSiH3%0Ali3PKdAWj1IjgAAC15/AL736x+w//uC3NX6wf/kN327Pf9GXNh4/6oGXfvkL7K1/+qbG23zOF36F%0AveSlr2g8zoHpCuhPCjt7Vb0y+/ndyvYKq7E/8MTK5kdbaWX2FGZP+5ztr76fh8QVMo89D52r53XT%0AGEPrsdb5+Ty/h98/jnmtuXZtee29+uDBFz93Ui8ep0YAAQQQQAABBBBAAAEEEEAAgetfYOb6/4h8%0AQgQQQAABBBBAAAEEEEAAAQQQQAABBBBAYLoCMYyl4LdvsR97OkfH/Nw4qtauEJnXGj1wHus8mB7n%0AeYh90jxe63X+rPg+qttV3+aq91nVv9eGVasOuO+216w3s2ZDm/WPXI/9FOD74HZV78q5aRX3U/Nt%0AW56vbLZDyv0CLCYIIHDNC+j3yNf+0qsbP8fC4pJ9+nM/t/H4NA585Ed/wthg+/33vW8aj+EeYwQG%0A6Wff1kGYfbObfpY/8EeEB13VrtK/dpBWZF8YbtRh9k5rtB8Ibysg3jkMh+vPD9r154R8zAPocV4K%0Aq8derON18Tlex+f6++SjPqB6pTH26hPCF78mtCgRQAABBBBAAAEEEEAAAQQQQOAGFiDYfgN/8/no%0ACCCAAAIIIIAAAggggAACCCCAAAIIIHB0gRjIUrDRt9iPPZ3jx/x8jb7rXK81KnTuc6/zILrPfRwX%0Aas+P+TWlsen56rfTPlOt2/LgfrOBWa+1nFZzV8j9rO21lvwj12M61TbT4rOb3VE9X5ytbCWt5r6a%0AVnNfvDAPf8F1TBBAAIFrReD++95v7333Oxtf92M/8ZNteWW18fg0Dpy9+baxt1G4nm36At3+wars%0APbPdFGoft82OdvaD7FUKtI8261P1Z4JW+gtfeZjdQ+VxVO27riuF02Mv1n5d3tN9/JhGn9fvdXDM%0Aa72w1z56r/4wB8dLtfc06lo2BBBAAAEEEEAAAQQQQAABBBBAoCRAsL2kQg8BBBBAAAEEEEAAAQQQ%0AQAABBBBAAAEEELgMgTyopQC4tthXHfuqY09zP65RITPv+agQuuo4ejDd+5qXQuyxF+vS+fFe8Vn+%0AHn5c46LtppDejlW996Sc+4xpJfdu56z1OqdsZJ0LNHf7KfyXgoAf2Kysk1amXV2wFHI3W55LIb32%0ABacyQQABBK4Jgff9w7vGvuett9859vg0Dr7tr94y9jY333rH2OMcvDgBrcK+nQLs+39hq7LB/t/Z%0AKl7cSj8B54fn6xXZF0fr6adj//DPBK2DELn+DOCB8lh72Nx7PteYh9PzXul4vD7Wfv84qs53fUDv%0AeR3HvNbcN13HhgACCCCAAAIIIIAAAggggAACCFyMAMH2i1HiHAQQQAABBBBAAAEEEEAAAQQQQAAB%0ABBBA4DIEYpBL4W/fYj/2dI4fU+3XeO2jAmlea8xD55pP2seF2vNj8V5Nz4vv065GNlt90Fb799lo%0AL63m3jmdgu6n66D7oJUS7GEbpoTgxo7Ve4r821JaxV0hd+1zMwThAhUlAgicYIH3vffdY99ubj79%0ADZ5j3v7mL/907BNuuf1Dxh7nYLNAf2h2Pv3LI1u9UQq1619WaT63U+2lVdnXbWm0kULt56zd2v/Z%0A3kp/katpVXb97Peweay952MeWI/zWPv5pdHvH0fVTbs+qY6VxtirTwhf/JrQokQAAQQQQAABBBBA%0AAAEEEEAAAQQmChBsn0jECQgggAACCCCAAAIIIIAAAggggAACCCCAwNEF8oCXguDaYl917Hsdx7zW%0A3HcPuGvuYfRYey8fY5A91jovn+fX+v3jGOt2epdOlVarHZwzG9yT1qqdt532GevOnLFeayUBPLBE%0Au0S2e1Xaze5N9WynslMLLVs5WM39IFcnNjYEEEDgRAno98Zx23ve9Y5xh4987N733GPveuffjb3P%0AE5/0tLHHOfiAgH4e7aYA+2b6mXR+t7K9FGxv3iqbG23tr8qeAu1zlhLwadPP9FZHgfF2XStkXvfU%0AT7uHzmPtvXyMofWmOr/G537/OOa15toP3zvU3qsPHnzxcyf14nFqBBBAAAEEEEAAAQQQQAABBBBA%0A4GIECLZfjBLnIIAAAggggAACCCCAAAIIIIAAAggggAACUxaIoTAFwX2L/djTOTrm58ZRtXaF2LzW%0AqKClz73Og+lxnofYJ83jtV7H56rnz/exXfVtrnqfVXv32rBqpVXcU8i93k/b0Gb9I9ejVsj94HaV%0AdqtXvF3WSu4Kus8p9M5q7hdgMUEAgasqcMttd4x9/pt+9/V2/33vt7M33zr2vMs9+CP/7zeNvfQj%0APurj7dbb7xx7zo1+cJB+5mztVWlV9hRo76afoQ/8aH4QTbsapNXYN2wxrcquvZN+gulndGlVdvX1%0A8zkfPXjeNMYAu86J81jn1/tz1K/fKTzf5/moD6heaYy9+oTwxa8JLUoEEEAAAQQQQAABBBBAAAEE%0AEEDgSAIE24/Ex8UIIIAAAggggAACCCCAAAIIIIAAAggggMDRBWIwTAFw32I/9nSOH/PzPThemseA%0Audd5EN3nGvNAe94rHY/Xx1rvo7m/X6y1mvtMtW7L/fstLeWeVnBftt2DoPtea8k/cj0qYLiZFsFV%0A2FDb4mxlKynkvjrfSnXd4gsCCCBw1QTufNiHjn12v79nr3zFV9m3/eBP2czs9H7T0u+tr/rOb7Q/%0A/N3fGPv8Zzzv88Yev1EPdvtVWpVdK7NrhfYHfv6WPGZHO7aQVmRfrM7ZwmizPkU/i0thdg+Vx9ED%0A6LpGdSmcHnux9mtLPb9ffFb9XlmgXS/sfR+9V3+Yg+Ol2nsadS0bAggggAACCCCAAAIIIIAAAggg%0AcFwCrfQ/eI3/X2mO68ncFwEEEEAAAQQQQAABBBBAAAEEEEAAAQQQQGCiQNP/hBv7XscxrzWPuwfM%0A46g6n5dC7LEXa12bz/VMv2+8d+ldhOH9gc3YbvtgNff2KatanUarTjsF3BfSau5pRfflFHRnMfdG%0AKg4ggMAxCnzNlz7f/vItfzT2CY//2CfZS1/+vXbnwx459ryLOXjPO/7Wfvh7/rX92Zt+b+zpH/a4%0Ax9urfup/1EHqsSfeAAf1l6S2tSp7+otS59NflBqMmj90qxrZ/Oh8HWZfGq2nn0r9w1C3B8M1eqA8%0A1h5E957PNZbC6bEX63hdqfb7x1F1vutTes/rOOa15r7pOjYEEEAAAQQQQAABBBBAAAEEEEDgSgkQ%0AbL9S0jwHAQQQQAABBBBAAAEEEEAAAQQQQAABBBA4ooBC36Ut9vPa5xrH7XnoPIbRm+o8xB7nsc6v%0A13t4z99Jc6/zUUHEXud0CrqvWTet6D5opQR705byd8tzWsl9P+g+N0Mgr4mKPgIITFfgf/zyT9sP%0AfcfLJt60MzNjH/MJT7Gn3PVs+0ef8hl29uZbJ17jJwwHA/ujN/6m/fprf8l+7w2vM83HbQolv+qn%0AXmuP+YiPHnfadX2sP9xfkX2zO0qhdv0FquaPO1P1bH64YYujjRRoP2ft1v6/kOKh8DgqaO5zD51r%0A7nU+5oH1SfP8es39/nH0dyiN+qRZDsqTAABAAElEQVTql8bYq08IX/ya0KJEAAEEEEAAAQQQQAAB%0ABBBAAAEErogAwfYrwsxDEEAAAQQQQAABBBBAAAEEEEAAAQQQQACB6QsoAF7aYt/rOOa15r7HgHkM%0An3vdNMYge6x1fj7P76FnqxfHvPb30+ftp2D7bvus7XbWbK+9ail2WGKoe3NpoffVhZataDX3FHhn%0A4dlGKg4ggMARBfR73Uu//AX2f/78zRd9JwWIH/3hH2W33vEQO7121k6fuakeV0+fSaH1vu1sb9nO%0AzpZ94N732t/99V/Y29/2V9bf6130/e9+2XfY8z7/xRd9/vVwon407vbTiuy9yjZ3zfaG5Z+V+5+1%0AsrnR1sGq7Bs2V6UL0paHxD1U7n0PnWvuddMYA+yx1vn5PL+H3z+Oea259vjeXsexPiF98XN9Xjon%0AHqNGAAEEEEAAAQQQQAABBBBAAAEErqQAwfYrqc2zEEAAAQQQQAABBBBAAAEEEEAAAQQQQACBYxJQ%0A8Lu0xb7XpVG90u6Bcx3zQHqsvedjHmKfNPfr4uj3j6Pq0j6y9uFK7t32aRu2ZksMda+dcn8r8ynk%0AvqDV3Fs20248lQMIIIDAZQm8513vsH/1Rc+x7a3zl3X9NC/6yn/93fbcF37xNG95Yu81GJltpSD7%0AVlers6efV+UfifX7t6tBvSr7klZlT3vHhg8KsntYXKPC5vmYB9DzeR5Yj/NY59f5c/yZPtfYtOtD%0A6VhpjL36hPDFrwktSgQQQAABBBBAAAEEEEAAAQQQQOCqCxBsv+rfAl4AAQQQQAABBBBAAAEEEEAA%0AAQQQQAABBBCYroAC4KUt9kt1DI7r+jhX8NznXnsYXX2vfcwD7erHXqz9mqbR758/3+c+6p27rWXr%0Ads7U+15rSa3GbTFl4PdXc2+ZajYEEEBgGgL3vONv7RVf/U/tve9+5zRud8n3OLV2xu5+2Xfapzzz%0Asy752mvpgm4/rcieFq9XmH0n1eO22dFOvSr74uicLVSb9alNQXEPlcfRA+i6xutSQN17Pvq5GvNe%0AvJeO+9zfy3uaa/O+j96rDx4cL9Xe0+j3ij1qBBBAAAEEEEAAAQQQQAABBBBA4CQJEGw/Sd8N3gUB%0ABBBAAAEEEEAAAQQQQAABBBBAAAEEEDgGAQW/S1vsex3HvNY87gqiax5HD6d7X/NSiD32Yl06P94r%0APqv0Lvqc3h9UM7Z7EHLvtk9Z1eqUGOpeJ63erlXcV9Nq7stp7OznCBvP5wACCCAwTmDz/Ib96Ctf%0Abq9/3S/XvyeNO3eax575vBfZP//qb7JTa2enedsTcS+twr69t78q+/m0Kvtg2PxarWpk86PzdZh9%0AabRuM9Y/DHV7MFxjDI97rTGvvZeH09WPvVj7NU1j0/Pj+6nW5j2v45jXmvvm1/ucEQEEEEAAAQQQ%0AQAABBBBAAAEEEDjpAgTbT/p3iPdDAAEEEEAAAQQQQAABBBBAAAEEEEAAAQSmKKDQd2mL/bz2ucZx%0Aex4613zSPi7Unh+L99J7+NzfSXOv81GByF77dAq6r9WruQ9a8yWG/V7KES7P7ofcV9NpczOk3Jux%0AOIIAAuME7nnH2+yn/8P32++8/rU2Go5JYo+7yYRjC4tL9ersz33hF9tjP/JjJpx9bR3uJzKtyr7Z%0AHdl2Gss/wfY/00zVs/nhhi2ONlKg/Zy1W9VhINyD4T4qbJ7XTQF09fPA+qR56V56nj/XR3+H0qhP%0ApX5pjL36hPDFrwktSgQQQAABBBBAAAEEEEAAAQQQQOCaESDYfs18q3hRBBBAAAEEEEAAAQQQQAAB%0ABBBAAAEEEEBg+gIKgOdb3vN5HPNac99jwDyGz71uGmOQPdY6P5/n99Cz1YtjXvv76fP2bT6F3M/W%0AQfe99moKSzaH12fTQu+nFlq2kkLuS3MpmNh8ak7JHAEEEKgFtjbP2R/8zq/b77/hV+3Nf/DbtrO9%0AdSSZszffZo/5iI+2p9z1LHvaM55nCrdfD5t+JO32zbQi+2bXbG/w4J9Rh58znTxXbR2syr6R6t36%0AUB4Sz0PkHjrXeV43jTHAHmudn8/ze/j945jXmmvXltfeqw8efPFzJ/XicWoEEEAAAQQQQAABBBBA%0AAAEEEEDgWhIg2H4tfbd4VwQQQAABBBBAAAEEEEAAAQQQQAABBBBA4BgFFPwubbHvdWlUr7R74FzH%0APJAea+/5mIfYJ839ujj6/eOourSPrG277f2V3LtpVfdha7bEUPeUP1ydTyH3hf1xpt14KgcQQACB%0ARoH33/seu+ftb7N73vE39p53vdN2tjatu7ttuzs7adyxwWDPlpZXbXll9XA8tXbWPuxxj7dHf/hH%0A20233NZ472vtwGBktpWC7FspyL6ZRv0LG01buxrUq7Iv1auyb1inNTwMhHswPI4Km2sexzyAns/z%0AwHqcxzq/zp/jz/J5fJ+81udUrzTGXn1C+OLXhBYlAggggAACCCCAAAIIIIAAAgggcF0IEGy/Lr6N%0AfAgEEEAAAQQQQAABBBBAAAEEEEAAAQQQQGC6AgqAl7bYL9UxOK7r41zBc5977WF09b32MQ+0qx97%0AsfZrmka/f/58n/uod+62lq3bOZPC7mes3x6/CvJiysCv1qu5t0w1GwIIIIDAZIFuWoldK7IrzL7T%0AL/+88bvMppXYFwb32+LonC1Um3U7D4j73EPlcfQAus7xuhRQj71Y65p8Hu8Vn5W/h+bavO+j9+qD%0AB8dLtfc0+r1ijxoBBBBAAAEEEEAAAQQQQAABBBC43gQItl9v31E+DwIIIIAAAggggAACCCCAAAII%0AIIAAAgggcAwCCn6Xttj3Oo55rXncFUTXPI4eTve+5qUQe+zFunR+vFd8Vuld9Dm9P6hmbDeF3BV0%0A77ZPWdXqlBjqXiet3q7V3FfTau4rcwpQNp7KAQQQQOCGEtAq7Nt7+6uyn0+rsg+GzR+/VY1svjqf%0AwuzrtjRatxnrH4a6PRiu0QPlsfbguvd8rjEPp+e90vF4faz9/hrz2nsatfnc6zjmtea++fU+Z0QA%0AAQQQQAABBBBAAAEEEEAAAQRuBAGC7TfCd5nPiAACCCCAAAIIIIAAAggggAACCCCAAAIITFFAoe/S%0AFvt57XON4/Y8dK75pH1cqD0/Fu+l9/C5v5PmXuejgpm99ukUdF+rg+6D1nyJYb+X8ozLs/shdwXd%0A5zr7AcfmCziCAAIIXF8Ceym8vtWztDL7yLbTWP7Jsf+ZO1XPFoYbaVX2jTSes3arOgyEezDcRwXM%0A8zqGzvM6D6xPmufX+/Py0d+hNOpTqV8aY68+IXzxa0KLEgEEEEAAAQQQQAABBBBAAAEEELihBAi2%0A31Dfbj4sAggggAACCCCAAAIIIIAAAggggAACCCAwfQEFwPMt7/k8jnmtue8xYB7D5143jTHIHmud%0An8/ze+jZ6sUxr/399Hn7Np9C7mfroPteezWFNpvD67NpofdTC/tB98UUeG83n5pTMkcAAQSuCQH9%0AKNjtm2lF9s2u2d7gwT8bDj9IOnm+2rb54f1pVfYNm6t260OlkLgHynXMQ+ex9l4+xgB7rHVePs+v%0A9fvHMa81164tr71XHzz44udO6sXj1AgggAACCCCAAAIIIIAAAggggMCNJkCw/Ub7jvN5EUAAAQQQ%0AQAABBBBAAAEEEEAAAQQQQACBYxRQ8Lu0xb7XpVG90u6Bcx3zQHqsvedjHmKfNPfr4uj3j6Pq0j6s%0A2mkV97UUcj9j3bSq+6g1W2Koe8pBrs63bCWt5K5xpt14KgcQQACBEy0wHGlV9v0g+9ZeZZo3be1q%0AYAujc7Y4XK9XZ++0hoeBcA+Gx1Fhc83jmAfQ83keWI/zWOfX+XP8WT6P75PX+pzqlcbYq08IX/ya%0A0KJEAAEEEEAAAQQQQAABBBBAAAEEEDgQINjOLwUEEEAAAQQQQAABBBBAAAEEEEAAAQQQQACBYxFQ%0AALy0xX6pjsFxXR/nCp773GsPo6vvtY95oF392Iu1X9M0+v3z5/vcR71zt7WcAu5n6qB7v72kVuO2%0AmDLwq2k195UUclfNhgACCJxkgW5aiV0rsm+lfadf/n3e3382rcS+kILsi8ONtEL7Zv3vWuQBcZ97%0AqDyOHkDXOV6XAuqxF2tdk8/jvfxZ3svfRZ/Dez56zz+j+r7F2nsam/rxHGoEEEAAAQQQQAABBBBA%0AAAEEEEAAgfS/o6T/oX38/+KEEgIIIIAAAggggAACCCCAAAIIIIAAAggggAACUxBo+p+jY9/rOOa1%0A5nFXEF3zOHo4XX2F1330vo8x2B5rHc/n/gy/1ucafdcx1dq8N7BZ222vpRXdtZr7KatanUZNrd6u%0AgPtqWs19ZU5BzsZTOYAAAghcEYFR+i1tO63GriD7ZlqdvT8c89hqaAspwK4g++Lwfpux/mGo24Ph%0AGkuBcg+u+3Gfa8zD6XmvdDxeH2u/v7+PjnkdR31Kn3sdx7zW3Dddx4YAAggggAACCCCAAAIIIIAA%0AAgggcOkCBNsv3YwrEEAAAQQQQAABBBBAAAEEEEAAAQQQQAABBI4o4OHv/Daxn9c+1zhu93B5HD2M%0A3jTmIfY4j3V+vd7De/5OmnudjwqI9tqn00ru+0H3QWs+J3hgnnKRy7P7IXcF3ec6BCUfwKFCAIHj%0AFNhL4fWtblqZPQXZt3vpL+qMedhMtZdWZd+whdF6Gs9Zu1UdBsI9GO5jDJF7HUPneZ0H1ifN8+vj%0AM/QOPvf3KY36qOqXxtirTwhf/JrQokQAAQQQQAABBBBAAAEEEEAAAQQQuEQBgu2XCMbpCCCAAAII%0AIIAAAggggAACCCCAAAIIIIAAAtMXUAA83/Kez+OY15r77gHz0uhh9NIYg+yx1rn5PL9ez1Yvjnnt%0A76fPu2fzKeR+Nq3mvmZ77dUUHm0Or8+lhd5XF/aD7osp8N5uPjWnZI4AAgiMFdBvwbv9tCJ7d5TC%0A7C3rDR78e/LhDdLJ89V2CrGv22IKs89Vu/WhUkg8Bsk9dK7zvG4aY4A91jo/n+f38PvHMa81164t%0Ar71XHzz44udO6sXj1AgggAACCCCAAAIIIIAAAggggAACly5AsP3SzbgCAQQQQAABBBBAAAEEEEAA%0AAQQQQAABBBBA4BgFFPwubbHvdWlUr7R74FzHPJAea+/5mIfYJ839ujj6/eOourQPq3YdcN/tnLFu%0AWtV91JotMdQ95TFX5/dD7itpnGk3nsoBBBBAoCgwHKVV2dOK7Oe7Ztt7lWnetLWqfgqxn98Ps6fV%0A2Tut4WEg3IPhcVTYXPM45gH0fJ4H1uM81vl1/hx/ls/j++S1Pqd6pTH26hPCF78mtCgRQAABBBBA%0AAAEEEEAAAQQQQAABBKYoQLB9ipjcCgEEEEAAAQQQQAABBBBAAAEEEEAAAQQQQGC6AgqAl7bYL9V5%0AcFz38J6C53ntYXT1vfYxD7SrH3ux9muaRr9//nyf+6j37bVWbLe9llZ0P2P99pJajdtiysAr4K4V%0A3VWzIYAAAiWBblqJfTMF2bd6ZjspzD5um00rsdersqcg+3y1Wf97EnlA3OceKo+jB9B1jtelgHrs%0AxVrX5PN4L3+W9/J30Wfzno/e88+tvm+x9p7Gpn48hxoBBBBAAAEEEEAAAQQQQAABBBBAYDoCBNun%0A48hdEEAAAQQQQAABBBBAAAEEEEAAAQQQQAABBK6AgILfpS32vY5jXmsedwXRNY+jh9PVV3jdR+/7%0AGIPtsdbxfO7P8Gt9rtF3HVOtzXsDm61D7t16NfdTVrU6JYa610mrt59KIfeVhRR2n1OgtPFUDiCA%0AwHUuoN9KtlKAXWH2zW5lgzGrsls1tIUUYF9MQfaF4f3pd53+Yajbg+EaS4FyD677cZ9rzMPpea90%0APF4fa7+/v4+OeR1HfVt97nUc81pz33QdGwIIIIAAAggggAACCCCAAAIIIIDA1REg2H513HkqAggg%0AgAACCCCAAAIIIIAAAggggAACCCCAwBEFPPyd3yb289rnGsftHi6Po4fRm8Y8xB7nsc6v13t4z99J%0Ac6/zcZSCqr3O6cOg+6A1nxMczpXPXJ7dD7mvpqD7XIfA5iEOBQLXqcDeQCuypzD7wars+j2jaZup%0A9lKIPQXZR+tpPGftVnUYCPdguI8xRO51DJ3ndR5YnzTPr4/P0Dv43N+nNOpzql8aY68+IXzxa0KL%0AEgEEEEAAAQQQQAABBBBAAAEEEEDgKggQbL8K6DwSAQQQQAABBBBAAAEEEEAAAQQQQAABBBBAYPoC%0ACoDnW97zeRzzWnPfPWBeGj2MXhpjkD3WOjef59fr2erFMa/9/fR5+60F22mfsW5nzXrt1dRpDq/P%0AzZitptXcFXJfSqu5N5+ZSzJHAIETK5B+69vpa0X2UQq0m3VTsL1xS7+/zFfbKcSuIPu6zdtufWop%0AJB6D5B4613leN40xwB5rnZ/P83v4/eOY15pr15bX3qsPHnzxcyf14nFqBBBAAAEEEEAAAQQQQAAB%0ABBBAAIGrI0Cw/eq481QEEEAAAQQQQAABBBBAAAEEEEAAAQQQQACBYxRQ8Lu0xb7XpVG90u6Bcx3z%0AQHqsvedjHmKfNPfr4uj3j6Pq0j6s2nXAfbdzJq3qvmZDS0n2hq2dcqErByH35RRyn+00nEgbAQRO%0AnMBgZLadVmU/302rs+/p96PmV2xVfVscna+D7ItpdfZOa3gYCPdgeBwVNtc8jnkAPZ/ngfU4j3V+%0AnT/Hn+Xz+D55rU+qXmmMvfqE8MWvCS1KBBBAAAEEEEAAAQQQQAABBBBAAIETJkCw/YR9Q3gdBBBA%0AAAEEEEAAAQQQQAABBBBAAAEEEEAAgekKKABe2mK/VOfBcd3Dewqe57WH0dX32sc80K5+7MXar2ka%0A/f75833uo96311qx3faaKejeby+p1bgtznrQvWWq2RBA4GQJdAdVWpU9BdnTquw7Kcw+bputdg+D%0A7PPVZv2vM+QBcZ97qDyOHkDXOV6XAuqxF2tdE+fxPn6//Pl+jkZtftxH79UHD46Xau9p9HvFHjUC%0ACCCAAAIIIIAAAggggAACCCCAwMkVINh+cr83vBkCCCCAAAIIIIAAAggggAACCCCAAAIIIIDAMQgo%0A+F3aYt/rOOa15nFXEF3zOHo4Xf1x4fV4LNa6Pp/7M+K9/Zl+TKN2bV4PbLYOuXdTyL3bOW2VtUsM%0Ada+TDp1Kq7mvLJhpNXfN2RBA4MoK6D9hrcauMPtmtzKt0t64VUNbSAF2rci+MLw//dfePwx1ezBc%0Ao0LlPvc6Bs299jGG00u90nE/Lx+bnu/v46M+Y157zz+/jpe2pn7pXHoIIIAAAggggAACCCCAAAII%0AIIAAAidPgGD7yfue8EYIIIAAAggggAACCCCAAAIIIIAAAggggAACV0jAw9/542I/r32ucdzuYfM4%0Aehi9acxD7HEe6/x6vYf3/J009zofR1XLep1T+0H3tKL7oJ0S7A2b8qPLs/sh99WFls11Gk6kjQAC%0ARxbYG2hF9hRmP1iVfVT+ezj1czrV3n6QfbSewuznrN2qDgPhHgz3USHzvM6D53GeB9YnzeO1Xut5%0AquPo71Aa9aHUL42xV58Qvvg1oUWJAAIIIIAAAggggAACCCCAAAIIIHCNChBsv0a/cbw2AggggAAC%0ACCCAAAIIIIAAAggggAACCCCAwPQFFADPt7zn8zjmtea+e8C8NHoYvTTGIHusdW4+z6/Xs9WLY177%0A++nz7rUWD0Puvc5q6pRXQ9a5czNmq2k199WUhV9Kq7k3n6mz2RBAYKxA+i1nu5/C7N1RCrSbdVOw%0AvXFL/13PVdspzK4g+7rN2259aikk7oFyHcuD5j4vjTHAHmudm8/z6/1ZccxrzbVry2vv1QcPvvi5%0Ak3rxODUCCCCAAAIIIIAAAggggAACCCCAwLUrQLD92v3e8eYIIIAAAggggAACCCCAAAIIIIAAAggg%0AgAACxyig4Hdpi32vS6N6pd0D5zrmgfRYe8/HPMQ+ae7XxdHvH0fVpX1Yta3bWauD7r2ZMza0lGRv%0A2Nopn7pyEHJfTiH3WVZzb5CijcADAoORVmU32+xWtrWn3wceOJZX7WpgC6NzdZB9cbRhnfRfpAfC%0AS6PC5urHMQ+g5/M8sB7nsY7X+TO85++iudelUZ9P/dIYe/UJ4YtfE1qUCCCAAAIIIIAAAggggAAC%0ACCCAAALXoQDB9uvwm8pHQgABBBBAAAEEEEAAAQQQQAABBBBAAAEEEJiugALgpS32S3UeHNc9vKfg%0AeV57GF19r33MA+3qx16s/Zqm0e+fP9/nPup9e62VOuS+2zlj/faSWo3b4ux+0P3UQssWUs2GAAL7%0AAt1BlYLs+4H2nRRmH7fNVrv7Qfbhhs1Xm/W/ilAKiavnQfI4xrC516WAeuzFWtfEuT/H76XR36dU%0A67P5cR+9559bfd9i7T2NTf14DjUCCCCAAAIIIIAAAggggAACCCCAwPUlQLD9+vp+8mkQQAABBBBA%0AAAEEEEAAAQQQQAABBBBAAAEEroCAgt+lLfa9jmNeax53BdE1j6OH09UfF173Yz76dRrznj/Dz/G5%0AxrzW5/T+wGYPQ+69zmmrrF1iqHsz6dBqvZp7y5bmzDrNpzbegwMIXKsC6T+ltCp7CrMfrMyuVdqb%0AtpaNbH543rQi++JwPf0bCXuHoW4Phmsshcg9bO7Hfe5jDKirF+ex9vObRr+/v4/O8zqO+ow+9zqO%0Aea25b7qODQEEEEAAAQQQQAABBBBAAAEEEEDgxhYg2H5jf//59AgggAACCCCAAAIIIIAAAggggAAC%0ACCCAAAJHFFDou7TFfl77XOO4XcFzHY+jh9Gbxhhij7XOz+fxHv4c9fydYu09H0dVy3qdU7bTXkvj%0AGRu05ksMdU951eXZlq0spLB7Ws19rtN4KgcQuGYF+sMUZu9Wdj6F2bUq+6j8W0P9+TrVXlqVPQXZ%0AR+u2MDqX/opIdRgI92C4jzFE7nVTAF39PLA+aV66l54dn+Xv0jTqQ+lYaYy9+oTwxa8JLUoEEEAA%0AAQQQQAABBBBAAAEEEEAAgRtYgGD7DfzN56MjgAACCCCAAAIIIIAAAggggAACCCCAAAIITF9Awe98%0Ay3s+j2Nea+67B8xLo3pNewyyx1rn5/P8Hnq2enHMa38/fd691qLttk5bN4Xce53V1GlefVnBdgXc%0AV1MWfimt6t58Zi7JHIETJJD+U9/u74fZtTp7dzD+3eZGW/WK7AtpVfZ5261PLgXFPVCuYx46j7X3%0A8jEG2GOt8/J5fq3fP455rbl2bXntvfrgwRc/d1IvHqdGAAEEEEAAAQQQQAABBBBAAAEEELixBQi2%0A39jffz49AggggAACCCCAAAIIIIAAAggggAACCCCAwDEKKPhd2mLf69KoXmn3wLmOeSA91t7zMQ+x%0AT5r7dXH0+8dRdWkfWse6aSX33fZ+0H3Umikx1L12ysmupHC7Qu4aZ1jNvdGKA1dfYDgy20wrsm/1%0ARml1drNh+T/x/V/b1aBejV1B9sXRRvqvYngYCPdgeBwVNtc8jnkAPZ/ngfVJ8/ze+fPi++S1PpR6%0ApTH26hPCF78mtCgRQAABBBBAAAEEEEAAAQQQQAABBBAoChBsL7LQRAABBBBAAAEEEEAAAQQQQAAB%0ABBBAAAEEEEBgugIKgJe22C/VeXBc9/Cegud57WF09b32MQ+0qx97sfZrmka/f/58n/uo9+21Vmwn%0ABd21mnu/vaRW47Y4m1ZzV9A9rei+kGo2BK62QHdQ1SF2Bdp39sr/Hfs7zla75kH2+dFm/a8R5AFx%0An8eQuXoxtB7neVhd58VerPNj8T5+//z5fo5GbX7cR+/VBw+Ol2rvafR7xR41AggggAACCCCAAAII%0AIIAAAggggAACkwQItk8S4jgCCCCAAAIIIIAAAggggAACCCCAAAIIIIAAAscgoOB3aYt9r+OY15rH%0AXUF0zePo4XT1m8LrsR9rvzbv+TP8uM815rU+p/cHNnsYcu+lFd2rVrvEUPdm0qGVBbNT821bTiu6%0Aa3V3NgSOW2CU/tPc7qUwewqyn+9WNkirtDdtLRvZ/PB8CrNvpFXZ19Ov7r3DULcHwzUqVO5zr2PQ%0A3Os4jgus58fidXnd9Hx/Hx/1GfPae/75dby0NfVL59JDAAEEEEAAAQQQQAABBBBAAAEEEECgSYBg%0Ae5MMfQQQQAABBBBAAAEEEEAAAQQQQAABBBBAAAEErpCAQt+lLfbz2ucax+0x4K7zPIjeNOYB9knz%0AeJ94f38nf77P4ziqWtbrnKqD7r20mvugldLrDZvytMtzKeh+sJr7XKfhRNoIXIbA3jCF2VOI/XwK%0As2+nVdkb/pOs79yp9g6C7Bu2MNqwtlWHgXAPhvuokHle58HzOM8D65Pm8Vqv9TzVcfR3KI36UOqX%0AxtirTwhf/JrQokQAAQQQQAABBBBAAAEEEEAAAQQQQOBIAgTbj8THxQgggAACCCCAAAIIIIAAAggg%0AgAACCCCAAAIITF9A4e98y3s+j2Nea649hsu9jqPqpj0G22Ot8/N5fo/4bB0rvY/39Hn3Wou22zpt%0A3RRy73VWU6e8OrTOneu0bDWt5r6asvBLKezefKbOZkMgE9Cq7H2zrRRm30yrs/cG2fFsOjfassXh%0AelqVfcPmqp36aCkk7oFyHcuD5j4vjTHAHmudm8/z6/1ZccxrzbVry2vv1QcPvvi5k3rxODUCCCCA%0AAAIIIIAAAggggAACCCCAAAJHFSDYflRBrkcAAQQQQAABBBBAAAEEEEAAAQQQQAABBBBA4BgFFPwu%0AbbHvdWlUr7TnQXOf5+F0n+ch9klzvy6Oeg/N41h6N/WG1rFue8122/tB91FrpsRQ99opr1uv5J5C%0A7hpnWM290epGPjAcWQqxpzB7b5QC7WbD8n9a+7+mqkFajf1cWpl9P8zeSb8iYyBc4XKfa/R5HPMA%0Aej7PA+uT5vm9S8+N7xRrfSjNS2Ps1SeEL35NaFEigAACCCCAAAIIIIAAAggggAACCCBwbAIE24+N%0AlhsjgAACCCCAAAIIIIAAAggggAACCCCAAAIIIDBdAQW+S1vsl2r14q57+NyD5pp77WF07/lcYx5o%0Az3ul4/H6WPv9S+/iPY3auq2VFHJfq1dz77eX6l7Tl8VZreSuFd1btpBqthtXoDuo6hC7VmXf2Rvv%0AMFvtHgbZF9IK7em/kgvC6zEoHkPm6sfQepznYXWdF3uxzo/F+/j9/R00z2t9Ou9pjPN6cnC8VHtP%0Ao18be9QIIIAAAggggAACCCCAAAIIIIAAAghcCQGC7VdCmWcggAACCCCAAAIIIIAAAggggAACCCCA%0AAAIIIHAMAh76zm8d+17HMa81913B87zOw+hN4fXYj7Vfn/f0HD/mz/XRj/m76DN6PbBZ2zkIuffS%0Aiu5Vq50THM61evtKWsn91HzbltOo1d3Zrl+BUfp7ENspxL6VVmbX6uz9Mcuyt2xk88PzKcy+YYuj%0A9fSrau8w1B0D4qUQeQyaex3HcYH1/Fi8Lq/1Hur5+8Taexq1+dzrOOa15r759T5nRAABBBBAAAEE%0AEEAAAQQQQAABBBBA4GoJEGy/WvI8FwEEEEAAAQQQQAABBBBAAAEEEEAAAQQQQACBKQoo9F3aYj+v%0Afa5x3O5h8ziqbtrzAPukebyP3sPn/k6ae52Po6plvc6pOuje65yxQSul1xs2xX8Vbl85WM19LoXe%0A2a59gb1hCrN3Kzufguzbe/q13PyZOtXeQZB9wxZGG9a+iFXZFfz2QHkePI/zPLA+aR6v9Tp/lofV%0Am0Z9Uh0rjbFXnxC++DWhRYkAAggggAACCCCAAAIIIIAAAggggMBVFyDYftW/BbwAAggggAACCCCA%0AAAIIIIAAAggggAACCCCAAALTF1AAPN/yns/jmNeaa4/hcq/jqLppj8H2WOv8fJ7fIz5bx0rv4z19%0A3r3Wou22Tlt35qz12iup07xE+9xMy1ZT0F370lwrBYRzMeYnUUC/snf30orsKcy+mVZn7w3Gv+Xc%0AaMsWh+tpVfYNm6t26pNLQXGFy72fB819XhpjgD3WOjef59freerFMa/9nfTiee29+kMdfNE5+Vbq%0A5ecwRwABBBBAAAEEEEAAAQQQQAABBBBA4GoLEGy/2t8Bno8AAggggAACCCCAAAIIIIAAAggggAAC%0ACCCAwDELKPhd2mLf69KoXmnPg+Y+z8PpPs9D7JPmfl0c9R6ax7H0buoNrWPd9prttlPQPa3mPmrN%0AlBjqXjtlgeuV3LWi+0LLZtqNp3LgKggMRwqxt2yrN7Ktrtmw/Et6/3tZDWx+eC4F2ffD7J30KyEG%0Awj1I7j2fx1H1uD0PrE+a5/fWs2PP36U06kOpXxpjrz4hfPFrQosSAQQQQAABBBBAAAEEEEAAAQQQ%0AQACBEy1AsP1Ef3t4OQQQQAABBBBAAAEEEEAAAQQQQAABBBBAAAEEpiugwHdpi/1SrV7cdQ+fe9Bc%0Ac689jO49n2vMA+15r3Q8Xh9rv38cVee73rfbWkkh97W0mvsZ67eW1GrcFme1knurDrmrZrvyAr1+%0AWpU9rciufSet0D5umxntHgbZF9IK7elX52GYPQ+L54HyGGDXuT7Pw+rqx16s82PxPn4/fw/N81qf%0AzXsa47yeHBwv1d7T6NfGHjUCCCCAAAIIIIAAAggggAACCCCAAALXigDB9mvlO8V7IoAAAggggAAC%0ACCCAAAIIIIAAAggggAACCCBwDAIKgJe22Pc6jnmtue8Knud1HkZvCq/Hfqz9+lJPz/LjXufP97k+%0Aq+qBzdpOCrn3Zs6mwPspq1rNS7TPdLSau4Lu7XrU6u5s0xdIi7Lbdgqxb/UUaDfrj1mWvWWjtCr7%0AeVsYbtSB9lnbOwx1x4B4KUQeg+Zex3FcYD0/Fq/La72Hev4+sfaeRm0+9zqOea25b369zxkRQAAB%0ABBBAAAEEEEAAAQQQQAABBBC4lgUItl/L3z3eHQEEEEAAAQQQQAABBBBAAAEEEEAAAQQQQACBKQoo%0A8F3aYj+vfa5x3O5h9zh6GL005gH2SfN4D72Hz/2dNPc6H0dVy3qdU2k19zO221mzYSul2Bs2xZCX%0A0+GVtJr76kLL5lLone3yBfrDg1XZuynUvqdfQ8336lR7Kci+noLs5+pAe7s1eVV2Bb89UJ4Hz+M8%0AD6xPmsdrvc6f5WH1plGfVMdKY+zVJ4Qvfk1oUSKAAAIIIIAAAggggAACCCCAAAIIIHBdCBBsvy6+%0AjXwIBBBAAAEEEEAAAQQQQAABBBBAAAEEEEAAAQSmL6AAeL7lPZ/HMa811x7D5V7HUXXTHoPtTXXT%0Atf5sf1bpfbynz7vXWkwh9zXrds5Yr7Wi9HHOcDifn2kdrOZutjTXGnfq4TU3cqFfUbt7llZlr+x8%0At7LeYLzG3GirDrMvjTZsrtqpTy4FxRUu934eNPd5aYwB9ljr3HyeX6/nqRfHvPZ30ovntffqD3Xw%0ARefkW6mXn8McAQQQQAABBBBAAAEEEEAAAQQQQACB60GAYPv18F3kMyCAAAIIIIAAAggggAACCCCA%0AAAIIIIAAAgggcMwCCn6Xttj3ujSqV9pj2NyD6TrP63wcF2qPx/Lr4tzvH8fSu6k3rDop4L5Wr+Te%0ATWH3UWumxFD3Ou20mnsKt68u7K/oPpPmbGbDUZWC7C3b7I1sK63MPiz/UqqpWtUgBdnP2WK1YQuD%0AdZtpDS8IhHuQ3EPiPo+j6nF7HlifNM/vrWfHnr9LadSHUr80xl59Qvji14QWJQIIIIAAAggggAAC%0ACCCAAAIIIIAAAte9AMH26/5bzAdEAAEEEEAAAQQQQAABBBBAAAEEEEAAAQQQQGC6Agp8l7bYL9Xq%0AxV338LmC53ntYXT1vfaxFGKPvVjHa0r38l4cVee73rebVnDXSu67Kezeby2p1bgtzloKuWtF95ap%0AvpG2Xt/sfFqVXSuza4X28q+YfZGZ0e7+quwKs6cV2nV2KSSuXh4ojwF2P65eHlbPe/nxOI/38fv7%0A+2jutZ+nTxF7ca5am477FmvvaWzqx3OoEUAAAQQQQAABBBBAAAEEEEAAAQQQuJ4FCLZfz99dPhsC%0ACCCAAAIIIIAAAggggAACCCCAAAIIIIAAAldAQAHw0hb7XscxrzX3XWH0vPaA+qQxhtpj7deVenqW%0AH/c6f77P9VlVD2w2BdzP7AfdW6spmdwpMdS92XRoZV57ux7bD+ScG6+5lg7ol4BC7Fs9Syuzm/XH%0ALMvespHND8/XYfbF0bmk2DsMdceAeAyRex2D5l7HMQbU1Z80j9fGWu+hub9PrL2nUZvPvY5jXmvu%0Am1/vc0YEEEAAAQQQQAABBBBAAAEEEEAAAQRudAGC7Tf6rwA+PwIIIIAAAggggAACCCCAAAIIIIAA%0AAggggAACUxRQ4Lu0xX5e+1zjuF3Bcx2Po4fRS2MeYJ80j/fw5/izfN70fqOqZd32qcPV3IetlGJv%0A2BSHXk6HV9NK7lrNfW6m4cQT3u4PFWLfD7Mr1N7wra8/RafaOwyyLww3rN2avCq7gt8eKI+h87ye%0AFF7Pj+fXx2fEZ3pgvTTqQ6lfGmOvPiF88WtCixIBBBBAAAEEEEAAAQQQQAABBBBAAAEEDgQItvNL%0AAQEEEEAAAQQQQAABBBBAAAEEEEAAAQQQQAABBI5NQEHwfMt7Po9jXmuuvRQ0914MppfqGGxvqkvX%0A5ff3d8nfx/v6vHu2mFZzX6uD7r3WilLQOcPhfH5GAXcF3c2W5lrjTj285moU+k7u7u2vzH4+Bdl7%0A/fFvMTfaOgizb9h8tVOfXAqJe7Bcxzx0Hmvv5WMMrMda5+Xz/Fq/fxzzWnPt2vLae/XBgy9+7qRe%0APE6NAAIIIIAAAggggAACCCCAAAIIIIAAAg8IEGx/wIIKAQQQQAABBBBAAAEEEEAAAQQQQAABBBBA%0AAAEEjlFAwe/SFvtel0b1SrsHz3XMg+mx9p6P40Lt8ZifXxr9/nFUXdqHVScF3NfqoPtu+7RVrdkS%0AQ93rtNNq7incvrqwv6K75ldzG44UZNfK7KN61Lxpa1WDFGQ/Z4vVhi0M1m2mNbwgEK5wuQfENfo8%0AjnkAPZ/ngfVJ8/zepefGd4q1PqfmpTH26hPCF78mtCgRQAABBBBAAAEEEEAAAQQQQAABBBBA4CIE%0ACLZfBBKnIIAAAggggAACCCCAAAIIIIAAAggggAACCCCAwHQFFAAvbbFfqvPguO7hPQXQ89pD6ep7%0A7WMpxB57sc6vye/n8ziqftCe3lcruHc7Z+qge7+1VGI47C0q5J5Wcl+Zb9licx7+8PxpFFqJXSuy%0Ab6VdK7SXv1P7T5oZ7darsi+NUpi92krN6oLwegyKx5C5+jG0Hud5WF3nxV6s47F4j/zefkyj7zpH%0Am881xnk9OTheqr2n0a+NPWoEEEAAAQQQQAABBBBAAAEEEEAAAQQQuDQBgu2X5sXZCCCAAAIIIIAA%0AAggggAACCCCAAAIIIIAAAgggcAwCCoCXttj3Oo55rbnvCqPntQfUJ40x1B5rv67U07P8uNf5832u%0Az6q6b7N1yL0OurdWU0K6U2Koe7Pp0Eodcm/XY3s/h914/sUeEL1C7Psrs6d3GjZf2bKRzQ/P12H2%0AxdG59PZpOfe0xXC4aoXGvee1h839uM99bAqsNx33fj76/fPn+9zH+N5exzGvNfdN92BDAAEEEEAA%0AAQQQQAABBBBAAAEEEEAAgekKEGyfrid3QwABBBBAAAEEEEAAAQQQQAABBBBAAAEEEEAAgSMKKPBd%0A2mLf69KoXtOu4LmOxdHD6KUxD7BPmsd7+HP8WT5vfLeqZd32qcOg+6A1V2Koe4pVL6eQ+2payV2r%0Auc/NNJ5aPKDw+uZBmF2h9gby+tpOtXcYZF8Ybli71bwquwLfCprnYx4+9/k0wuz5szQft+tD6Xhp%0AjL36hPDFrwktSgQQQAABBBBAAAEEEEAAAQQQQAABBBCYogDB9ilicisEEEAAAQQQQAABBBBAAAEE%0AEEAAAQQQQAABBBCYvoCC4PmW93wex7zWXHspaO69GEzP63Gh9vxYfm1+f3+X/H28r8+7Z4u221mr%0Ag+691orS2DnD4Xw+BdsVcF9NYfelOQW7Dw/VhQR39/ZXZj+fguy9/oXH89ncaOsgzL5h89VOfbgU%0AFvcQu455WD3W3svHGGiPtc7L5/m1fv845rXm2rXltffqgwdf/NxJvXicGgEEEEAAAQQQQAABBBBA%0AAAEEEEAAAQSmK0Cwfbqe3A0BBBBAAAEEEEAAAQQQQAABBBBAAAEEEEAAAQSOUUDB79IW+16XRvVK%0AuwfPdcxD6bH2no8xyB5rHc/nfk0++v3jqLq0D6tOCriv1UH33fZpq1qzJYa6l7LhtpLC7asLKdSd%0A/m+zN7Ktntlw1HiJtapBCrKfs8VqwxbTquwdG1wQCFe43APiGuM8D543zfPA+qS5P8PvF5/rx+I7%0AxVqfVPPSGHv1CeGLXxNalAgggAACCCCAAAIIIIAAAggggAACCCBwhQQItl8haB6DAAIIIIAAAggg%0AgAACCCCAAAIIIIAAAggggAAC0xVQALy0xX6pzoPjuof3FD7P6xhI17E4L4XYYy/Wfp338nv5PI6q%0AH7Sn99UK7t3OGdttr1m/vVRimNibrbo2P7jflkZalX0rReCrC8LrMSjuQfI45rXmeVg97+XHfa5n%0A6dx893dQ32s/Vx8w9uLcP7yO+xZr72ls6sdzqBFAAAEEEEAAAQQQQAABBBBAAAEEEEDg+AUIth+/%0AMU9AAAEEEEAAAQQQQAABBBBAAAEEEEAAAQQQQACBKyCgAHhpi32v45jXmvs+KejuYfXS6AF2HYu1%0An1vq6bl+3OvSu6inTWPfZg9C7mes1zmV4ulpyfbCpuD6/Oh8WpF9Pa3OvpGu6h2GumNAPIbIvfbA%0Auc7zOo4eUPfepLmfl49+f38fHfc6jvp4Pvc6jnmtuW+6jg0BBBBAAAEEEEAAAQQQQAABBBBAAAEE%0ATp4AwfaT9z3hjRBAAAEEEEAAAQQQQAABBBBAAAEEEEAAAQQQQOCIAh78zm8T+16XRvWadgXPdSyO%0AHkYvjXmAfdI83sOf48/yedO7KdS+21qtg+7dzprWYLeFtCL7YgqyL4zOpaOjw0C4B8Pj6EHyOObh%0Ac59PCq/nx/26OOrZmscxvk9e6/upXmmMvfqE8MWvCS1KBBBAAAEEEEAAAQQQQAABBBBAAAEEEDhh%0AAgTbT9g3hNdBAAEEEEAAAQQQQAABBBBAAAEEEEAAAQQQQACB6QsoCJ5vec/nccxrzbWXgubei8H0%0AvB4Xas+P5dfm9/d3KY35Z9XcQ+KqPUzuPQ+ba+5105gH1uM81qXr/f5xzGvNtWvLa+/VBw+++LmT%0AevE4NQIIIIAAAggggAACCCCAAAIIIIAAAgicPAGC7Sfve8IbIYAAAggggAACCCCAAAIIIIAAAggg%0AgAACCCCAwDEKKAhe2mLf69KoXmn34LmOeSg91t7zMQbZY63j+dyvyUe/f/4++nzqafPgt4fEfVTw%0AXHUpgJ738sD6pHl+b39OHP098jF/5zjPa819033YEEAAAQQQQAABBBBAAAEEEEAAAQQQQODaFSDY%0Afu1+73hzBBBAAAEEEEAAAQQQQAABBBBAAAEEEEAAAQQQOKKAh7/z28R+qVYv7rre5wqf53UMpOtY%0AnOch9knzeK3Xfk9/rsa45eFxD66r73UeVlc/9mLt14wb/Zk6x2t/nt4t9uLc31vHfYu19zQ29eM5%0A1AgggAACCCCAAAIIIIAAAggggAACCCBwbQgQbL82vk+8JQIIIIAAAggggAACCCCAAAIIIIAAAggg%0AgAACCFwBgTwQ7o+Mfa/jmNea+67weV57IH3SGEPusW66zp+jMW4xRO5hdPVU54H1SXO/Ph/9fv4s%0AHfc6jnovn3sdx7zW3Dddx4YAAggggAACCCCAAAIIIIAAAggggAAC16cAwfbr8/vKp0IAAQQQQAAB%0ABBBAAAEEEEAAAQQQQAABBBBAAIEjCuThcL9d7HtdGtVr2j3sHsemsLr6eag9n/u18Xn+vho9SK4x%0AD6Rrfjlhdr9XHONz8trfozTGnuq46T5sCCCAAAIIIIAAAggggAACCCCAAAIIIHD9CxBsv/6/x3xC%0ABBBAAAEEEEAAAQQQQAABBBBAAAEEEEAAAQQQmIKAh9fjrfKez+OY15pr91B7rL3nQfXS2BRqj9fq%0AHf25Hgz3FdRLwfZSuD0/T/eJ9/Dguvd87s/zud4l9jT3zfs+11jqxePUCCCAAAIIIIAAAggggAAC%0ACCCAAAIIIHB9ChBsvz6/r3wqBBBAAAEEEEAAAQQQQAABBBBAAAEEEEAAAQQQOEYBD43nj4h9r0uj%0AeqXdw+k65qH2WHuvafRz9V6qtXlQXGMMq2uer9Tux+O5XsdRdWnPnxfnea25b7oXGwIIIIAAAggg%0AgAACCCCAAAIIIIAAAgjc2AIE22/s7z+fHgEEEEAAAQQQQAABBBBAAAEEEEAAAQQQQAABBI4o4AHy%0A/DaxX6rVi7uu1zyG2+M8htm9X+r5PeP7eAjdV1f3ALuPOu61n+M9v9bnum/sxbk/U8d9i7X3NDb1%0A4znUCCCAAAIIIIAAAggggAACCCCAAAIIIHDjCBBsv3G+13xSBBBAAAEEEEAAAQQQQAABBBBAAAEE%0AEEAAAQQQuAICCpaXttj3Oo55rbnvMezutYfadY73/HyNcYtBdNUeXvcwe+zldbxW9/S513HMa819%0A03VsCCCAAAIIIIAAAggggAACCCCAAAIIIIBAkwDB9iYZ+ggggAACCCCAAAIIIIAAAggggAACCCCA%0AAAIIIIDAEQXygLnfLva9Lo3qjdtjoD3Weo7fzwPlHkjX6MH2vI7nxFr307w0xl59Qvji14QWJQII%0AIIAAAggggAACCCCAAAIIIIAAAgggUBQg2F5koYkAAggggAACCCCAAAIIIIAAAggggAACCCCAAAII%0ATF/Aw+bxznnP53HMa83H7bq/X+Ph8hhUH1frWj/udRxVa/P77s/2v5Z68Tg1AggggAACCCCAAAII%0AIIAAAggggAACCCDQJECwvUmGPgIIIIAAAggggAACCCCAAAIIIIAAAggggAACCCBwjAIePM8fEfte%0Al0b1Yj+fx/t64NwD6+Pmui4e9/t4z+c+NvX9OCMCCCCAAAIIIIAAAggggAACCCCAAAIIIHAxAgTb%0AL0aJcxBAAAEEEEAAAQQQQAABBBBAAAEEEEAAAQQQQACBYxTwgHr+iNgv1aUwezwv3s8D6HGMtZ/r%0APc1j7cfH9eM51AgggAACCCCAAAIIIIAAAggggAACCCCAwKUIEGy/FC3ORQABBBBAAAEEEEAAAQQQ%0AQAABBBBAAAEEEEAAAQSugEBTOD32S3XslV4zBtW99lHnxzpe39SP51AjgAACCCCAAAIIIIAAAggg%0AgAACCCCAAAJHESDYfhQ9rkUAAQQQQAABBBBAAAEEEEAAAQQQQAABBBBAAAEEjlmgKaye9/N502vl%0AIfV87tc19f04IwIIIIAAAggggAACCCCAAAIIIIAAAgggME0Bgu3T1OReCCCAAAIIIIAAAggggAAC%0ACCCAAAIIIIAAAggggMAxC4wLsI87ptcaF1Yfd+yYPxK3RwABBBBAAAEEEEAAAQQQQAABBBBAAAEE%0AjGA7vwgQQAABBBBAAAEEEEAAAQQQQAABBBBAAAEEEEAAgWtUYFKQfdLHIsw+SYjjCCCAAAIIIIAA%0AAggggAACCCCAAAIIIHClBGau1IN4DgIIIIAAAggggAACCCCAAAIIIIAAAggggAACCCCAwHQFmoLp%0AeeC96bzpvg13QwABBBBAAAEEEEAAAQQQQAABBBBAAAEELl+AYPvl23ElAggggAACCCCAAAIIIIAA%0AAggggAACCCCAAAIIIHAiBQiyn8hvCy+FAAIIIIAAAggggAACCCCAAAIIIIAAAmME2mOOcQgBBBBA%0AAAEEEEAAAQQQQAABBBBAAAEEEEAAAQQQQAABBBBAAAEEEEAAAQQQQAABBBBAAAEEEEAAgWMXINh+%0A7MQ8AAEEEEAAAQQQQAABBBBAAAEEEEAAAQQQQAABBBBAAAEEEEAAAQQQQAABBBBAAAEEEEAAAQQQ%0AQGCcAMH2cTocQwABBBBAAAEEEEAAAQQQQAABBBBAAAEEEEAAAQQQQAABBBBAAAEEEEAAAQQQQAAB%0ABBBAAAEEEDh2gZljfwIPQAABBBBAAAEEEEAAAQQQQAABBBBAAAEEEEAAAQQQuGoCVVVNfHar1Zp4%0ADicggAACCCCAAAIIIIAAAggggAACCCCAAALHKUCw/Th1uTcCCCCAAAIIIIAAAggggAACCCCAAAII%0AIIAAAgggcBUELibMHl8rnk/IPcpQI4AAAggggAACCCCAAAIIIIAAAggggMCVEiDYfqWkeQ4CCCCA%0AAAIIIIAAAggggAACCCCAAAIIIIAAAgggcAUEYkhdj8vnTa/ggXY/3+dN59NHAAEEEEAAAQQQQAAB%0ABBBAAAEEEEAAAQSmKdBK/+Pk5H9/cppP5F4IIIAAAggggAACCCCAAAIIIIAAAggggAACCCCAAALH%0AIhD/3z5er6+v23333df4vNnZWXvEIx5xeDwG2mN9eAIFAggggAACCCCAAAIIIIAAAggggAACCCBw%0ADAKs2H4MqNwSAQQQQAABBBBAAAEEEEAAAQQQQAABBBBAAAEEELjSAh5kj6Pqt771rfb617++8XXW%0A1tbs7rvvNoXYtesaD7THuvEGHEAAAQQQQAABBBBAAAEEEEAAAQQQQAABBKYgQLB9CojcAgEEEEAA%0AAQQQQAABBBBAAAEEEEAAAQQQQAABBBC4mgIxzK730Dzuk95tNBodBts91O4j4fZJehxHAAEEEEAA%0AAQQQQAABBBBAAAEEEEAAgWkIEGyfhiL3QAABBBBAAAEEEEAAAQQQQAABBBBAAAEEEEAAAQSukkBT%0AqF1hdQ+3j3s1naNz2+32g07zcPuDDtBAAAEEEEAAAQQQQAABBBBAAAEEEEAAAQSmLECwfcqg3A4B%0ABBBAAAEEEEAAAQQQQAABBBBAAAEEEEAAAQQQuFoCHmRXUD3uk95nOBzWIXiF2/OAu8Ltui8h90mK%0AHEcAAQQQQAABBBBAAAEEEEAAAQQQQACBowgQbD+KHtcigAACCCCAAAIIIIAAAggggAACCCCAAAII%0AIIAAAldRQIFzbR5o1xgD7Qqsaz5u0zU6L24KtxNkjyLUCCCAAAIIIIAAAggggAACCCCAAAIIIHDc%0AAgTbj1uY+yOAAAIIIIAAAggggAACCCCAAAIIIIAAAggggAACV0jAA+4KsyusfjHBdr3aYDA4fENf%0AoV338o2Qu0swIoAAAggggAACCCCAAAIIIIAAAggggMBxCRBsPy5Z7osAAggggAACCCCAAAIIIIAA%0AAggggAACCCCAAAIIHKOAB889zO6jr9iuULsC6xe7YruH1zV6uN17+hi6f5wf40fj1ggggAACCCCA%0AAAIIIIAAAggggAACCCBwAwoQbL8Bv+l8ZAQQQAABBBBAAAEEEEAAAQQQQAABBBBAAAEEELj+BDzY%0ArjGG2ycF2yWhALwH2nW+13mYPZ9ff4p8IgQQQAABBBBAAAEEEEAAAQQQQAABBBC4WgLtq/VgnosA%0AAggggAACCCCAAAIIIIAAAggggAACCCCAAAIIIDAdgaZQu1ZtnxRs17U6z8+N99Lbac6GAAIIIIAA%0AAggggAACCCCAAAIIIIAAAggctwDB9uMW5v4IIIAAAggggAACCCCAAAIIIIAAAggggAACCCCAwDEJ%0A5KFzD6Vfzortfo1Gv4/f38dj+hjcFgEEEEAAAQQQQAABBBBAAAEEEEAAAQQQMILt/CJAAAEEEEAA%0AAQQQQAABBBBAAAEEEEAAAQQQQAABBK4DgRhGV62Auq/CPu7j+bkebPf7jLuGYwgggAACCCCAAAII%0AIIAAAggggAACCCCAwLQFCLZPW5T7IYAAAggggAACCCCAAAIIIIAAAggggAACCCCAAAJXUEBBdN88%0AYaLr7wAAQABJREFUlB7D6vG4n5ePpVC7X+djfg1zBBBAAAEEEEAAAQQQQAABBBBAAAEEEEBgmgIE%0A26epyb0QQAABBBBAAAEEEEAAAQQQQAABBBBAAAEEEEAAgasgEMPnqvN90isp2F66Jt530j04jgAC%0ACCCAAAIIIIAAAggggAACCCCAAAIIHEWAYPtR9LgWAQQQQAABBBBAAAEEEEAAAQQQQAABBBBAAAEE%0AEDghAjGEXgqpj3vNeL6fF+/nPUYEEEAAAQQQQAABBBBAAAEEEEAAAQQQQOC4BAi2H5cs90UAAQQQ%0AQAABBBBAAAEEEEAAAQQQQAABBBBAAAEErrBAHkbP56XXIdReUqGHAAIIIIAAAggggAACCCCAAAII%0AIIAAAldagGD7lRbneQgggAACCCCAAAIIIIAAAggggAACCCCAAAIIIIDAMQp4UP1yHnGUay/neVyD%0AAAIIIIAAAggggAACCCCAAAL/P3t3Am1XVd8PfGcOIQlDAhlIAiGABBEBWwHrUMSBQVGpiiy1YsWh%0A4Igidqn9q3Ve6rIDday2VOtsqVpFrQu1CFqQQYQCZR7CkABhzPDyXv73d2E/T27u9N678/uctS7n%0A3DPsvc/n3HvDe+97fpcAAQIECGQBwfYsYU6AAAECBAgQIECAAAECBAgQIECAAAECBAgQGCCBHFKP%0AeaMp79toP9sJECBAgAABAgQIECBAgAABAgQIECDQLgHB9nbJapcAAQIECBAgQIAAAQIECBAgQIAA%0AAQIECBAgQIAAAQIECBAgQIAAAQIECBAgQIAAAQIEmhIQbG+KyU4ECBAgQIAAAQIECBAgQIAAAQIE%0ACBAgQIAAAQIECBAgQIAAAQIECBAgQIAAAQIECBAg0C4BwfZ2yWqXAAECBAgQIECAAAECBAgQIECA%0AAAECBAgQIECAAAECBAgQIECAAAECBAgQIECAAAECBJoSEGxvislOBAgQIECAAAECBAgQIECAAAEC%0ABAgQIECAAAECBAgQIECAAAECBAgQIECAAAECBAgQINAuAcH2dslqlwABAgQIECBAgAABAgQIECBA%0AgAABAgQIECBAgAABAgQIECBAgAABAgQIECBAgAABAgSaEhBsb4rJTgQIECBAgAABAgQIECBAgAAB%0AAgQIECBAgAABAgQIECBAgAABAgQIECBAgAABAgQIECDQLgHB9nbJapcAAQIECBAgQIAAAQIECBAg%0AQIAAAQIECBAgQIAAAQIECBAgQIAAAQIECBAgQIAAAQIEmhIQbG+KyU4ECBAgQIAAAQIECBAgQIAA%0AAQIECBAgQIAAAQIECBAgQIAAAQIECBAgQIAAAQIECBAg0C4BwfZ2yWqXAAECBAgQIECAAAECBAgQ%0AIECAAAECBAgQIECAAAECBAgQIECAAAECBAgQIECAAAECBJoSEGxvislOBAgQIECAAAECBAgQIECA%0AAAECBAgQIECAAAECBAgQIECAAAECBAgQIECAAAECBAgQINAuAcH2dslqlwABAgQIECBAgAABAgQI%0AECBAgAABAgQIECBAgAABAgQIECBAgAABAgQIECBAgAABAgSaEhBsb4rJTgQIECBAgAABAgQIECBA%0AgAABAgQIECBAgAABAgQIECBAgAABAgQIECBAgAABAgQIECDQLgHB9nbJapcAAQIECBAgQIAAAQIE%0ACBAgQIAAAQIECBAgQIAAAQIECBAgQIAAAQIECBAgQIAAAQIEmhIQbG+KyU4ECBAgQIAAAQIECBAg%0AQIAAAQIECBAgQIAAAQIECBAgQIAAAQIECBAgQIAAAQIECBAg0C4BwfZ2yWqXAAECBAgQIECAAAEC%0ABAgQIECAAAECBAgQIECAAAECBAgQIECAAAECBAgQIECAAAECBJoSEGxvislOBAgQIECAAAECBAgQ%0AIECAAAECBAgQIECAAAECBAgQIECAAAECBAgQIECAAAECBAgQINAuAcH2dslqlwABAgQIECBAgAAB%0AAgQIECBAgAABAgQIECBAgAABAgQIECBAgAABAgQIECBAgAABAgSaEhBsb4rJTgQIECBAgAABAgQI%0AECBAgAABAgQIECBAgAABAgQIECBAgAABAgQIECBAgAABAgQIECDQLgHB9nbJapcAAQIECBAgQIAA%0AAQIECBAgQIAAAQIECBAgQIAAAQIECBAgQIAAAQIECBAgQIAAAQIEmhIQbG+KyU4ECBAgQIAAAQIE%0ACBAgQIAAAQIECBAgQIAAAQIECBAgQIAAAQIECBAgQIAAAQIECBAg0C6B6e1qWLsECBAgQIAAAQIE%0ACBAgQIAAAQIECBAgQIAAAQKtEdi6det2DcW6Zh7bHVhlxUTbmTJlSpVWrSJAgAABAgQIECBAgAAB%0AAgQIECBAgEDzAoLtzVvZkwABAgQIECBAgAABAgQIECBAgAABAgQIECDQMYFqYfbceb0get5novPK%0APnJ71ULseazVtuXjzAkQIECAAAECBAgQIECAAAECBAgQIFBPQLC9no5tBAgQIECAAAECBAgQIECA%0AAAECBAgQIECAAIEOC+SQeLHbynWVofPi85GRke0quRfbqrZcPD6Wo42pU6du004+LrZVBtjz8zg2%0Apvw8H2NOgAABAgQIECBAgAABAgQIECBAgACBRgKC7Y2EbCdAgAABAgQIECBAgAABAgQIECBAgAAB%0AAgQIdEggB8Oju2rLletyiD3meTn2KS43M/Q4Jh9XPDaW8xRh9RxYj33zct4e87yu1vbivpYJECBA%0AgAABAgQIECBAgAABAgQIECBQFJhS+sXio6UzimstEyBAgAABAgQIECBAgAABAgQIECBAgAABAgQI%0AdFSg+CebvBzB8s9//vNp/fr1TY8lHxsHxHK0UQyoV2to+vTpo6H0vD2H1PPzevMXv/jFadWqVeU2%0AiscVl+sdbxsBAgQIECBAgAABAgQIECBAgAABAgRUbPcaIECAAAECBAgQIECAAAECBAgQIECAAAEC%0ABAh0WaAyjF58/kd/9Efphz/8YVtHuGXLlnG3v3jx4rRy5cptKsznQHucR14edwcOJECAAAECBAgQ%0AIECAAAECBAgQIEBgUghMnRRn6SQJECBAgAABAgQIECBAgAABAgQIECBAgAABAj0qUAyxx3J+5Err%0ABx54YJo/f36Pjj6lpz71qeWK8HnceZ4HHM9NBAgQIECAAAECBAgQIECAAAECBAgQaCQg2N5IyHYC%0ABAgQIECAAAECBAgQIECAAAECBAgQIECAQAcEcgA8B8NjHuH2mA477LAOjGDsXSxatKhcrT2H8Itj%0Az+cz9lYdQYAAAQIECBAgQIAAAQIECBAgQIDAZBQQbJ+MV905EyBAgAABAgQIECBAgAABAgQIECBA%0AgAABAj0pkMPgOdQ+PDyc4rF69eo0b968nhtzBO7zGCvD7cXB5vMqrrNMgAABAgQIECBAgAABAgQI%0AECBAgACBooBge1HDMgECBAgQIECAAAECBAgQIECAAAECBAgQIECggwI58F2cx3I8clA8guOxfOih%0Ah3ZwZI272m233dLy5cvTli1bRseaxx5HF5cbt2YPAgQIECBAgAABAgQIECBAgAABAgQmu4Bg+2R/%0ABTh/AgQIECBAgAABAgQIECBAgAABAgQIECBAoCcEIggeUzHUHoH2XBF91apVae7cuT0x1hjEwQcf%0AXA615/HlIL5Ae89cIgMhQIAAAQIECBAgQIAAAQIECBAg0FcCgu19dbkMlgABAgQIECBAgAABAgQI%0AECBAgAABAgQIEBhkgRwKz/McbM9V0R//+Mf3xOnvuuuuacmSJaPB9spQex5/TwzWIAgQIECAAAEC%0ABAgQIECAAAECBAgQ6AsBwfa+uEwGSYAAAQIECBAgQIAAAQIECBAgQIAAAQIECEwWgRwKz2HxHG6P%0AyugrVqxIc+bM6TrF6tWrRyvJ53HmccfcRIAAAQIECBAgQIAAAQIECBAgQIAAgbEKCLaPVcz+BAgQ%0AIECAAAECBAgQIECAAAECBAgQIECAAIEOCURIPAfHI9gez/fdd98O9V69m5122iktWrSoHGzPYxNq%0Ar25lLQECBAgQIECAAAECBAgQIECAAAECzQsItjdvZU8CBAgQIECAAAECBAgQIECAAAECBAgQIECA%0AQFcEcnA8guTLli1Ls2fP7so4otN99tlnNNSexxVzEwECBAgQIECAAAECBAgQIECAAAECBCYiINg+%0AET3HEiBAgAABAgQIECBAgAABAgQIECBAgAABAgRaLDBlypSqLRZD5CtXrqy6T7tXzps3L+22227l%0AyvHFMHsec563exzaJ0CAAAECBAgQIECAAAECBAgQIEBg8AQE2wfvmjojAgQIECBAgAABAgQIECBA%0AgAABAgQIECBAoE8EagXBY32tR5zakiVL0qxZszp+lhGoj0B7HlsMIC/HvNrz8kr/IUCAAAECBAgQ%0AIECAAAECBAgQIECAQAMBwfYGQDYTIECAAAECBAgQIECAAAECBAgQIECAAAECBDolUAyJF5enTp26%0ATYA8ni9fvrxTwyr3M3fu3LRgwYLtxlE5thxw7+jgdEaAAAECBAgQIECAAAECBAgQIECAQN8LCLb3%0A/SV0AgQIECBAgAABAgQIECBAgAABAgQIECBAgEC/C+QQez6P/DxC47UeS5cu7WjV9hUrVmwzlmnT%0Apm3zPI8zjz2fS8yF3YsalgkQIECAAAECBAgQIECAAAECBAgQqCYg2F5NxToCBAgQIECAAAECBAgQ%0AIECAAAECBAgQIECAQBcEcii8OM+B8QiS50esi+Vly5Z1ZJQ77rhjWrhwYTnIXhxDHltxvHlAeV1+%0Abk6AAAECBAgQIECAAAECBAgQIECAAIF6AoLt9XRsI0CAAAECBAgQIECAAAECBAgQIECAAAECBAi0%0AWSAC4DEV57GcQ+M5xJ4D5cX54sWLO1K1Paq1F/stLhfHmcPs+VzaTKd5AgQIECBAgAABAgQIECBA%0AgAABAgQGSECwfYAuplMhQIAAAQIECBAgQIAAAQIECBAgQIAAAQIE+lugGAzP4fYIkVeG26dPn14O%0Amsd8jz32aOtJR7X2BQsW1Ay25/FVjj2H2/O8rYPUOAECBAgQIECAAAECBAgQIECAAAECfS8g2N73%0Al9AJECBAgAABAgQIECBAgAABAgQIECBAgAABAv0uUBn+jufFSujFCuk51B7rYnnJkiVp5syZbSNY%0Avnx5uZ/cX/SZHznUnsca4648l7YNTMMECBAgQIAAAQIECBAgQIAAAQIECAyUgGD7QF1OJ0OAAAEC%0ABAgQIECAAAECBAgQIECAAAECBAj0s0AOhhfnOTReK1geIfN2VW2Pau0LFy4crQ5fDLTXCrXnscd1%0AEHLv51ejsRMgQIAAAQIECBAgQIAAAQIECBDorIBge2e99UaAAAECBAgQIECAAAECBAgQIECAAAEC%0ABAgQqCpQGQLPAfGYR4i8+MgB85jH+nZVbY9q7dF+ZX/FseTgfR5v1ZOzkgABAgQIECBAgAABAgQI%0AECBAgAABAg0EBNsbANlMgAABAgQIECBAgAABAgQIECBAgAABAgQIEOikQA6IxzyHxvO8MmSeA+cz%0AZsxoedX2XK0991E5z2OKeXHMsRxTnnfSTl8ECBAgQIAAAQIECBAgQIAAAQIECPSvgGB7/147IydA%0AgAABAgQIECBAgAABAgQIECBAgAABAgQGTKAyDF4MjBerpFcG3ON5q6u2q9Y+YC8up0OAAAECBAgQ%0AIECAAAECBAgQIECgxwUE23v8AhkeAQIECBAgQIAAAQIECBAgQIAAAQIECBAgMPkEioH2YmX0WK4M%0AtedK6q2s2q5a++R7zTljAgQIECBAgAABAgQIECBAgAABAt0WEGzv9hXQPwECBAgQIECAAAECBAgQ%0AIECAAAECBAgQIECgINALVdtVay9cEIsECBAgQIAAAQIECBAgQIAAAQIECHREQLC9I8w6IUCAAAEC%0ABAgQIECAAAECBAgQIECAAAECBAiMTaBbVdtVax/bdbI3AQIECBAgQIAAAQIECBAgQIAAAQKtERBs%0Ab42jVggQIECAAAECBAgQIECAAAECBAgQIECAAAECLRPoZtV21dpbdhk1RIAAAQIECBAgQIAAAQIE%0ACBAgQIDAGAQE28eAZVcCBAgQIECAAAECBAgQIECAAAECBAgQIECAQCcFOl21XbX2Tl5dfREgQIAA%0AAQIECBAgQIAAAQIECBAgUBQQbC9qWCZAgAABAgQIECBAgAABAgQIECBAgAABAgQI9IhAN6q2q9be%0AIxffMAgQIECAAAECBAgQIECAAAECBAhMQgHB9kl40Z0yAQIECBAgQIAAAQIECBAgQIAAAQIECBAg%0A0D8Cnararlp7/7wmjJQAAQIECBAgQIAAAQIECBAgQIDAIAoItg/iVXVOBAgQIECAAAECBAgQIECA%0AAAECBAgQIECAwEAIdLJqe1Rrnz59+jaPadOmpeJj6tSpKR45bD8QyE6CAAECBAgQIECAAAECBAgQ%0AIECAAIGeEBBs74nLYBAECBAgQIAAAQIECBAgQIAAAQIECBAgQIAAgdoCOUge8xwuz/MInlcG0uP5%0AjBkz0h577FG70cKWXK29Vlu5r2KoPY8pmollEwECBAgQIECAAAECBAgQIECAAAECBCYiINg+ET3H%0AEiBAgAABAgQIECBAgAABAgQIECBAgAABAgTaLFAZGs+B8pgXq6lXC6UvXbq0vE+jIarW3kjIdgIE%0ACBAgQIAAAQIECBAgQIAAAQIE2i0g2N5uYe0TIECAAAECBAgQIECAAAECBAgQIECAAAECBFogUAy0%0AFyuox3K1UHuu4r5kyZK6vc+aNSstXLiwatX3aKPYV3EMsRxTntftxEYCBAgQIECAAAECBAgQIECA%0AAAECBAg0EBBsbwBkMwECBAgQIECAAAECBAgQIECAAAECBAgQIECg2wKV4fFiwLxW1fYcdt9zzz1T%0AhNdrTXvvvXc51J73jzB7ZZs53J77rdWW9QQIECBAgAABAgQIECBAgAABAgQIEBivgGD7eOUcR4AA%0AAQIECBAgQIAAAQIECBAgQIAAAQIECBDosEAOlsc8h83zvBhMj3D6jBkzyoH1mC9btqzqSHfccce0%0A2267je6Xq7zneW475sW+YzmmPK/auJUECBAgQIAAAQIECBAgQIAAAQIECBAYg4Bg+xiw7EqAAAEC%0ABAgQIECAAAECBAgQIECAAAECBAgQ6JZAZYi8GDSvrLCeg+l5vnTp0qpV26Oae96ncp7bzOH23F+3%0Azl+/BAgQIECAAAECBAgQIECAAAECBAgMtoBg+2BfX2dHgAABAgQIECBAgAABAgQIECBAgAABAgQI%0ADJhADpjHPIfO87yyanuE1aNiezxWrFixjcTcuXPT7rvvvl219spAu2rt27B5QoAAAQIECBAgQIAA%0AAQIECBAgQIBAmwQE29sEq1kCBAgQIECAAAECBAgQIECAAAECBAgQIECAQKsFIsxenHLIPcLnOZBe%0ADLdHoD2H25ctW5Zmz549evjee+89GnpXrX2UxQIBAgQIECBAgAABAgQIECBAgAABAl0SEGzvErxu%0ACRAgQIAAAQIECBAgQIAAAQIECBAgQIAAAQLjFciB9ly1Pc+LAfccVs8V22fOnJlWrlxZ7nLevHlp%0A8eLF5WB7Dr7n/XNAPleBL/YVyzHlefmJ/xAgQIAAAQIECBAgQIAAAQIECBAgQKAFAoLtLUDUBAEC%0ABAgQIECAAAECBAgQIECAAAECBAgQIECgUwKVofJ4nkPoOZSeQ+rFiu2xvOeee6Yddtgh7bvvvqPV%0A2vM++ZhoI7cX82i/ss9Onat+CBAgQIAAAQIECBAgQIAAAQIECBCYPALTJ8+pOlMCBAgQIECAAAEC%0ABAgQIECAAAECBAgQIECAwOAIFMPmOXweQfQIpo+MjKQIqsc8HjHFPrHt0EMPTQsWLCiH12OfXNE9%0AlnMwPofbc7t5ntspN+g/BAgQIECAAAECBAgQIECAAAECBAgQaKGAYHsLMTVFgAABAgQIECBAgAAB%0AAgQIECBAgAABAgQIEOiEQATNt27dOtpVPI9Qe6yrDLfn/fI+ixcvLofc837Fiu052B7b4lEMtI92%0AZoEAAQIECBAgQIAAAQIECBAgQIAAAQJtEBBsbwOqJgkQIECAAAECBAgQIECAAAECBAgQIECAAAEC%0AnRCI4Hmecgg9wukRZs+PvD2C6sPDw+X1OeQe+0al9vzIldqLofbcbrRT7C+3a06AAAECBAgQIECA%0AAAECBAgQIECAAIFWCAi2t0JRGwQIECBAgAABAgQIECBAgAABAgQIECBAgACBDgtEyDxXY4+uc1g9%0AliOYngPu8TymynX5eQ63xzw/cphdkP1RO/8lQIAAAQIECBAgQIAAAQIECBAgQKD9AoLt7TfWAwEC%0ABAgQIECAAAECBAgQIECAAAECBAgQIECgbQLF8HkOpEdAvTjF+giyj4yMjK6OdTnIHvOo2h7zvG9u%0AK+Yx5floAxYIECBAgAABAgQIECBAgAABAgQIECDQQgHB9hZiaooAAQIECBAgQIAAAQIECBAgQIAA%0AAQIECBAg0EmBCJtH1fYcOo95BNhjqlbNvTLYXqzaHsv5Ee3kNjt5PvoiQIAAAQIECBAgQIAAAQIE%0ACBAgQGDyCgi2T95r78wJECBAgAABAgQIECBAgAABAgQIECBAgACBARPIYfSYF6u2x/MItVeG3WN9%0ADrfnUHvMY31+BFEsmwgQIECAAAECBAgQIECAAAECBAgQINBOAcH2dupqmwABAgQIECBAgAABAgQI%0AECBAgAABAgQIECDQZoEInRertkd3EU6PIHuE23NAPdZVC7bH9hxqz/vG3ESAAAECBAgQIECAAAEC%0ABAgQIECAAIFOCgi2d1JbXwQIECBAgAABAgQIECBAgAABAgQIECBAgACBNgoUA+nFIHusj1B7rWB7%0ADrTHMbmNynkbh61pAgQIECBAgAABAgQIECBAgAABAgQIJMF2LwICBAgQIECAAAECBAgQIECAAAEC%0ABAgQIECAQJ8L5OB6nEYOpOdTirB6TNWC7bE+9i8+8rriPJZNBAgQIECAAAECBAgQIECAAAECBAgQ%0AaKfAlNIvMbe2swNtEyBAgAABAgQIECBAgAABAgQIECBAgAABAgQIdEag+GefYpA9r8/zGE0OwDea%0Ad2bkeiFAgAABAgQIECBAgAABAgQIECBAYLILCLZP9leA8ydAgAABAgQIECBAgAABAgQIECBAgAAB%0AAgQGSqAYXq+1XDzhymB7bMvrivtZJkCAAAECBAgQIECAAAECBAgQIECAQDsFBNvbqattAgQIECBA%0AgAABAgQIECBAgAABAgQIECBAgEAXBIqB9ui+8nlxSJUh9srnxX0tEyBAgAABAgQIECBAgAABAgQI%0AECBAoF0Cgu3tktUuAQIECBAgQIAAAQIECBAgQIAAAQIECBAgQKDLAvUC7dWGJtReTcU6AgQIECBA%0AgAABAgQIECBAgAABAgQ6ITC9E53ogwABAgQIECBAgAABAgQIECBAgAABAgQIECBAoPMCOajeKOCe%0A9+v8CPVIgAABAgQIECBAgAABAgQIECBAgACBRwUE270SCBAgQIAAAQIECBAgQIAAAQIECBAgQIAA%0AAQIDLiC4PuAX2OkRIECAAAECBAgQIECAAAECBAgQGACBqQNwDk6BAAECBAgQIECAAAECBAgQIECA%0AAAECBAgQIECAAAECBAgQIECAAAECBAgQIECAAAECBPpYQLC9jy+eoRMgQIAAAQIECBAgQIAAAQIE%0ACBAgQIAAAQIECBAgQIAAAQIECBAgQIAAAQIECBAgQGAQBATbB+EqOgcCBAgQIECAAAECBAgQIECA%0AAAECBAgQIECAAAECBAgQIECAAAECBAgQIECAAAECBAj0sYBgex9fPEMnQIAAAQIECBAgQIAAAQIE%0ACBAgQIAAAQIECBAgQIAAAQIECBAgQIAAAQIECBAgQIDAIAgItg/CVXQOBAgQIECAAAECBAgQIECA%0AAAECBAgQIECAAAECBAgQIECAAAECBAgQIECAAAECBAgQ6GMBwfY+vniGToAAAQIECBAgQIAAAQIE%0ACBAgQIAAAQIECBAgQIAAAQIECBAgQIAAAQIECBAgQIAAgUEQEGwfhKvoHAgQIECAAAECBAgQIECA%0AAAECBAgQIECAAAECBAgQIECAAAECBAgQIECAAAECBAgQINDHAoLtfXzxDJ0AAQIECBAgQIAAAQIE%0ACBAgQIAAAQIECBAgQIAAAQIECBAgQIAAAQIECBAgQIAAAQKDICDYPghX0TkQIECAAAECBAgQIECA%0AAAECBAgQIECAAAECBAgQIECAAAECBAgQIECAAAECBAgQIECgjwWm9/HYDZ0AAQIECBAgQIAAAQIE%0ACBAgQIAAAQIECBAgMGaBrVu3jvkYBwy+wJQpUwb/JJ0hAQIECBAgQIAAAQIECBAgQIAAgR4WEGzv%0A4YtjaAQIECBAgAABAgQIECBAgAABAgQIECBAgMDEBITYJ+Y3mY6u9loRdp9MrwDnSoAAAQIECBAg%0AQIAAAQIECBAg0G0BwfZuXwH9EyBAgAABAgQIECBAgAABAgQIECBAgAABAi0VqBZQjg5qrW9p5xrr%0Ae4FimL34mimu7/uTdAIECBAgQIAAAQIECBAgQIAAAQIEelBAsL0HL4ohESBAgAABAgQIECBAgAAB%0AAgQIECBAgAABAmMXKIaQ4+j8fOOdd6YtjzxStcG8T9WNVg68QNWw+pSUZi/cLU2fNy8Vt8drpfh8%0A4HGcIAECBAgQIECAAAECBAgQIECAAIEOC0wp/RJua4f71B0BAgQIECBAgAABAgQIECBAgAABAgQI%0AECBAoKUCxT935OWYb7j99vTg1f/b0r40NvgCU6ZNSwuOeEqaNnt2+WQrA+2VzwdfxBkSIECAAAEC%0ABAgQIECAAAECBAgQaL/A1PZ3oQcCBAgQIECAAAECBAgQIECAAAECBAgQIECAQPsEcpA9eojl0cfI%0ASHr4xhvb17GWB1Zg6/Bweqj02hkpvYZGX0+FWlHF19zAIjgxAgQIECBAgAABAgQIECBAgAABAh0W%0AmN7h/nRHgAABAgQIECBAgAABAgQIECBAgAABAgQIEGiZQDFgXAwgx/KG225LI5s2PtrXlClpxty5%0ALetXQ4MpMLJlOA1veKR8chvvWJN2WLEiTd9hh21ONldrj9dYXt5mB08IECBAgAABAgQIECBAgAAB%0AAgQIEBiXgGD7uNgcRIAAAQIECBAgQIAAAQIECBAgQIAAAQIECHRboF6ofaRUcfuRm28eHeKM+fPT%0ArIULR59bIFBVoBRWf/iWW9LWLVtSqVx7+TU0d7/9ygH2Yoi9uFy1HSsJECBAgAABAgQIECBAgAAB%0AAgQIEBizwNQxH+EAAgQIECBAgAABAgQIECBAgAABAgQIECBAgEAPCRQrtY+UwsjDpVD7httvT1s3%0Ab3p0lKVq7TN33rmHRmwoPStQ8VrZdOcdaeiRR0oZ95FUfJ3lmyryvGfPx8AIECBAgAABAgQIECBA%0AgAABAgQI9JGAYHsfXSxDJUCAAAECBAgQIECAAAECBAgQIECAAAECBB4VyIHiYtg4wsflRynYvvHW%0AW0epolr7lOm+xHYUxEJdgW1eL6XX1IZSBff82sqvt2ig+Bqs26CNBAgQIECAAAECBAgQIECAAAEC%0ABAg0JSDY3hSTnQgQIECAAAECBAgQIECAAAECBAgQIECAAIFeEagMFMfzHDyO+cY1a1Rr75WL1Y/j%0AqKjaPnT3XWnLhg2jr7FiuL0fT8+YCRAgQIAAAQIECBAgQIAAAQIECPSqgGB7r14Z4yJAgAABAgQI%0AECBAgAABAgQIECBAgAABAgQaCuSQcQ63D2/ZkjbffvvocdtU3x5da4FAfYFtXjdxs0TpGwCGS98E%0AEDdOFF9zsRxTntdv1VYCBAgQIECAAAECBAgQIECAAAECBOoJCLbX07GNAAECBAgQIECAAAECBAgQ%0AIECAAAECBAgQ6CmBHCCuDBfniu2b7rhDtfaeumJ9OpiKqu1b1t69TdX2HHDv07MzbAIECBAgQIAA%0AAQIECBAgQIAAAQI9KSDY3pOXxaAIECBAgAABAgQIECBAgAABAgQIECBAgACBRgI53J5D7VGtfWjN%0AmtHDtqm6PbrWAoHmBLZ5/ZQqtcc3Aaja3pydvQgQIECAAAECBAgQIECAAAECBAiMR0CwfTxqjiFA%0AgAABAgQIECBAgAABAgQIECBAgAABAgQ6LlBZrT0GMBpqHx5Om++8M6WhzY+Oq6LidscHq8P+F6h4%0ADQ2vW5uGN24cfc3lGyvyvP9P2BkQIECAAAECBAgQIECAAAECBAgQ6K6AYHt3/fVOgAABAgQIECBA%0AgAABAgQIECBAgAABAgQIjEMgwsQRas/zkVKwfcsdd4y2tE217dG1FgiMTWCb11GNqu3FFuP1aCJA%0AgAABAgQIECBAgAABAgQIECBAYHwCgu3jc3MUAQIECBAgQIAAAQIECBAgQIAAAQIECBAg0EGBHBiO%0AefGRK7ar1t7BizGZuqqo2j5yzzpV2yfT9XeuBAgQIECAAAECBAgQIECAAAECHRUQbO8ot84IECBA%0AgAABAgQIECBAgAABAgQIECBAgACBiQpsF2wvVWsfvvPO0Wa3qbI9utYCgfEJbPN6KlVtH1qzpvxt%0AAfmminzTRW698nleb06AAAECBAgQIECAAAECBAgQIECAQH0Bwfb6PrYSIECAAAECBAgQIECAAAEC%0ABAgQIECAAAECXRbIQeFioD2Wc7BYtfYuX6BB775O1fbK12R+rQ46ifMjQIAAAQIECBAgQIAAAQIE%0ACBAg0A4BwfZ2qGqTAAECBAgQIECAAAECBAgQIECAAAECBAgQaItAMUgcwfbhLVtUa2+LtEaLAqq2%0AFzUsEyBAgAABAgQIECBAgAABAgQIEGiPgGB7e1y1SoAAAQIECBAgQIAAAQIECBAgQIAAAQIECLRA%0AIFfALgbaYzlXax+6666UhjY/2lNFZe0WdK8JAlVfWyP3rEvDGzeWX4eVr838mkVHgAABAgQIECBA%0AgAABAgQIECBAgMDYBATbx+ZlbwIECBAgQIAAAQIECBAgQIAAAQIECBAgQKBLAsUAsWrtXboIk7hb%0AVdsn8cV36gQIECBAgAABAgQIECBAgAABAh0REGzvCLNOCBAgQIAAAQIECBAgQIAAAQIECBAgQIAA%0AgbEK5MrXxUB7LKvWPlZJ+7dEoOIbAVRtb4mqRggQIECAAAECBAgQIECAAAECBAiMCgi2j1JYIECA%0AAAECBAgQIECAAAECBAgQIECAAAECBHpVoBhuV629V6/S4I9L1fbBv8bOkAABAgQIECBAgAABAgQI%0AECBAoHsCgu3ds9czAQIECBAgQIAAAQIECBAgQIAAAQIECBAgUENAtfYaMFZ3V0DV9u76650AAQIE%0ACBAgQIAAAQIECBAgQGCgBQTbB/ryOjkCBAgQIECAAAECBAgQIECAAAECBAgQIND/AtWrtd8xemLb%0AVNEeXWuBQHsEtnm9jYykoTVrUnyLQH7kmzJy75XP83pzAgQIECBAgAABAgQIECBAgAABAgS2FRBs%0A39bDMwIECBAgQIAAAQIECBAgQIAAAQIECBAgQKDLAjkIXAy0x3IODg/ddVdKQ0OPjrKignaXh677%0AySBQ8ZobuWddGt64sfz6rHzN5tfyZGBxjgQIECBAgAABAgQIECBAgAABAgQmKiDYPlFBxxMgQIAA%0AAQIECBAgQIAAAQIECBAgQIAAAQJtEygGhSPYPrxlSxq+U7X2toFruCkBVdubYrITAQIECBAgQIAA%0AAQIECBAgQIAAgTEJCLaPicvOBAgQIECAAAECBAgQIECAAAECBAgQIECAQDsFcoXrYqA9llVrb6e6%0AtscsoGr7mMkcQIAAAQIECBAgQIAAAQIECBAgQKCRgGB7IyHbCRAgQIAAAQIECBAgQIAAAQIECBAg%0AQIAAga4IFMPtqrV35RLotI6Aqu11cGwiQIAAAQIECBAgQIAAAQIECBAgMA4BwfZxoDmEAAECBAgQ%0AIECAAAECBAgQIECAAAECBAgQaL2Aau2tN9ViGwVUbW8jrqYJECBAgAABAgQIECBAgAABAgQmo4Bg%0A+2S86s6ZAAECBAgQIECAAAECBAgQIECAAAECBAj0uIBq7T1+gQyvLKBquxcCAQIECBAgQIAAAQIE%0ACBAgQIAAgdYJCLa3zlJLBAgQIECAAAECBAgQIECAAAECBAgQIECAwDgFVGsfJ5zDuiugant3/fVO%0AgAABAgQIECBAgAABAgQIECAwUAKC7QN1OZ0MAQIECBAgQIAAAQIECBAgQIAAAQIECBDofwHV2vv/%0AGk6mM1C1fTJdbedKgAABAgQIECBAgAABAgQIECDQTgHB9nbqapsAAQIECBAgQIAAAQIECBAgQIAA%0AAQIECBBoKKBae0MiO/SygKrtvXx1jI0AAQIECBAgQIAAAQIECBAgQKCPBATb++hiGSoBAgQIECBA%0AgAABAgQIECBAgAABAgQIEBh0AdXaB/0KD+b5qdo+mNfVWREgQIAAAQIECBAgQIAAAQIECHRWQLC9%0As956I0CAAAECBAgQIECAAAECBAgQIECAAAECBAoCqrUXMCz2r4Cq7f177YycAAECBAgQIECAAAEC%0ABAgQIECgZwQE23vmUhgIAQIECBAgQIAAAQIECBAgQIAAAQIECBCY3AKqtU/u69/vZ69qe79fQeMn%0AQIAAAQIECBAgQIAAAQIECBDotoBge7evgP4JECBAgAABAgQIECBAgAABAgQIECBAgMAkFVCtfZJe%0A+EE9bVXbB/XKOi8CBAgQIECAAAECBAgQIECAAIEOCQi2dwhaNwQIECBAgAABAgQIECBAgAABAgQI%0AECBAgEBtAdXaa9vY0j8Cqrb3z7UyUgIECBAgQIAAAQIECBAgQIAAgd4TEGzvvWtiRAQIECBAgAAB%0AAgQIECBAgAABAgQIECBAYOAFVGsf+Es8OU9Q1fbJed2dNQECBAgQIECAAAECBAgQIECAQEsEBNtb%0AwqgRAgQIECBAgAABAgQIECBAgAABAgQIECBAYLwCqrWPV85xvSigansvXhVjIkCAAAECBAgQIECA%0AAAECBAgQ6AcBwfZ+uErGSIAAAQIECBAgQIAAAQIECBAgQIAAAQIEBkhAtfYBuphOZXsBVdu3N7GG%0AAAECBAgQIECAAAECBAgQIECAQBMCgu1NINmFAAECBAgQIECAAAECBAgQIECAAAECBAgQaI+Aau3t%0AcdVqdwVUbe+uv94JECBAgAABAgQIECBAgAABAgT6U0CwvT+vm1ETIECAAAECBAgQIECAAAECBAgQ%0AIECAAIG+FFCtvS8vm0GPVUDV9rGK2Z8AAQIECBAgQIAAAQIECBAgQIBAEmz3IiBAgAABAgQIECBA%0AgAABAgQIECBAgAABAgS6IqBae1fYddohAVXbOwStGwIECBAgQIAAAQIECBAgQIAAgYEREGwfmEvp%0ARAgQIECAAAECBAgQIECAAAECBAgQIECAQG8LqNbe29fH6FosUFm1fd3aNLxxYxoZGUnFmzrycot7%0A1xwBAgQIECBAgAABAgQIECBAgACBvhMQbO+7S2bABAgQIECAAAECBAgQIECAAAECBAgQIECg/wVy%0AmDfmEfQd3rIlDd95x+iJbVPtenStBQL9JbDN67j0Wh9as6b8eo/XfA64F88o3g8mAgQIECBAgAAB%0AAgQIECBAgAABApNVQLB9sl55502AAAECBAgQIECAAAECBAgQIECAAAECBDookAO7xUB7DrVHwHfo%0ArrtSGhp6dEQVla47OExdEWitQMVreUTV9tb6ao0AAQIECBAgQIAAAQIECBAgQGCgBATbB+pyOhkC%0ABAgQIECAAAECBAgQIECAAAECBAgQIND7AsVwu2rtvX+9jHBiAqq2T8zP0QQIECBAgAABAgQIECBA%0AgAABApNHQLB98lxrZ0qAAAECBAgQIECAAAECBAgQIECAAAECBLoioFp7V9h12isCqrb3ypUwDgIE%0ACBAgQIAAAQIECBAgQIAAgR4XEGzv8QtkeAQIECBAgAABAgQIECBAgAABAgQIECBAYJAEVGsfpKvp%0AXJoVULW9WSn7ESBAgAABAgQIECBAgAABAgQITGYBwfbJfPWdOwECBAgQIECAAAECBAgQIECAAAEC%0ABAgQaLOAau1tBtZ8fwio2t4f18koCRAgQIAAAQIECBAgQIAAAQIEuiog2N5Vfp0TIECAAAECBAgQ%0AIECAAAECBAgQIECAAIHJI6Ba++S51s50ewFV27c3sYYAAQIECBAgQIAAAQIECBAgQIBAUUCwvahh%0AmQABAgQIECBAgAABAgQIECBAgAABAgQIEGiZgGrtLaPU0CAIqNo+CFfRORAgQIAAAQIECBAgQIAA%0AAQIECLRRQLC9jbiaJkCAAAECBAgQIECAAAECBAgQIECAAAECBB4VUK3dK4FASqq2exUQIECAAAEC%0ABAgQIECAAAECBAgQqC0g2F7bxhYCBAgQIECAAAECBAgQIECAAAECBAgQIEBgnAKqtY8TzmGDLaBq%0A+2BfX2dHgAABAgQIECBAgAABAgQIECAwIQHB9gnxOZgAAQIECBAgQIAAAQIECBAgQIAAAQIECBBo%0AJKBaeyMh2yeTgKrtk+lqO1cCBAgQIECAAAECBAgQIECAAIGxCAi2j0XLvgQIECBAgAABAgQIECBA%0AgAABAgQIECBAgEBDAdXaGxLZYTILqNo+ma++cydAgAABAgQIECBAgAABAgQIEKgjINheB8cmAgQI%0AECBAgAABAgQIECBAgAABAgQIECBAYGICqrVPzM/RgymgavtgXldnRYAAAQIECBAgQIAAAQIECBAg%0AMDEBwfaJ+TmaAAECBAgQIECAAAECBAgQIECAAAECBAgQKAio1l7AsEigloCq7bVkrCdAgAABAgQI%0AECBAgAABAgQIEJjEAoLtk/jiO3UCBAgQIECAAAECBAgQIECAAAECBAgQINBOAdXa26mr7X4XULW9%0A36+g8RMgQIAAAQIECBAgQIAAAQIECLRaQLC91aLaI0CAAAECBAgQIECAAAECBAgQIECAAAECk1RA%0AtfZJeuGd9vgEVG0fn5ujCBAgQIAAAQIECBAgQIAAAQIEBlZAsH1gL60TI0CAAAECBAgQIECAAAEC%0ABAgQIECAAAEC3RNQrb179nruHwFV2/vnWhkpAQIECBAgQIAAAQIECBAgQIBA+wUE29tvrAcCBAgQ%0AIECAAAECBAgQIECAAAECBAgQIDDwAqq1D/wldoLtEFC1vR2q2iRAgAABAgQIECBAgAABAgQIEOhT%0AAcH2Pr1whk2AAAECBAgQIECAAAECBAgQIECAAAECBHpVQLX2Xr0yxtWLAqq29+JVMSYCBAgQIECA%0AAAECBAgQIECAAIFuCAi2d0NdnwQIECBAgAABAgQIECBAgAABAgQIECBAYIAEVGsfoIvpVDovoGp7%0A5831SIAAAQIECBAgQIAAAQIECBAg0JMCgu09eVkMigABAgQIECBAgAABAgQIECBAgAABAgQI9KeA%0Aau39ed2MursCqrZ311/vBAgQIECAAAECBAgQIECAAAECvSEg2N4b18EoCBAgQIAAAQIECBAgQIAA%0AAQIECBAgQIBAXwqo1t6Xl82ge01A1fZeuyLGQ4AAAQIECBAgQIAAAQIECBAg0AUBwfYuoOuSAAEC%0ABAgQIECAAAECBAgQIECAAAECBAgMooBq7YN4VZ1TpwRUbe+UtH4IECBAgAABAgQIECBAgAABAgR6%0AVUCwvVevjHERIECAAAECBAgQIECAAAECBAgQIECAAIEeF1CtvccvkOH1l4Cq7f11vYyWAAECBAgQ%0AIECAAAECBAgQIECg5QKC7S0n1SABAgQIECBAgAABAgQIECBAgAABAgQIEJh8Aqq1T75r7oxbL6Bq%0Ae+tNtUiAAAECBAgQIECAAAECBAgQINA/AoLt/XOtjJQAAQIECBAgQIAAAQIECBAgQIAAAQIECPSM%0AgGrtPXMpDGSQBFRtH6Sr6VwIECBAgAABAgQIECBAgAABAgTGKCDYPkYwuxMgQIAAAQIECBAgQIAA%0AAQIECBAgQIAAAQLbCqjWvq2HZwQmIqBq+0T0HEuAAAECBAgQIECAAAECBAgQINDPAoLt/Xz1jJ0A%0AAQIECBAgQIAAAQIECBAgQIAAAQIECHRBQLX2LqDrcvIIqNo+ea61MyVAgAABAgQIECBAgAABAgQI%0AENhGQLB9Gw5PCBAgQIAAAQIECBAgQIAAAQIECBAgQIAAgbEIqNY+Fi37EmhOQNX25pzsRYAAAQIE%0ACBAgQIAAAQIECBAgMFgC0wfrdJwNAQIECBAgQKC3BG6//fZ09tlnpxtvvDE98sgjafbs2WmPPfZI%0AJ510Utp///17a7BGQ6CKwG233ZZ+/vOfp7vuuisNDQ2lnXfeOR100EHpKU95SpW9rSJAgAABAgQI%0AECBAYDIIqNY+Ga6yc+y6wGNV2zetW1ceysi6tWl46dI0dc6cNHXq1JRvKMnjnFLa30SAAAECBAgQ%0AIECAAAECBAgQIECg3wWmlH7xtbXfT8L4CRAgQIAAAQK9KnD00UenH//4x9sNb6+99iqH3bfbYAWB%0AHhJYu3Zt2nPPPdOGDRu2G9WnPvWp9La3vW279VYQIECAAAECBAgQIDD4AvnPCjEfGRkZfWzZsiUN%0Abd6cNl5+WSrdGVuGmLHTTmnWwoWDj+IMCbRDoPQee/iWW9LW0nsrpqm77Z5m7713mj59epo2bVr5%0AESH3CLXnYHuet2M42iRAgAABAgQIECBAgAABAgQIECDQbgEV29strH0CBAgQIEBgUgs88MADVc9/%0A/fr1VddbSaCXBCLYXi3UHmO87rrremmoxkKAAAECBAgQIECAQIcEiqH2WM6PHHAfKn3bUw61l5K2%0AaWbpW59M4xe4/8EH0+bHQs1jaWXqlKlp5ozpaUYpAD1r5szR0PNY2rBvDwg89h5Stb0HroUhECBA%0AgAABAgQIECBAgAABAgQIdERAsL0jzDohQIAAAQLtFbjooovShz/84XTllVemu0p/QN5ll13SqlWr%0A0umnn56OO+649naudQIECDQp4LOqSag6u61ZsyZ98IMfTL/85S9TLM+aNSstW7YsvfKVr0ynnnpq%0AuWpfncNtIkCAAAECBAgQINBSgRxqj3kE24dLAezhO+8Y7WPG/PlpSilYbRq7wJWlm4m///NfpAce%0AemjsB1c5Ys7s2Wm3XXdNuy/YNS1asKD82HPJEj9DVLHqtVXxPtpcKpBQrtpeeq8NlX4WnFaq2h7v%0AuVypvVilPd6Pxee9dj7GQ4AAAQIECBAgQIAAAQIECBAgQKCegN8o19OxjQABAgQIVBGIPw796le/%0ASt/+9rfTfffdV2WP1qxavHhxev/7359ml/7wWG+KispHHXVUerBUwStPUSX85ptvTuedd1665JJL%0A0sEHH5w3mRMgQKArAj6rWsP+4he/OF144YXbNHbnnXemiy++uFwp8y1vecs22zwhQIAAAQIECBAg%0A0EqB+J1ITDEvPlRrb6VySnffc0/6+o/OTcPDwy1r+JGNG9PNpUB0PPIUldz322vPdMjq1Wn/lSvz%0AavNeE1C1vdeuiPEQIECAAAECBAgQIECAAAECBAi0UUCwvY24miZAgACBwRR497vfnT7ykY905ORW%0ArFiRTjvttLp9fec739km1F7cOf7I/LWvfU2wvYhimQCBrgj4rJo4+zXXXLNdqL3Y6le/+tUk2F4U%0AsUyAAAECBAgQINBOgcpgu2rtrdO++qabWhpqrzWyTZs3pyuu/b/yY+nuu6VnPvmwdMA+q2rtbn0X%0ABVRt7yK+rgkQIECAAAECBAgQIECAAAECBDoqMLWjvemMAAECBAgMgMDZZ5/dsbO4/PLLG/Z16623%0A1t2n0fa6B9tIgACBFgk0+ixqtL1Fw+jrZm655Za642dYl8dGAgQIECBAgACBCQpEkD2mYqA9llVr%0AnyBslcPvu/+BKmvbu2rN3WvTV37wg/Lj4UceaW9nWh+7wGNV2/OBI+vWpuFSFf54/1W+J/N7Ne9r%0AToAAAQIECBAgQIAAAQIECBAgQKCfBATb++lqGSsBAgQI9ITA7bff3rFxbNiwoWFfm0vVtepN/phV%0AT8c2AgQ6JeCzauLSQ0NDE29ECwQIECBAgAABAgRaIFAM0kawVrX2FqAWmhjZOlJ41tnFq667Pv3t%0AV76abrytc7//6uwZ9m9vUbV9yvTHvoi5dFPJ0Jo1ozeW5IB78ez8TrCoYZkAAQIECBAgQIAAAQIE%0ACBAgQKBfBB77DVi/DNc4CRAgQIDA5BLYaaedGp7w8uXL6+7TaHvdg20kQIBAiwQafRY12t6iYbS1%0AmR//+MfpB6UKh/fcc0/asmVLmjdvXnrSk56UTjnllDRz5swJ993IaNmyZRPuQwMECBAgQIAAAQIE%0AqgnkgGwx0B7LqrVX0+r/dQ+VKrb/8znnpD9/wfFpVYPfO/X/2fbRGTxWtX3TunXlQZerti9dmqbO%0AmZOmTp06Wrk9n9GU0v4mAgQIECBAgAABAgQIECBAgAABAv0mINjeb1fMeAkQIEBgUgkcc8wxDc/3%0A2GOPTe94xztSrUq+L37xixu2YQcCBAi0W2DQP6tuuOGGdPTRR2/H+KUvfSk9/PDD6Ywzzthu21hX%0ArF69Ou23337p2muvrXroS17ykqrrrSRAgAABAgQIECDQSoFiuF219lbKNt/WzBkz0uKFC2oeULrn%0AIG3YuDE9Unps2LSpHHiuuXONDUOlm3XP/o/vpb844UVpz1J42tQbAlG1ffP69Wlr6fqULmy5avu0%0Avfcu32QSQfb8yKON96uAe9YwJ0CAAAECBAgQIECAAAECBAgQ6AcBwfZ+uErGSIAAAQJ9IRB/JDqn%0AVM2qVdOiRYvSYYcd1rC5ffbZJ339619PH/jAB9LVV1+dNpX+YBmVgffdd9905plnpic/+ckN27AD%0AAQIE2i0w6J9VDzzwQE3C9aXQQSum6aWvnP/mN79Z/my/4IIL0oMPPliuyre0FDI5+eST01ve8pZW%0AdKMNAgQIECBAgAABAtsIRDA2pmKgPZZVa9+GqaNPdt911/SGE09sqs+4VhFyv+uee9P1t96afn/d%0A/6W7S8vNTBFu/8aPzk1vfsXL0+xZs5o5xD7tFlC1vd3C2idAgAABAgQIECBAgAABAgQIEOiygGB7%0Aly+A7gkQIEBgsASOP/74rpzQCSeckOIRU4Qr582bpxpTV66ETgkQqCfgs6qeTnPbnvjEJ6Zzzz23%0AvPNDDz2UZs+enSLwbiJAgAABAgQIECDQCYFiuF219k6IT7yPKMQwZ4cd0sple5Qfzzri8HTVdden%0An154YSnsfk/DDtaXbqj94X+fn0541lEN97VDZwRUbe+Ms14IECBAgAABAgQIECBAgAABAgS6IzC1%0AO93qlQABAgQIEGiXwPzSVxL7iuF26WqXAIFWCfismrjk3LlzhdonzqgFAgQIECBAgACBOgIRZI+p%0AGGiPZdXa66D1waYD9lmVTj3pZemg/fZrarQX//736Y61a5va104dEHisanvuaWTd2jRcqsof78vK%0A92p+D+d9zQkQIECAAAECBAgQIECAAAECBAj0uoBge69fIeMjQIAAAQIECBAgQIAAAQIECBAgQIAA%0AAQJdFigGZlVr7/LFaEH3M0rf/PSyY49Jh5e+FaqZ6YJLL2tmN/t0SCCqtk/J395VutlkaM2a0RtO%0AcsC9OBQB96KGZQIECBAgQIAAAQIECBAgQIAAgV4WEGzv5atjbAQIECBAgAABAgQIECBAgAABAgQI%0AECBAoAsCOQhbDLTHsmrtXbgYbezy2Kc9NS1euLBhD5dfe216+JFHGu5nhw4JqNreIWjdECBAgAAB%0AAgQIECBAgAABAgQIdFpAsL3T4vojQIAAAQIECBAgQIAAAQIECEFNq+MAAEAASURBVBAgQIAAAQJ9%0AJFAMt6vW3kcXromhTo/K7ccck6aUgtL1pi1btqRrb76l3i62dVhA1fYOg+uOAAECBAgQIECAAAEC%0ABAgQIECgIwKC7R1h1gkBAgQIECBAgAABAgQIECBAgAABAgQIEOgPAdXa++M6tWqUuy/YNa1avrxh%0Aczetub3hPnbooICq7R3E1hUBAgQIECBAgAABAgQIECBAgECnBKZ3qiP9ECBAgAABAoMv8EjpK6lv%0AuOGGdOONN6ZbbrklzZ07Ny1atCgtXrw47b///mn27NldQbjrrrvSHXfckWJ+5513pvvvvz/Nmzcv%0A7bTTTmnnnXdOq1atSnvuuWdXxtaPnUaVtttuuy3ddNNN6eabb05x3ZcuXZr22GOPtGzZsvL17oXz%0A2rRpU7rsssvKr8m1a9em+fPnp/322y8deuihLX8t3nPPPenWW28tv77idfbAAw+kBQsWpN133738%0AiNdXvN66MUU1xbhW8R5Ys2ZN+X2wyy67pOWl0EKMazK89uP847rcfffdKV4L8dkUn0tLliwpn//M%0AmTO7cWn6rs/h4eHyez8c8+Ohhx5Ku+66a1q4cGH5EabxedCLU6/+G9WLVsZEgAABAgQIECgKqNZe%0A1Bjc5UNW75+uK/0up950022C7fV8urEtqrZvXr8+bS39riZt3ZqGSj/3T9t77xS/C4gq/PmRxxbv%0A50bV+fO+5gQIECBAgAABAgQIECBAgAABAgS6ISDY3g11fRIgQIAAgRYL/OIXv0if/OQnywHeCO5F%0AgDxCxq973evSS17ykjH1du6556aPf/zj6fbbb09DQ0Npxx13TE996lPTpz71qbTDDjts11b8Qezn%0AP/95+uIXv5i++93vpo0bN263T6yIIPnznve8dOKJJ6bjjz++rX9Ei7D1z372s3TeeeeVH3EujaYI%0AYx5++OHphS98YXrZy16WBj3o+v3vf7/8momgc4RVI+B/TOmrxz/4wQ/WpLriiivK1/lf//Vf0333%0A3Vdzvyc+8YnpVa96VXr5y19eDnXX3HEMG8byuoxQ+Wc+85n06U9/uhw0r+wm3h8veMEL0t///d+n%0A3XbbrXJz08/D43vf+175cdFFF5X+fry15rHTpk1LT3va08r9xmtsr732qrlvqzb8+te/Tt/4xjfS%0At771rfL7uVa7T3jCE9LJJ5+cXvGKV7TsetXqq5WfVbX6iPXxORjX5sc//nH5EaH+WlN8xh155JHp%0A6KOPTieccEI57F5r31i/vhQYOOOMM9K99967zW6xvtb0ne98J1199dW1Nk94/T777JNOOumkdPDB%0AB0+4rcoG4rzi/feDH/wg/ehHP9ruvCv3j+cxnuc+97nlx1FHHZXmzJlTbbdxrRvLZ0F00Iv/Ro3r%0AxB1EgAABAgQIEOigQP7ZJubFRwRl4zFUumm09AuDR0dUUTG6g8PUVYsFDtx33/Sdn/5X+RrXanpd%0AnZ97ah1jfZsFHnsPblq3rtzRyLq1abh0s/HU0s9hU6dOHX0P51EItWcJcwIECBAgQIAAAQIECBAg%0AQIAAgV4VmFL6xXTtBE6vjtq4CBAgQIBAFwVq/QEo1scfeLsxPeMZz0i//OUvt+s6qkVHleKxTE9/%0A+tPTf//3f293yE9/+tP0rGc9a5v1EZx9zWtek6666qpt1jd6EkH5L3zhC+Uq7o32bXZ7hLMjePkP%0A//AP5VD7RP4XJyo5n3766entb397+Y+AzY6h2n5PecpT0oUXXrjdpgiS1wuHb3dAi1fUus5xE0Bl%0AteUI5L7+9a+v+hqrN6wZM2akd7/73ek973lPimD3RKZa4618XV5zzTXp2GOPLd/k0ai/973vfen/%0A/b//12i37bZfeeWV5dfHT37yk+22NbMi/rD82te+tnwTQVS5bvV07bXXplNOOaXq+7heXxE+/vCH%0AP5ze9KY3jb7u4739+Mc/vuphp556ajrrrLOqbqu1spWfVdX62Lx5c/mzJW7QiG9nGOsUNz3EtTnz%0AzDPLNwdVO/4Tn/hEOdhebVs318XnfZxzrX+jxjq2+BaCeI987nOfK9/kNNbj8/7xefre97637Bqf%0ACROdmv0siH566d+oiZ634wkQIECAAAECnRTIP0/HPIfZYx7f3jVU+n/ujZdfNhpsn1H6ZqpZbfi5%0AppPn24t9/XvpZv2Lrvh9zaEtK3073qknvazm9vFu+OgX/yk9UPpWpnrTe//yDWmHWbPq7WJbpwVK%0A79WHS9X2y1XbS31P3W33NLtUtX369Onl38fE72TidxHx82L+mTHPOz1U/REgQIAAAQIECBAgQIAA%0AAQIECBBoJDC10Q62EyBAgAABAr0vEJXVq00R8hzrFH+orjYV12/atKkc/IyA+lhD7dH2+eefX64s%0A/M1vfrNaV2Ne98Mf/jDtW6osFpWw/+u//qtu5exmGo9w6Dvf+c5yteG1a9c2c0jf7VO8nsXBF19L%0AEVyIEO8hhxwy5lB7tBltRTA2wsxRRX8iU63xFtfHDRlxI8ENN9zQVFdRrX4s08MPP5wizB0V6ccb%0Aao/+wjXCwvvtt1/6l3/5l7EMoeG+H/vYx8rjq3ZzSqODo8r5W9/61nJl+euvv77R7uPaXnx9FRsY%0Az2dV8fhYjqr5j3vc49Ib3/jGcYXao434xomo5B/tfPWrX41V201x80QvTnfffXdqxdjiPRXf0BFV%0A1+NGoVrXrFmD+Dw97bTT0gEHHFD+fG72uFr7Fd/zxX2K63vt36jiOC0TIECAAAECBHpdoBhqj+X8%0AyAF31dp7/QpObHzzS99o1Wh6ZMOGRrvY3mmBim9OKFdtL/18G+/b/B4uzjs9PP0RIECAAAECBAgQ%0AIECAAAECBAgQGIuAYPtYtOxLgAABAgQIpAhPHnbYYenjH/94iirp450iePiKV7wiff/73x9vE+Xj%0A3vzmN6fjjjsu3XjjjRNqp9rBEZL/0z/90xSB5sk2RTX5I488slyZOsK+E5l+9atflcPt8dpp1xRB%0A7mc/+9np3nvvbbqLYhC20UFRvfqoo45Kn/nMZyb0ui/2E8Ynn3xy+b1UXD/e5TPOOCO9613vKoez%0Ax9tGHHfBBReUbxC49NJLJ9JMR48955xzyu/Vm266qSX9xns+Pp+ign3l1IoQfmWbrXo+0ffqhlJA%0A5QUveEH52yrWr1/fqmGV27nuuuvSMccck84+++yWtlvZWK/9G1U5Ps8JECBAgAABAv0kUAzCRkB2%0AuHQT5PCdd4yewoz589OUUkVo0+AIzJvbONi+ZQK/Cxocqd47k23ej6WbUoZKN/PnG1JywL046nh/%0AmwgQIECAAAECBAgQIECAAAECBAj0ooBgey9eFWMiQIAAAQI9KhAVrqP69uWXX96SEUYl4BNPPDGN%0AN4wagemortzOKSrSv+ENb2hnFz3Xdlznpz/96eOq0l7rZKJiewRmJxq8rdZ+BGZf9KIXpbhZYixT%0AfCV3M9Ott96a4tsJfvOb3zTcfe7cueVvD9hrr71Gv9670UFnnnlm+sAHPtBot7rbP/jBD5ar69fd%0AaQwbIxwcN3Wcd955YziqO7t++ctfTn/2Z3+WouJ8q6f3vve9Ka5/cdpzzz2LTwdmOYLscXNIfANG%0Au6a4meRVr3pVy27mqBxnr/0bVTk+zwkQIECAAAECvS6Qg67FQHss53Csau29fgUnPr6pUxr/yWjO%0A7NkT70gLrRdQtb31plokQIAAAQIECBAgQIAAAQIECBDoikBzaZ6uDE2nBAgQIECAQC8J3HLLLelN%0Ab3pTihBxtWn33Xcvh3+f8IQnpAULFqTf/va36X/+53/S1VdfXf7a42rHxLqoEHz66aen7373u7V2%0Aqbn+iiuuqLktNqxYsaIcpt53333T3nvvnVauXJkicBwBzjiPeFx55ZXpc5/7XN2q7F/5ylfS61//%0A+vL51e1wADaGySmnnFLzZoPZpT9gH3vssWn16tXlAHeEiaNaflRM//Wvf11XILa//e1vT2eddVbd%0A/cayMcLsL33pS1NUVK817Vj6KvUIY1QGn3feeedah4yuj+rcz3ve88qv49GVFQvx2oqbH+ImjXjN%0A5enBBx9Mv//971O8Tv/jP/6jbmD4fe97X/lmggiTj3WKIHIEsBtNhxxySHrmM59Zfh9EAP+aa65J%0AceNGfDNBtW8leOCBB9Ib3/jGRs12dXvYnnrqqeWgTb2BxLdMPP/5z08RSo/Pqttvv7187nH+cY3i%0A863aFAGeiy++OC1fvnx0c3wWRFX7+GwrTnGjTq1vJZg3b16aX6pm2YopPr+qXa+JtB1jf85znpMu%0Auuiius3MmjUrHX300eV999hjj7RkyZI0derUdMcdd5QfcbNRfJY/9NBDdduJmzkOOuigclt1dxzD%0Axl78N2oMw7crAQIECBAgQKDnBIrh9nKwvVSlW7X2nrtMLR/QI018Y9uOO+zQ8n412BqBqNq+ufQz%0A49bSTcWlX4SUq7ZPK/3OIt7D8bNbvK+nlALweap8ntebEyBAgAABAgQIECBAgAABAgQIEOimgGB7%0AN/X1TYAAAQIE+kggQu0R8q2cIhz8zne+M73lLW9Jc+bMqdxcDnpGNeXzzz9/u215xb//+7+XQ9GH%0AH354XtXUPELxlVMEr6O/V7/61enII48s/+Gucp8Y59KlS8tB4tj25je/uRyOrVepOCrDR9XuQZ9e%0A+MIXVg2lRjD3L//yL8s3ISxatKgqQ4Tbw/Kyyy6ruj1Wfv7zn09vfetby6H4mjuNYcNf//Vfp9/9%0A7nfbHRHV2CNE/+d//udp//33L78OInT885//vBy8vfDCC9Nxxx233XGVK97znvdUbT/vF1Xozz77%0A7Kqh5TA74ogjyo/Xve515UB/jKlaZfn4Y/JrXvOacl8RxG92ivdkvPfqTatWrUqf/exn07Oe9ayq%0Au61duzZ97GMfS//4j/9YvtGk6k49uDLe/y972cvqfgtAvGfjNRc3YtSb4r0fNxdUC3ZXhrQj0B03%0AA1RO8bqPmweqTfH5+aEPfajapjGvi/fP3/7t3475uHoHxDcGVDv3fMyMGTPSu971rvSOd7yj6ms9%0A7xev88985jPl98QZZ5xR9bMk7/sXf/EX5ZsKdt1117xqQvNe/DdqQifkYAIECBAgQIBAhwXiZ5KY%0AYl5cztXaN995Z0qlGyLLUykYO7OJG4Uf3dl/+0ngoQbfhBXV2iMgbepRgcfem5vWrSsPcGTd2jRc%0A+v3X1NLvweK9HKH2eH8Xw+09eiaGRYAAAQIECBAgQIAAAQIECBAgMIkF/AZyEl98p06AAAECBMYi%0AUC3UHtWlo8L3X/3VX1UNtUf7UR05QqBRzbre9NWvfrXe5qrbolJ2niJ4GVWzr7/++hQV1o866qim%0A/9gaVZz/8z//M732ta/NzW03jyrEUSl50KfKEG+c74EHHpguvfTScvi5Vqg99nva056WfvGLX5Sr%0AgsfzatOWUtWwCKO3aqoWao8K/b/5zW/SRz/60XTAAQeMvg7itRjV3b/+9a+nm2++efTGhlpj+eUv%0Af5k++clPVt0cf8j/m7/5mxQ3ZTRbifu0004r38BRfN0WG7/hhhvSpz71qeKqhsuxf7wHa02LFy9O%0AP/nJT2qG2uO43XbbLX3iE58oVzCPa90vU/hHxfVaU3wTRLweG4Xa4/j4FoL4homorB9VyItTtRt2%0Aitv7fTneKx/5yEdqnkZ8C0GE3iP83sxrPbzis7he0D86iyrvcSNMq6Ze/DeqVeemHQIECBAgQIBA%0ANwRywD0H20fuu3d0GDNK3wA1pXQzsWmwBDaWbpxed999dU9qxyoFDeoeYGPHBaJq+5R880EpxL7l%0A3nvLofb8ni7OY3Dx3ESAAAECBAgQIECAAAECBAgQIECglwQE23vpahgLAQIECBDoI4GTTz65HJhd%0AsGBBw1HPmjUrfe1rXysHn2vt/K1vfav8h7Za26utP+aYY9KrXvWqdOaZZ6ZrrrmmXCk4KrGPd4rg%0AZq0QawSyL7744vE23bfHRfX7qG4eVb+bmSL4GuHguFmg1vSNb3yjHCyvtX0i66Oa9k9/+tN06KGH%0ATqSZ8rFxw0aEOKpNEQSPau5jrXJ28MEHl1+n1dqMdV/84hdr9ll5TFR+j0rrtaa4Fj/60Y9SrSB9%0A5XF77bVXuuCCC5qqZF95bKefxw0YURm81vTyl7+8HNYfayXB448/Pl1++eUpPlvydNBBB+XFgZxH%0ACH14eLjquS1cuLD8Of/EJz6x6vZ6K+MzI15/y5cvr7lb/LsQN5m0Y+qFf6PacV7aJECAAAECBAi0%0AW6AYes3L8XPR1tLP9Xkajm9PE4bNHAMzv/HW2xqGnFeUbp429bbASOl3BVuLv8soVdnPN6jk97Qw%0Ae29fQ6MjQIAAAQIECBAgQIAAAQIECEx2AcH2yf4KcP4ECBAgQGAcAhEk//KXv5yiSnqzUwSA3/a2%0At9Xc/a677kpXX311ze3VNsycOTP98z//c7ky98qVK6vtMqZ1Ud36rW99a81joqLzZJpOOeWUFDcc%0AzC1V4xvLFPt/4QtfqHlI/AE1Kp23etpll13SueeeWzdU32yfl1xySTnkXW3/CIq/8Y1vrLapqXXP%0Aec5z0p/8yZ9U3feWW24pn0PVjRUr41sGan2LwLRp09I555yTIkg/lmnevHnpe9/7XnrlK185lsM6%0Avm+872ude7yPP/e5z435poN8ElHB/oc//GH62c9+Vr4W8Q0Agzqdf/755crqtc7vS1/6Unrc4x5X%0Aa3PD9fEND9/5zndq7hfhirhWrZ565d+oVp+X9ggQIECAAAEC7RLIIdfiPJZzGLY8X7Awlf4nuzyE%0AkdKN31sefLBdw9FulwSuvL72t4HlIT1u5V550bxHBTaVKrTnaWSHHVL5UfrZK7+fK9/neV9zAgQI%0AECBAgAABAgQIECBAgAABAr0i4PtCe+VKGAcBAgQI9L1A/GHoj//4j1tyHkuWLCkHx5upht6SDsfQ%0ASFTB/ehHPzqGI/6wa1RDjqrQN9100x9WFpauuuqqdMABBxTWdH7x6KOPTh/+8IerdhxV4SfL9Pzn%0APz999rOfHXc4+NnPfnY5EFvLLELX9W4iGI/zv/3bv6UDDzxwPIdud8zf/d3fbbcur/jQhz40pps6%0A8nHFeXw7wFFHHVVcNbr87W9/Ox177LGjz2stfOUrX6m1KT3zmc9MRx55ZM3t9TZElfMINK9bt65c%0Acbvevt3YFp+1n/70p2t2/f73vz/tuOOONbc3uyEMB30666yzap7i6tWr0/Oe97ya25vdEP8uxo0c%0Av/rVr6oe8k//9E/pfe97X4oblVoxDfq/Ua0w0gYBAgQIECBAoJFA/D93fuQw7Ejp5tmR0o2w0x94%0AoHz45vvuS9NLz3PYvVGbtve2wH2l63rZ1fV/5xE/K+5T59vZevsMJ8foRjZuTOVvVHjsdId23TWV%0AvqIrTZ8+ffQ9HZvi/T3Wb6CbHILOkgABAgQIECBAgAABAgQIECBAoBcEBNt74SoYAwECBAgMjMDF%0AF1/csnM5++yz61Y4b1lHY2goQt/1KnE3aiqqSL/mNa9J733ve6vuGsH2bk8rVqyoOYRaFaJrHtCn%0AG4444oj0jW98I8X1msj0ohe9qOZNEFEp+r5SECKqrLdiesMb3pDi9dmK6eGHH05f//rXqzZ16KGH%0AphNPPLHqtrGsjND04x//+HTllVdud9hvfvOb7dZVrniwVB0xKrbXml7xilfU2tTU+vijd1Trj3H2%0A2jcVhNn1119f9Tx23nnn9OpXv7rqNiu3Fbj77rvrVlM//fTTWxZ0iG9/qBVsj3HEtvHeiFE8q8nw%0Ab1TxfC0TIECAAAECBNohEIHXmHKwPeY53L55/k5pblRqj3WPVW2fPn9+O4ahzQ4L/OzCX5evc71u%0A91y6JM1u0Q2p9fqxbfwCxWrtQ6VrtWXW7DStolp7fo8Xe4l1gu5FEcsECBAgQIAAAQIECBAgQIAA%0AAQLdFJjazc71TYAAAQIECNQWuPnmm2tv7MKWOXPmlIOuEXidyPSkJz2p5uG33XZbzW2d2rDHHnvU%0ADHTff//9nRpG1/rZofQ11d///vdTzCc6vfCFL6zZxHCpYtgVV1xRc/tYNuyzzz7pE5/4xFgOqbtv%0ABLk3bdpUdZ/jjjuuZX/sjXFXm66++uoUwfV60yWXXJI2b95cdZd4r55wwglVt41lZVQ9j6r9vTbV%0ACkjHOOObBmbMmNFrQ+7J8Zx33nlpaGio6th23333NNGbI4oNv/SlL03z6wSemrmZo9heteXJ8m9U%0AtXO3jgABAgQIECDQCoEcZI+28nLMc6g95sOlit0bZs8e7S6qtkfI3dTfApf87/+meDSannpo7d/n%0ANDrW9vYLVFZrf6T0jQrxvs3v4+L7Oi+3f1R6IECAAAECBAgQIECAAAECBAgQIDB2AcH2sZs5ggAB%0AAgQIdEQg/vjUS9PMUqWnuXPnTnhIq1evrtlGVMru9hTB/cWLF1cdxkMPPVR1/SCtnDVrVlqwYEFL%0ATunJT35yWrp0ac22qlUrr7lzjQ3xVejx7QYRwm7VVC84fdBBB7Wqm7Rs2bKqbcV7v1Ho/7LLLqt6%0AbKyMGwpa8V6NtuL10GtTVPuvNR1//PG1NllfIfDrX/+6Ys0fnsY3IMwuBJb+sGV8SxE6P+mkk2oe%0A3Ipg+2T5N6omog0ECBAgQIAAgRYJROA1phx8Lc7jZ5UHd5iTcpQ9V21vUdea6YLAdbfcks75r581%0A7HnP0s/2q/de2XA/O3RPoFitfVPpd1ubps/YLtTevdHpmQABAgQIECBAgAABAgQIECBAgEDzAoLt%0AzVvZkwABAgQIdFQgKocP4lQvNN0rwfEISFab8h/4q22zbnuB+Brr5zznOdtveGzNVVddVXNbsxui%0ACvQRRxzR7O5N7XfBBRfU3K+Vwfbly5fX7GfdunU1t8WGSy+9tOb2Y489tua2QdhQ78aDQw45ZBBO%0AsSPncOGFF9bs5/DDD6+5bbwbnvvc59Y8tBXB9pqNj3FDP/wbNcZTsjsBAgQIECBAoK5AvZ9z87Yc%0Abo+Gomr7Q4VvSVK1vS5vT288/5JL05f//Zy0pfSNao2mo5/6J412sb2LApXV2u8v3ahcfN/moeV1%0A1d7beR9zAgQIECBAgAABAgQIECBAgAABAt0WmN7tAeifAAECBAgQ2F4gKjnXq267/RH9s6ZeZe1e%0AqNjeP5L9MdJ6N2hcf/31PXkSv/3tb6uOK6pO77PPPlW3jWdlrYrt0dZ9991Xt8nf/e53NbfXa7fm%0AQX2yYePGjenGG2+sOtoddtghrVypgmBVnIqVQ0NDdW+OWLFiRcURE3+6ZMmSmo3ccccdadOmTT3x%0ADQH+jap5mWwgQIAAAQIEJpFADr1WnnJev37mrDS39P+UU0o75Krt00s3HZv6Q+Dam25OPyt9g9Ot%0Ad97Z1IAPWb1/iortpt4VKFZrf6RUZGDjtOkpf/9aft/27uiNjAABAgQIECBAgAABAgQIECBAgMC2%0AAoLt23p4RoAAAQIExi0Q1akjmNeKaXrpK4OjvUGcppaqu82aNauq1XATVcLGa3L77bena665JsU8%0AKsPnR7Vrdu+99463G8dVCCxcuLBizR+ePvDAA3940iNL8Qffe+65p+po4rXSytB4tdde7rhRsH3t%0A2rV51+3mSwc4cFDPZdWqVSk+X0yNBeL1s3nz5po7djrYHgNZv359WrRoUc0xdWpDt/6N6tT56YcA%0AAQIECBAgUCkQv3uoDL7m30cU57Gcn0fV9gemTUs7PfYzfFRtnz5vXirtUNm8510W2Fy6AWHDxk1p%0ATelngOtvuSX9X+mxdgy/84hA+4uOOqrLZ6H7egKV1drvfewbFfL7Nc+LbeR1Mc/Lxe2WCRAgQIAA%0AAQIECBAgQIAAAQIECHRTQLC9m/r6JkCAAIGBE5hR+DrugTu5Fp5Qu8On8Uf5iy66KP3gBz9IP/nJ%0AT9JVV12VHnzwwRaegaaaFagXbO/FaxJjqnWDRayPytKdmOqFjqP/+++/v+Yw6lXGrnlQn2yoF2zf%0Aaaed+uQsuj/Meo4777xzmhehpBZPixcvrttirwTbY5Dt/jeqLoSNBAgQIECAAIEeEchh1xx8rZzf%0AU6oIPb/0M5Kq7d25YBFU/8gXvliz8/i9yIbSzdm1fr6teWBhw8LSzwavPP75KYovmHpXoFit/eHS%0AMMvV2h8LrFe+b/Pz3j0bIyNAgAABAgQIECBAgAABAgQIECCQkt9IehUQIECAAAECAyPw8MMPp7PO%0AOit9+tOf7lgAeWDw2nQi9YLtvVixvVeq9dcLaY+MjJS/caDaJZs7d26Kx6BO9QLZ7QhjT0bH5cuX%0At+W045s6dt1111TrPVbv2rZlQBolQIAAAQIECBDYRiACrxGGjnmecgg2z+MGwPwYKlVsX1/ad5fS%0AMTGp2p7VOjOPnwsfLP0OpF3T7gt2TX9+/PFpzuzZ7epCuy0QqKzWvq70vszv0TzP7988b0G3miBA%0AgAABAgQIECBAgAABAgQIECDQVgHB9rbyapwAAQIECBDolMDnP//59J73vCetLVUtM/WOQL1ge/wh%0AvtemXgjXxh+bDzvssJo0UVU+AifVpl122aXa6oFZV+/67LjjjgNznu0+kVrh8ui3nRX/Fy1aVDPY%0AvqlUTdJEgAABAgQIECDQXYH4WSSH23MINuY5IBvzaYXgbFRt33nLkKrt3b1sLe/9j59wYHreM56R%0AZqjU3nLbVjdYtVp74QaU4nu3+J7Oy3k88dxEgAABAgQIECBAgAABAgQIECBAoFcEBNt75UoYBwEC%0ABAgQIDAugc2bN6fTTjstffGLtb+Ce1wNO6glAhs2bKjZzvz582tu69aGGTNmdKvrcr9PfvKT05ve%0A9KZ08MEH1xzHli1bam5bv359zW2DsKHeuQ8NDQ3CKXb9HOrdPDDRwd1///01m9h5551rbrOBAAEC%0ABAgQIECgcwI58JrnxWBsDrXHPB5bSo/1w1tUbe/c5WlrTzvOmZOeXwq0H/S4/draj8ZbI1CtWnt+%0Ab1bO8/s4v68F2VtzDbRCgAABAgQIECBA4P+3dyfAepX1/cCfws3NQnYSlgTDEhbZXNgkLILgUjq2%0Aloos03G0paQgajt16zg6ba2tU8WxDrZDHR1UKqMWse0Uqm0BBQqiTgMFRFm0SAKErJCQ5ebem//7%0Ae/884eTNe+5978297/o5M4dz3rM+5/Occ8lNvuf3EiBAgAABAgQmR0CwfXJcHZUAAQIECBBoksDF%0AF1+c/uVf/mXUsx177LHpmGOOqVYjPuigg6rThQsXVivP1e68fPnytHr16trFPo9D4Omnny7da86c%0AOaXrWrVipHBt3C+rVq2a1KY1EqyfNWtWaRuimntUvp46dWrpNp28YqR7Jq7d0JjASPf5s88+29hB%0AxrhVvJQw0rHnz58/xiPanAABAgQIECBAYKIEIuRa+61QsSyHYWMaQdk8LYZm1+6zb5pbCbdHvefh%0Ayp/5Bit/Lu9rw5eYJ8qqG4+zoPKS6Vknn5ReW/l7E1XaO6eHa6u1b608i1Nfeumk+Lzm57g21J4/%0Ad84VaykBAgQIECBAgAABAgQIECBAgECvCAi290pPu04CBAgQINCFAp///OdHDLVPmzYtveMd70hX%0AXXVVWrZsWcMCf/zHf9zwtjYcWWCkIPhIIeWRjzp5a0cK/K5duzYNDw+3PDTe399fbUME2OsN0c7F%0AixfXW9Xxy0a6ZwTbG+/eke7zCJ9HqClCDhM5xEsu8fyUDfPmzStbZTkBAgQIECBAgECTBPKfAXPg%0ANaY5FFsMsxfno2r7hkqwPb+mOLBhQ+qLl3En+M+TTSLomdPMqfTRYYsWpROPOiodu/SICf/zf89A%0AtuhCa6u1r3np5ZPis9nX17fr+c3PcfHZblHTnZYAAQIECBAgQIAAAQIECBAgQIDAqAKC7aMS2YAA%0AAQIECBBoR4EISX74wx8ubdorX/nK9P3vfz8deOCBpdtYMfkCI1VsHylcO/ktq3+GmTNnpvjH36gu%0AXTtE2DeC+kcccUTtqqZ/jqrtvRhsH+meGelea3oHtfkJR3LcsWNHWrduXVqwYMGEXsVTTz1Verzp%0A06enePYMBAgQIECAAAEC7SFQDL/Whtvj96WhoaHq70w5RLtu3740T9X2pnde9E3ZEJXXp0+bmqZP%0AnbZrOmu//dKSgw9Ohy1elOapql9G1xHLa6u1b6s8g/2Fau3xnObnM6Y52B7T2vum9nNHAGgkAQIE%0ACBAgQIAAAQIECBAgQIBAVwsItnd197o4AgQIECDQvQJf+9rX0sDAQN0LXFSpOva9731PqL2uTnMX%0AjlSx/djK15y34xCB3qhaXW+IcG47BNsPOeSQFJXZ6w1r1qypt7grls2fn+tA7nk5EWxfv359Gmmb%0APffqzSVxj0egoayC+jPPPDPhwfaVK1eWYp900kml66wgQIAAAQIECBBojkCEW+Nl3jzE5/gzYyyL%0AaTEkG/M54B4h9+2VUdX2LNec6SGVl/jfc9mlzTmZs7SVQFm19ngm81h8XuP5jTGe6dqxrS5MYwgQ%0AIECAAAECBAgQIECAAAECBAi8JLAPCQIECBAgQIBAJwp89atfLW32DTfckJYsWVK63ormCERo9u67%0A7y492Wtf+9rSda1ccfLJJ5eefqRwbulOk7DiuOOOKz3qXXfdVbqu01dEpfFXvOIVpZfx4IMPlq6z%0A4mWBGTNmpPhWi7JhxYoVZavGvfzRRx8t3feMM84oXWcFAQIECBAgQIBAcwVqg6854F4v3F4Mz0bV%0A9hyLH658A9bgpk3NbbizEegRgXrV2ovPYu18bai9yBTPt4EAAQIECBAgQIAAAQIECBAgQIBAuwkI%0Atrdbj2gPAQIECBAgMKrA9u3b089+9rO62/X396czzzyz7joLmyvwgx/8II0UBG/XYPvpp59eCvX4%0A44+XrmvmipGC7d/5zncmrCllFb0n7ATjONCpp55autdtt91Wuq6VK3bs2NHK09c992mnnVZ3eSz8%0A8pe/XLpuPCuiiudIx1y2bNl4DmsfAgQIECBAgACBCRaoDbkWQ+256nOEZnNV6JjmEO1wZfmGQnsG%0ANlQ+FSrAF1aZJUBgnAKNVGvPz2c8m/m5zdM4bTzXtc/6OJtjNwIECBAgQIAAAQIECBAgQIAAAQKT%0AIiDYPimsDkqAAAECBAhMpsCqVatKD/+a17wmTZ06tXS9FSMLPP/88+nGG28ceaMG10bl/LLhoIMO%0ASosWLSpb3dLlIwXbb7rpppa2LZ/8hBNOyLN7TKNq+RNPPLHH8rEuGKxUWfzIRz4y1t0mfftTTjml%0A9Bzf/OY3S9dN9ooIDZQNa9asKVvVsuUjBdvvvPPO0peHxtPgm2++OT355JN1d43QxVlnnVV3nYUE%0ACBAgQIAAAQKtEcjB1+I0grE5xF6cFkO0qra3pr868ayDlZdf11Refvj5/z2Z7v3f/00/rPwe++Bj%0Aj6dn1q6tvA+Ra/934pVNbpvHU609nt3is5xbKNyeJUwJECBAgAABAgQIECBAgAABAgTaTaCv3Rqk%0APQQIECBAgACB0QSeffbZ0k2WLFlSus6K0QXiH5Df/e53pwULFqQ3v/nNo+9QssXWrVvTt7/97ZK1%0AKV144YWl61q9IgK/8XJEfDNA7fDQQw+l+++/P8ULFK0czj333DRlypRUVgk8qrZ/8IMf3KsmLl++%0APN166617dYzJ2Hmkb2R49NFH0z333JPOOOOMyTj1iMecOXNm6fp2DLafd955pe2NFV/60pfSNddc%0AM+I2ja787Gc/W7rp2972trRw4cLS9VYQIECAAAECBAg0VyDCrsVgcQ7E5orPOeAegfb4Zp4Y46XY%0ACLsPVMYNQ4Np/ktNjqrtfbNmRYno5l6Es7WtwMZNm9L37v1hWvXcc7vdZ8UGz5g2LZ1f+b386EP9%0A/U7RZW+qtecQe36ei8c1T4AAAQIECBAgQIAAAQIECBAgQKDdBFRsb7ce0R4CBAgQIEBgVIFZ8Q/j%0AJcMjjzxSsqaxxREIfuqppxrbuEu3irD029/+9vSTn/xk3Ff4jW98I73wwgul+7/zne8sXdfqFbNn%0Az06XXHJJaTP2NjBeeuAxrJgzZ056wxveULpHVN0fHh4uXT/aio997GPp+uuvH22zlqw/++yz0+GH%0AH1567onqnxUrVqT3v//9aVMleNHIMNLPpaeffrqRQzR1m2OOOSadc845pef86le/mrZt21a6vtEV%0A8aLBfffdV7r51VdfXbrOCgIECBAgQIAAgdYJ5ABsTHPF5xxqL1Zsj3lV21vXT5105ocefzzdcMut%0AaeXq1aWh9rieLZXfQ+7Yi7+P6CSTsbR1b6q152c4ny8H3fNnUwIECBAgQIAAAQIECBAgQIAAAQLt%0AJCDY3k69oS0ECBAgQIBAQwIHHnhg6XZRsblepe3SHQorbr755mqgOarN9fqwefPmasX2O+64Y8wU%0Aq1atSh/4wAdK91u6dGlatmxZ6fp2WPG+972vtBm33XZbtZp16QZNWvHbv/3bpWeKUPa1115bur5s%0ARVRm/LM/+7P0V3/1V2WbtHx5/AP85ZdfXtqOe++9N1133XWl60dbES92fPjDH04nn3xy1TB+LjQy%0AzJ07t1pFv962UeV/5cqV9Va1dNmVV15Zev61a9emP/iDPyhd38iK559/Pr3nPe8p3fS4444b8QWN%0A0h2tIECAAAECBAgQmFSB2tBrfI4xwrF5LAbaI9iew+7DUbW90Lqo2l5JMReWmO1FgZ/89JFqpfaB%0Ayu9bjQybt2xpZLOe2Ua19p7pahdKgAABAgQIECBAgAABAgQIECBQERBsdxsQIECAAAECHSewcOHC%0AVBZuj1DqeEK5UZ04qnTH/ob/L7ChEkB4y1vekr7yla80TLJx48Z08cUXp9i3bBgpNF62T7OXn3LK%0AKSOG7yMQfMMNN0xYs8LrW9/6VooXMxodLr300hSV28uGj370oymqZTc6xMsMUan/E5/4RKO7tGy7%0A3/u936tWhSxrwHvf+94U374w1uHhhx9OZ511VvrMZz6zq4LgL3/5y4YOE2GeqIJeb4gXBuJbDNpt%0A+J3f+Z20aNGi0mZ9/etfT3/6p386rur/cT+99a1vTQ888EDp8a+55prSdVYQIECAAAECBAi0XiAH%0A2nOoPU9ziL04VbW99f3Vri0YHBpKP678rlU2xH01dcqU3VbHCxSGlwVUa3/ZwhwBAgQIECBAgAAB%0AAgQIECBAgED3C/jbwe7vY1dIgAABAgS6TiD+0fO3fuu3Sq/rU5/6VIqqzY0ML774YnrXu96V3v3u%0AdyeV2vcUi6B/hIjD6Mknn9xzg8KSCGWfeeaZI4apjz/++HT11VcX9mrf2b/9278trcA9VPmH+TD5%0Akz/5k7R+/fpxXcTw8HD67ne/my666KLqixrxYsUVV1zR8LHmzZtXrSxetsOWSoW7N77xjemf//mf%0AyzbZtfz222+vBvnHEwbfdZAmzkQYO+zLhuifd7zjHelDH/pQCofRhri342fAq171qvSjH/1ot823%0Abdu22+eRPsT+ZcNf//Vfpx/+8Idlq6sv1TzzzDOl6ydjRX9//6jV7f/mb/6meh899dRTDTch7ut4%0A1u++++7SfZYvX54uuOCC0vVWECBAgAABAgQItFYgfu8uDvE5xlyxPaaqtheFzJcJ/O9jj6UtdX6v%0AOnD/+enSysv077v0kvTeyvj+yy5NF73x/HTikUemVx52WNnhem65au091+UumAABAgQIECBAgAAB%0AAgQIECDQ8wKC7T1/CwAgQIAAAQKdKXD55ZdX/xG9XusjoH7uueemj3zkI2nTpk31NkkvvPBC+vzn%0AP59OOOGE9LWvfa3uNha+LBBGRx99dMqVsCPEHoHhxyr/QP3v//7v1Wr3xx13XPrpT3/68k515v7u%0A7/5uxErbdXZp2aLTTjstffKTnyw9f1Th/tznPpeOrPyje9xrd9xxRxoYGCjdPtY9/vjj6Ytf/GI1%0AdL1gwYJqsPfb3/72rm8KaLQ6eD7JH/3RH5V+e0Fss3Xr1nThhRdWq5DfdNNN1Yrw27dvr/bdgw8+%0AmG688cZqoP38889PDz30UD7srumMGTNSVIZvx+Ev/uIv0lFHHVXatAi3R0Xwww8/PF111VXplltu%0ASVGRfe3atdX7NCqoR1X7qCoe93Z8a0O8bFA7hEGjQxyrbIiq/PGiQXyjxH/+53+m1atXp1/84hfp%0A1ltvrb7sEd9CsXTp0tKfWWXH3dvlv/mbv5ni5+lIQ9zbcZ/HvRT3a4Tci99uEfdZ/EyI52HZsmXV%0A+/pXv/pV6SGPOOKI9NnPfrZ0vRUECBAgQIAAAQLtI5AD7TnUnqfFau15XtX29um3dmlJ/I7144f3%0A/HuChZUXtS9+05vS4gMWpimVb7+KIaaHHnxwevOy09MFZ57RLpfQ8nao1t7yLtAAAgQIECBAgAAB%0AAgQIECBAgACBJgv8/78xbPJJnY4AAQIECBAgsLcCr3vd69LHP/7x9Od//ud1DxUh4k9/+tPVEHGE%0A1yMAe8ghh6SoiBzh4fvuuy9t3ry57r6nnnpqWrFiRU9WcJ85c2Y677zz0r/+67/uYROmEUyPcTxD%0AVM8+55xzxrNry/aJNkeoNypQlw0RWI57LcYIQS9evDhFaH3//fdP8Y0AEWB+9tlnG6rsPtZvDdhv%0Av/3SDTfckH7jN35jxPv1v//7v1OMMUQQJUL5ow1z5syphsEfeeSRFCHwdhumTZuWvvzlL6cI5RdD%0A1rXtfO6556pVya+77rraVQ19PvHEExvaLjZ629velmbNmlUaTo/74WMf+9iIx/v5z3+eTjnllBG3%0AmeiVEUiPSvXxskPZEM9/VP/P3wAQ91Hc42H//PPPl+22x/JDDz20+jJM/KwxECBAgAABAgQItLdA%0A7e8O8TnGelXb48XSGON3mgi6D1TGDUODaf5LlzhQ+b2pr/Jn5coB2vuitW5CBdZVflfYXOdbtF59%0A9FGpf8qUCT1XNx5MtfZu7FXXRIAAAQIECBAgQIAAAQIECBAgMJqAiu2jCVlPgAABAgQItK1ABERH%0AC0pv3Lgx3X333en6669Pf/mXf5m+9KUvpdtuu6001H7BBRdUg8zxD/W9OESFvZtvvjldccUVE3r5%0AV155ZTX4PaEHbcLBIrQRQd7f/d3fbehsuYr9vffem/7t3/6tei9FFfv169c3tP9BBx3U0HbFjd5U%0AqXI3lpcNGgm1RzD/9ttvT2eeeWbxVG03f/bZZ1f7J0LukzFEhfWoaN7oEC82jBZcH+1Y27ZtG22T%0ACV8fYfw777wzvf71r2/42HEfRfX7sYTa41sd4gWLqJBvIECAAAECBAgQ6ByBHGjPofY8zZXai1NV%0A2zunX5vR0rWVv5OpNxy9ZEm9xZbVCKjWXgPiIwECBAgQIECAAAECBAgQIECAQE8I9GZiqye61kUS%0AIECAAIHuF4h/PP/617+eDjjggAm52D/8wz+sViqPKti9PITrF7/4xfSJT3yiWolvby2uvvrq9Pd/%0A//d7e5iW7T916tT0j//4j9UXIyLAMVlDHPuqq64a1+GXL1+ePvOZz6QIkezt8Ja3vCXdf//96aST%0ATtrbQzVl/6hWf8stt1QrpU/UCaMvPvCBD1SPO1bT2G+0F25GaufChQtHWj1p6+bOnZv+4z/+I11y%0AySWTco6LLroo3XXXXdVvNJiUEzgoAQIECBAgQIDApAjU/g4Un2OsV7W9GGqP3yuHo2p7oVVRtb3y%0A9VGFJWa7XWDjpk17XGJUap8+SS8n73GyDl6gWnsHd56mEyBAgAABAgQIECBAgAABAgQI7JWAYPte%0A8dmZAAECBAi8LFD7j70vrzE3mQKLFy9OP/vZz9KHPvShFAHk8QzHH398+sEPfpCuu+66CQkGj6cN%0A7bjPxz/+8Wq1+2OOOWZczVu6dGn6r//6r/SFL3yhGnwY10HaaKeoxP3AAw+kt7/97RN6PfEixWWX%0AXZbuu+++vaqU/8EPfrBaDfvII48cl1q0I15A+O53v9tx4ePzzjuv+nPgXe961173TXxrwz333JOu%0Aueaa1N/fP2bLCPDEt0LEN0RMqQQ2xjIcfPDB6fDDDx/LLhO6bfwM/cY3vlFt/6mnnjohxz7llFOq%0A1eD/6Z/+Kc2fP39CjukgBAgQIECAAAECzRfIgfYcas/T+PNv7VgMuK/bty/lKPvw4GAarBN0bv7V%0AOGOzBHZU+rx2mDaO37Nqj9ELn1Vr74Vedo0ECBAgQIAAAQIECBAgQIAAAQL1BATb66lYRoAAAQIE%0ARhC48MIL664tW1534wleGKHOesH6qLw81mEij1V27nrtimpvb3rTm8p2GXH5vHnz0qc//en06KOP%0Apne+850NVRkPr7POOiv9wz/8Q1qxYkV6/etfv9s5zj333N0+x4fxtK8Znns0dAIXLFu2rFq9+5Of%0A/GTDgdvXve516XOf+1x68MEH0/nnnz8hrWkXxxNPPDHddNNN1YD7lVdemY466qgxX1/ce/GyQISw%0Ab7zxxrR69erqdCKCxKeddlr1fr722mvTySef3FDbjjjiiPSpT30q/eIXv6hbMT6CybNnz97tWPG8%0Axr0x1mEy+3HRokXpK1/5SvrRj35UtR1L5fMlS5ak6M8f//jH6dZbb02nn376WC9tt+0j2BMvQkRb%0A4p5pZHj1q19dvbdGC9O/4Q1vSNPqVDeMeyr6ciKG6Kdo+80335wuvfTStP/++4/psAceeGC6/PLL%0Aq9+AEcc5++yzx7T/SBtP5j2UzzvR/4/KxzUlQIAAAQIECHSqQO3fN8TnGFVt79QebV67tw/s2ONk%0A08ZZlGCPA3XxAtXau7hzXRoBAgQIECBAgAABAgQIECBAgMCoAr+2szKMupUNCBAgQIAAgd0E1q9f%0An1auXJk2b96cosrxK17xipZXot1Q+UrvJ598Mr344otp+vTp1YrLES4czzCRxyo7/zPPPJOefvrp%0AtG3btqphVCmeM2dO2eZjWv7888+nxx57bLcxznXAAQekQw45pBrQfutb35oizDrSEEHftWvXVqvP%0ARSXlCM6OZ2iG51jbdcYZZ6R77713j93mzp2bor31hvhj45133pm+//3vV+//VatWpaGhoZRt4jmI%0AateHHXZYvd33elk7OsZFxc+CO+64Iz3++ONp3bp1u8awWbBgwa4xgtZHH310ivB5ODdjePjhh9Pt%0At9+eoq/iGYhx1qxZ6dBDD632U4Sp4yWO2qBKbdsGBgaqL4688MIL1Z8vEaAe7/ParH4cHh6uVsG/%0A66670rPPPpuee+656hjhm3zPxjc+nHPOOSm+tWEyh/hWiXhu4h6J/3+E48yZM6s/k4477rgUz2Pc%0AG40O27dvr/5821SpdhnVMOM+m8xK72H5P//zP9VvcIgXMeLn4po1a9LGjRur93L8bI3/38Q07u8Y%0AR7unGr3Wets14x6azP9H1bsmywgQIECAAAEC7S6Q/xkhpjHGnxHjd54YBytVuXfs2JHi94b4s2rt%0AuLOy/MihwfRrL13ktMrvRn01L8+2+/U3u33fqXwL1I8ffKj0tIdU/vz9nssuLV3fLiu+d8+96aEn%0AntitOYsq/X/Zr4+9EMNuB+nyD1srv7sPbd1avcoXK/99akp/9RvF4lu2asd4Obr4LQnxonV++SRP%0Au5zL5REgQIAAAQIECBAgQIAAAQIECHSZgGB7l3WoyyFAgAABAgQINCIwnmB7I8e1DQECBAgQIECA%0AAAECBAh0p0AOtedphNoj4J6D7bXh9niRPULuEXhfOLA9zX+JZZ/Ky5kz4kXzStV3Q30Bwfb6Lr2w%0ANKq1b6m8nJ6H/6u8nL2jf89AewTcI9Q+ZcqUXcH24rco5JeN8zQfz5QAAQIECBAgQIAAAQIECBAg%0AQIBAuwvs0+4N1D4CBAgQIECAAAECBAgQIECAAAECBAgQIECg9QK5AnRMI0Sbp1ElunYsVpFet29f%0Ayl8dO1yp8D5Y+fYhAwECewpsr3zLVx6iWvu2yrNT+2wVP+cwe34WY5qH4nxeZkqAAAECBAgQIECA%0AAAECBAgQIECg3QX62r2B2keAAAECBAgQIECAAAECBAgQIECAAAECBAi0ViBCslGtPQ/xOcYcrI1p%0ABG4j0B7V3GOMau6xbKAybhga3FW1fWDDhtQ3a5aq7RmzC6YPPPpounvF/bteYIhL2lHp/9rhmbVr%0A0xe++a3axdXPM6ZNTZf9+q+n6ZVq5L04RLX2oa1bd136msIzlV8UydN4rorPXg6x5+dy10HMECBA%0AgAABAgQIECBAgAABAgQIEOgwAcH2DuswzSVAgAABAgQIECBAgAABAgQIECBAgAABAq0SyAHaOH8E%0AayPsnkPtw8PDu1WXLobco2r7vEq4PepJ56rtfbNnt+oynHeCBR598ldp28DAqEeN+2V7yXaxfOXq%0A1emoJUtGPU43blCvWnt/JcBerNBenM/B9vyCSfHZLM53o5VrIkCAAAECBAgQIECAAAECBAgQ6F6B%0Afbr30lwZAQIECBAgQIAAAQIECBAgQIAAAQIECBAgMFECtWHZ+BxjDtjmgHuuKh3THMQdjqrthYZE%0A1fZKKr6wxGwnCwxPUF8OVV6O6MVBtfZe7HXXTIAAAQIECBAgQIAAAQIECBAgUE9AsL2eimUECBAg%0AQIAAAQIECBAgQIAAAQIECBAgQIBAXYEcaM+h9jzNIfbiNIfcY1lUbc9R9ly1ve4JLOw4gbmzZk1I%0Am/efM2dCjtNpB6lXrb34HNXO55dJ8rMX0zwU5/MyUwIECBAgQIAAAQIECBAgQIAAAQKdItDXKQ3V%0ATgIECBAgQIAAAQIECBAgQIAAAQIECBAgQKC1AhGa3Vmozh2fY8xB22LV9qGhoRTj4OBgtXL7QFRt%0AHxpM81+6hKja3heB6EIot7VX1x5nr4iO2JAwbrfh7Ne+Js3eb0YaHs6vLqT0xMqVaU1U5i8MM2fM%0ASCcsXVpY8vLsvNmz0sJ5815e0CNzqrX3SEe7TAIECBAgQIAAAQIECBAgQIAAgYYEBNsbYrIRAQIE%0ACBAgQIAAAQIECBAgQIAAAQIECBAgkAWKVaEjaB1h9xxqHx4ergbZc5XpqNqeQ+5RtX1eJdwe0e1c%0Atb1v9ux8WNOKwKuPOSb99Ikn0uYtW/bw6J8yJZ164gl7LG/1ghnTpqVlr3rVbs2I9tcG22fvt186%0A8zWv3m27Xv9Qr1p7f+UlkPz81E7jOYsxv1BSfBaL873u6voJECBAgAABAgQIECBAgAABAgQ6U0Cw%0AvTP7TasJECBAgAABAgQIECBAgAABAgQIECBAgEBLBCI8q2r75NEffsji9NHlV6R1GzdWwu1b08CO%0AgRSB9ulTp6aF8+dXA82Td3ZHbqaAau3N1HYuAgQIECBAgAABAgQIECBAgACBThAQbO+EXtJGAgQI%0AECBAgAABAgQIECBAgAABAgQIECDQZgLF6tCqtk985+w/d26K0dC9Aqq1d2/fujICBAgQIECAAAEC%0ABAgQIECAAIHxCewzvt3sRYAAAQIECBAgQIAAAQIECBAgQIAAAQIECPSqQDHUHgbxOcYIuOdx3333%0ATX19fbvG+BzjcGXcUIAb2FD5tHNnYYlZAt0voFp79/exKyRAgAABAgQIECBAgAABAgQIEBi7gGD7%0A2M3sQYAAAQIECBAgQIAAAQIECBAgQIAAAQIECFQEcqA9h9rzNIfYi9Mcco9l6/btSznKPjw4mAY3%0AbeJJoKcE6lVrLz4vtfP5hZH8jMU0D8X5vMyUAAECBAgQIECAAAECBAgQIECAQCcKCLZ3Yq9pMwEC%0ABAgQIEBgLwWmTZtW9wjTp0+vu9xCAgQIECBAgAABAgQIECBQK1Abpo3PMeYAbkwjnJsD7THNYV1V%0A22s1fe4lAdXae6m3XSsBAgQIECBAgAABAgQIECBAgMBYBPrGsrFtCRAgQIAAAQIEukPgmmuuSdde%0Ae2365S9/mbZs2ZIi6L548eJxp1N8AAAUdElEQVT0+7//+91xga6CAAECBAgQIECAAAECBJomUAy4%0AR5h9586d1XB7hNiHh4d3hdlzyH1oaCjFGFXb5w0Npqg7nau2982e3bR2OxGBVgnUq9beX3le8osf%0AtdP8skh+caT4zBXnW3U9zkuAAAECBAgQIECAAAECBAgQIEBgogQE2ydK0nEIECBAgAABAh0kcNJJ%0AJ6Xrr7++g1qsqQQIECBAgAABAgQIECDQjgIRqo0gex7ic4w5iFus2p4D7YODg9UA70AlyLuhEmyf%0A/9LOAxs2pL5Zs1LlAPlwpgS6TkC19q7rUhdEgAABAgQIECBAgAABAgQIECAwgQL7TOCxHIoAAQIE%0ACBAgQIAAAQIECBAgQIAAAQIECBDoQYEcaM+h9jytrTydq7b39fVVw+3r9tk35Vh8rtreg3wuuYcE%0A6lVrr/ec5GX5JZH8TMU0D8X5vMyUAAECBAgQIECAAAECBAgQIECAQCcLCLZ3cu9pOwECBAgQIECA%0AAAECBAgQIECAAAECBAgQaLFAbbg2PseYA7nFqu0RaM+h9gjuDlc+byi0P6q2V0rAF5aYJdA9Aqq1%0Ad09fuhICBAgQIECAAAECBAgQIECAAIHJERBsnxxXRyVAgAABAgQIECBAgAABAgQIECBAgAABAj0l%0AkAPtOdSep7nydHFaDLir2t5Tt0lPX6xq7T3d/S6eAAECBAgQIECAAAECBAgQIECgAQHB9gaQbEKA%0AAAECBAgQIECAAAECBAgQIECAAAECBAiUC0SIvTjkkLuq7UUV870soFp7L/e+aydAgAABAgQIECBA%0AgAABAgQIEGhUQLC9USnbESBAgAABAgQIECBAgAABAgQIECBAgAABAiMK5EB7rtaep8Vq7Xle1fYR%0AKa3sMgHV2rusQ10OAQIECBAgQIAAAQIECBAgQIDApAgItk8Kq4MSIECAAAECBAgQIECAAAECBAgQ%0AIECAAIHeEogQe3HIIXdV24sq5ntRQLX2Xux110yAAAECBAgQIECAAAECBAgQIDAeAcH28ajZhwAB%0AAgQIECBAgAABAgQIECBAgAABAgQIEKgrkAPtuVp7nuZK7cWpqu11CS3sMgHV2rusQ10OAQIECBAg%0AQIAAAQIECBAgQIDApAkItk8arQMTIECAAAECBAgQIECAAAECBAgQIECAAIHeEogQe3HIIXdV24sq%0A5ntJQLX2Xupt10qAAAECBAgQIECAAAECBAgQILC3AoLteytofwIECBAgQIAAAQIECBAgQIAAAQIE%0ACBAgQGA3gRxoz9Xa87RYrT3Pq9q+G50PXSagWnuXdajLIUCAAAECBAgQIECAAAECBAgQmFQBwfZJ%0A5XVwAgQIECBAgAABAgQIECBAgAABAgQIECDQWwIRYi8OOeSuantRxXwvCKjW3gu97BoJECBAgAAB%0AAgQIECBAgAABAgQmUkCwfSI1HYsAAQIECBAgQIAAAQIECBAgQIAAAQIECBCoCuRAe67Wnqe5Untx%0Aqmq7m6YbBVRr78ZedU0ECBAgQIAAAQIECBAgQIAAAQKTKSDYPpm6jk2AAAECBAgQIECAAAECBAgQ%0AIECAAAECBHpQIELsxSGH3FVtL6qY72YB1dq7uXddGwECBAgQIECAAAECBAgQIECAwGQJCLZPlqzj%0AEiBAgAABAgQIECBAgAABAgQIECBAgACBHhfIgfZcrT1Pi9Xa87yq7T1+s3TZ5avW3mUd6nIIECBA%0AgAABAgQIECBAgAABAgSaIiDY3hRmJyFAgAABAgQIECBAgAABAgQIECBAgAABAr0lECH24pBD7qq2%0AF1XMd6OAau3d2KuuiQABAgQIECBAgAABAgQIECBAoBkCgu3NUHYOAgQIECBAgAABAgQIECBAgAAB%0AAgQIECDQowI50J6rtedprtRenKra3qM3SZddtmrtXdahLocAAQIECBAgQIAAAQIECBAgQKBpAoLt%0ATaN2IgIECBAgQIAAAQIECBAgQIAAAQIECBAg0FsCEWIvDjnkrmp7UcV8Nwmo1t5NvelaCBAgQIAA%0AAQIECBAgQIAAAQIEmi0g2N5scecjQIAAAQIECBAgQIAAAQIECBAgQIAAAQI9JpAD7blae54Wq7Xn%0AeVXbe+zm6LLLVa29yzrU5RAgQIAAAQIECBAgQIAAAQIECDRVQLC9qdxORoAAAQIECBAgQIAAAQIE%0ACBAgQIAAAQIEeksgQuzFIYfcVW0vqnTf/IJ5c/e4qAVz91y2x0YdvEC19g7uPE0nQIAAAQIECBAg%0AQIAAAQIECBBoC4G+tmiFRhAgQIAAAQIECBAgQIAAAQIECBAgQIAAAQJdLVAMuEeofefOnSmmUal9%0AeHi4Oi1WbR8aGkoxrttn3zRveChFPH54cDANbtqU+mbP7mqrbri4k489Nh2/dGl6ccuWtLNyQTOm%0ATauO3XBtZddQr1p7f+X+zvd17TS/3JG/waD4jBTny85nOQECBAgQIECAAAECBAgQIECAAIFuExBs%0A77YedT0ECBAgQIAAAQIECBAgQIAAAQIECBAgQKDNBCKkG0H2PMTnGHOwNwfc+/r6qmH2CLQPVkLs%0AEQQeqCzbMDCU5r+088CGDalv1qxUOUA+nGmbCkzr708x9sKgWnsv9LJrJECAAAECBAgQIECAAAEC%0ABAgQmGyBfSb7BI5PgAABAgQIECBAgAABAgQIECBAgAABAgQIEAiBHGjPofY8ra1kHZ8j5B5jzEfV%0A9hyLz1XbiRJoJ4F61drr3dd5WX6pIz8DMc1DcT4vMyVAgAABAgQIECBAgAABAgQIECDQCwKC7b3Q%0Ay66RAAECBAgQIECAAAECBAgQIECAAAECBAi0WKA2rBufY8wB32LV9mKoPYLAw1G1vdD+qNpeKQFf%0AWGKWQOsEVGtvnb0zEyBAgAABAgQIECBAgAABAgQIdJeAYHt39aerIUCAAAECBAgQIECAAAECBAgQ%0AIECAAAECbS2QA+051J6nuZJ1cVoMuKva3tbd2tONU629p7vfxRMgQIAAAQIECBAgQIAAAQIECEyg%0AgGD7BGI6FAECBAgQIECAAAECBAgQIECAAAECBAgQIFAuECH24pBD7qq2F1XMd5KAau2d1FvaSoAA%0AAQIECBAgQIAAAQIECBAg0O4Cgu3t3kPaR4AAAQIECBAgQIAAAQIECBAgQIAAAQIEukwgB9pztfY8%0ALVZrz/OqtndZ53fZ5ajW3mUd6nIIECBAgAABAgQIECBAgAABAgRaKiDY3lJ+JydAgAABAgQIECBA%0AgAABAgQIECBAgAABAr0lECH24pBD7qq2F1XMd4KAau2d0EvaSIAAAQIECBAgQIAAAQIECBAg0EkC%0Agu2d1FvaSoAAAQIECBAgQIAAAQIECBAgQIAAAQIEukQgB9pztfY8zZXai1NV27uk07vsMlRr77IO%0AdTkECBAgQIAAAQIECBAgQIAAAQItFxBsb3kXaAABAgQIECBAgAABAgQIECBAgAABAgQIEOgtgQix%0AF4cccle1vahivp0FVGtv597RNgIECBAgQIAAAQIECBAgQIAAgU4VEGzv1J7TbgIECBAgQIAAAQIE%0ACBAgQIAAAQIECBAg0OECOdCeq7XnabFae55Xtb3DO7vLmq9ae5d1qMshQIAAAQIECBAgQIAAAQIE%0ACBBoCwHB9rboBo0gQIAAAQIECBAgQIAAAQIECBAgQIAAAQK9JRAh9uKQQ+6qthdVzLejgGrt7dgr%0A2kSAAAECBAgQIECAAAECBAgQINANAoLt3dCLroEAAQIECBAgQIAAAQIECBAgQIAAAQIECHSoQA60%0A52rteZortRenqrZ3aCd3WbNVa++yDnU5BAgQIECAAAECBAgQIECAAAECbSMg2N42XaEhBAgQIECA%0AAAECBAgQIECAAAECBAgQIECgtwQixF4ccshd1faiivl2ElCtvZ16Q1sIECBAgAABAgQIECBAgAAB%0AAgS6TUCwvdt61PUQIECAAAECBAgQIECAAAECBAgQIECAAIEOE8iB9lytPU+L1drzvKrtHda5XdZc%0A1dq7rENdDgECBAgQIECAAAECBAgQIECAQFsJCLa3VXdoDAECBAgQIECAAAECBAgQIECAAAECBAgQ%0A6C2BCLEXhxxyV7W9qGK+HQRUa2+HXtAGAgQIECBAgAABAgQIECBAgACBbhYQbO/m3nVtBAgQIECA%0AAAECBAgQIECAAAECBAgQIECgQwRyoD1Xa8/TXKm9OFW1vUM6tcuaqVp7l3WoyyFAgAABAgQIECBA%0AgAABAgQIEGg7AcH2tusSDSJAgAABAgQIECBAgAABAgQIECBAgAABAr0lECH24pBD7qq2F1XMt1JA%0AtfZW6js3AQIECBAgQIAAAQIECBAgQIBArwgItvdKT7tOAgQIECBAgAABAgQIECBAgAABAgQIECDQ%0A5gI50J6rtedpsVp7nle1vc07s8uap1p7l3WoyyFAgAABAgQIECBAgAABAgQIEGhLAcH2tuwWjSJA%0AgAABAgQIECBAgAABAgQIECBAgAABAr0lECH24pBD7qq2F1XMt0JAtfZWqDsnAQIECBAgQIAAAQIE%0ACBAgQIBALwoItvdir7tmAgQIECBAgAABAgQIECBAgAABAgQIECDQpgI50J6rtedprtRenKra3qad%0A2GXNUq29yzrU5RAgQIAAAQIECBAgQIAAAQIECLStgGB723aNhhEgQIAAAQIECBAgQIAAAQIECBAg%0AQIAAgd4SiBB7ccghd1XbiyrmmymgWnsztZ2LAAECBAgQIECAAAECBAgQIECg1wUE23v9DnD9BAgQ%0AIECAAAECBAgQIECAAAECBAgQIECgzQRyoD1Xa8/TYrX2PK9qe5t1Xpc1R7X2LutQl0OAAAECBAgQ%0AIECAAAECBAgQINDWAoLtbd09GkeAAAECBAgQIECAAAECBAgQIECAAAECBHpLIELsxSGH3FVtL6qY%0Ab4aAau3NUHYOAgQIECBAgAABAgQIECBAgAABAi8LCLa/bGGOAAECBAgQIECAAAECBAgQIECAAAEC%0ABAgQaBOBHGjP1drzNFdqL05VbW+TTuuyZqjW3mUd6nIIECBAgAABAgQIECBAgAABAgTaXkCwve27%0ASAMJECBAgAABAgQIECBAgAABAgQIECBAgEBvCUSIvTjkkLuq7UUV85MpoFr7ZOo6NgECBAgQIECA%0AAAECBAgQIECAAIH6AoLt9V0sJUCAAAECBAgQIECAAAECBAgQIECAAAECBFoskAPtuVp7nharted5%0AVdtb3FlddnrV2rusQ10OAQIECBAgQIAAAQIECBAgQIBARwgItndEN2kkAQIECBAgQIAAAQIECBAg%0AQIAAAQIECBDoLYEIsReHHHIfqWp7DrcP9/WlDYWdBzZUPu3cWVhilkC5gGrt5TbWECBAgAABAgQI%0AECBAgAABAgQIEJhMAcH2ydR1bAIECBAgQIAAAQIECBAgQIAAAQIECBAgQGCvBHKgPVdrz9Ncqb1s%0Aum6ffVOOsg8PDqbBTZv2qh127h2B0aq1xwsUxfsuv2yR782Y5qE4n5eZEiBAgAABAgQIECBAgAAB%0AAgQIECBQX6Cv/mJLCRAgQIAAAQIECBAgQIAAAQIECBAgQIAAAQKtFYhQ8M5CpfX4HGMOEsc0AsYR%0ANB4aGtptHBgeThsHhtO8l/aPqu2/NmVKay/I2dteYOeOHWlo69Zd7Vz70v2Vvw0gh9rztHgv5hB7%0Avk93HcQMAQIECBAgQIAAAQIECBAgQIAAAQINCQi2N8RkIwIECBAgQIAAAQIECBAgQIAAAQIECBAg%0AQKBVAjkwHOePIHGE3XOofbgSYC8Lt0fV9rlDgynqZ0fV9q1PP92qS3DeDhTYUnmJYtu+fam/JNwe%0A910OtucXLor3anG+Ay9fkwkQIECAAAECBAgQIECAAAECBAg0XWCfpp/RCQkQIECAAAECBAgQIECA%0AAAECBAgQIECAAAECDQrUhoNzgDgHiiNcnMdiVe2Y31mp0L6xEk42EBiPQL1q7blSezHUHvdivk9j%0AmufHc077ECBAgAABAgQIECBAgAABAgQIEOhlARXbe7n3XTsBAgQIECBAgAABAgQIECBAgAABAgQI%0AEOgQgWJYOIeHi+H2CBwPDQ2lPI1K7lHZfX1l7B8YSFN2DlevNJYZCNQTyPdY3CGbK9X+B6b0pymV%0A+yruqTzmlyjyNIfa8zQfNx8rfzYlQIAAAQIECBAgQIAAAQIECBAgQGB0AcH20Y1sQYAAAQIECBAg%0AQIAAAQIECBAgQIAAAQIECLRQIELCxUB6fI4gcSyLaYSMI8ge4eOYFsfYZlWl7RF6r47DQ9X9Ynnx%0AmMX5Fl6qUzdJoBg8z/dT1PbPgfW4l6ZUKv7nMQfb8zS2i3svj9HsOE7xuE26FKchQIAAAQIECBAg%0AQIAAAQIECBAg0DUCgu1d05UuhAABAgQIECBAgAABAgQIECBAgAABAgQIdLdAMTScQ8QjBduzRmw7%0AODi4Wwg+B9nzNG9r2lsC+T6KaQ6pR2i9NtgeAfd6ofbi/lkulhkIECBAgAABAgQIECBAgAABAgQI%0AEBi7gGD72M3sQYAAAQIECBAgQIAAAQIECBAgQIAAAQIECDRZIMLCxRB6DiLHshiLVduL20Uzc/g9%0AV23P++Tt8rTJl+R0LRbIAfSY5vspV2yPaa7WnqcRbM/r457K++T9Y2ogQIAAAQIECBAgQIAAAQIE%0ACBAgQGD8AoLt47ezJwECBAgQIECAAAECBAgQIECAAAECBAgQINBkgWJ4OAeLI5gegeMcWC82KYfa%0Ao2L78PDwrrHetsX9zPeGQL6fclA97qOYz9XZc+X2/Dmvj23yPkWpfLziMvMECBAgQIAAAQIECBAg%0AQIAAAQIECDQmINjemJOtCBAgQIAAAQIECBAgQIAAAQIECBAgQIAAgRYLRGi4WF09PscYAeNiuD03%0AM6/LQeWo2B7h9hxqLx4r9qn9nI9j2l0CcV/kIc8X75V8v0SIPQfa87QYbI99imM+pikBAgQIECBA%0AgAABAgQIECBAgAABAuMT+H8qbJDXKTWXJAAAAABJRU5ErkJggg==%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 – 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5496" y="4838114"/>
            <a:ext cx="3199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Figura adaptada de </a:t>
            </a:r>
            <a:r>
              <a:rPr lang="pt-BR" sz="1000" i="1" dirty="0" err="1" smtClean="0"/>
              <a:t>Python</a:t>
            </a:r>
            <a:r>
              <a:rPr lang="pt-BR" sz="1000" i="1" dirty="0" smtClean="0"/>
              <a:t> Machine </a:t>
            </a:r>
            <a:r>
              <a:rPr lang="pt-BR" sz="1000" i="1" dirty="0" err="1" smtClean="0"/>
              <a:t>Learning</a:t>
            </a:r>
            <a:r>
              <a:rPr lang="pt-BR" sz="1000" i="1" dirty="0" smtClean="0"/>
              <a:t> (book)</a:t>
            </a:r>
            <a:endParaRPr lang="pt-BR" sz="1000" i="1" dirty="0"/>
          </a:p>
        </p:txBody>
      </p:sp>
      <p:pic>
        <p:nvPicPr>
          <p:cNvPr id="4098" name="Picture 2" descr="C:\Users\Eduardo\Dropbox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1203598"/>
            <a:ext cx="4536504" cy="340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 - pseudocódigo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88" y="1275559"/>
            <a:ext cx="7668344" cy="32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0"/>
          <p:cNvSpPr/>
          <p:nvPr/>
        </p:nvSpPr>
        <p:spPr>
          <a:xfrm>
            <a:off x="35496" y="4691920"/>
            <a:ext cx="842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“An </a:t>
            </a:r>
            <a:r>
              <a:rPr lang="en-US" sz="1000" b="1" dirty="0"/>
              <a:t>Empirical Comparison of Voting Classification Algorithms: Bagging, Boosting, and </a:t>
            </a:r>
            <a:r>
              <a:rPr lang="en-US" sz="1000" b="1" dirty="0" smtClean="0"/>
              <a:t>Variants”</a:t>
            </a:r>
          </a:p>
          <a:p>
            <a:r>
              <a:rPr lang="en-US" sz="1000" dirty="0" smtClean="0"/>
              <a:t>Eric Bauer &amp; Ron </a:t>
            </a:r>
            <a:r>
              <a:rPr lang="en-US" sz="1000" dirty="0" err="1" smtClean="0"/>
              <a:t>Kohavi</a:t>
            </a:r>
            <a:r>
              <a:rPr lang="en-US" sz="1000" dirty="0" smtClean="0"/>
              <a:t>, </a:t>
            </a:r>
            <a:r>
              <a:rPr lang="de-DE" sz="1000" dirty="0" err="1"/>
              <a:t>Machine</a:t>
            </a:r>
            <a:r>
              <a:rPr lang="de-DE" sz="1000" dirty="0"/>
              <a:t> Learning 36, 105–139 (1999) 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 – alguns resultados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131590"/>
            <a:ext cx="5358136" cy="37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4815031"/>
            <a:ext cx="5598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Breiman</a:t>
            </a:r>
            <a:r>
              <a:rPr lang="en-US" sz="1200" dirty="0" smtClean="0"/>
              <a:t> “Bagging Predictors” Berkeley Statistics Department TR#421, 1994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Treinamento em paralelo: cada modelo é construído de forma independente.</a:t>
            </a:r>
          </a:p>
          <a:p>
            <a:r>
              <a:rPr lang="pt-BR" dirty="0" smtClean="0"/>
              <a:t>Adequado para modelos de baixo viés e de alta variância (modelos complexos)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Bagging - variantes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Forests</a:t>
            </a:r>
            <a:endParaRPr lang="pt-BR" dirty="0" smtClean="0"/>
          </a:p>
          <a:p>
            <a:pPr lvl="1"/>
            <a:r>
              <a:rPr lang="pt-BR" dirty="0" smtClean="0"/>
              <a:t>Usado para a construção de comitês com árvores de decisão;</a:t>
            </a:r>
          </a:p>
          <a:p>
            <a:pPr lvl="1"/>
            <a:r>
              <a:rPr lang="pt-BR" dirty="0" smtClean="0"/>
              <a:t>Variação da quantidade de dados e características;</a:t>
            </a:r>
          </a:p>
          <a:p>
            <a:pPr lvl="1"/>
            <a:r>
              <a:rPr lang="pt-BR" dirty="0" smtClean="0"/>
              <a:t>Treina árvores de decisão com diferentes inicializações;</a:t>
            </a:r>
          </a:p>
          <a:p>
            <a:r>
              <a:rPr lang="pt-BR" dirty="0" err="1" smtClean="0"/>
              <a:t>Pasting</a:t>
            </a:r>
            <a:r>
              <a:rPr lang="pt-BR" dirty="0" smtClean="0"/>
              <a:t> Small Votes</a:t>
            </a:r>
          </a:p>
          <a:p>
            <a:pPr lvl="1"/>
            <a:r>
              <a:rPr lang="pt-BR" dirty="0" smtClean="0"/>
              <a:t>Adequado para grandes volumes de dados;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Forests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Forests</a:t>
            </a:r>
            <a:r>
              <a:rPr lang="pt-BR" dirty="0" smtClean="0"/>
              <a:t> é um caso particular de bagging.</a:t>
            </a:r>
          </a:p>
          <a:p>
            <a:r>
              <a:rPr lang="pt-BR" dirty="0" smtClean="0"/>
              <a:t>Aqui também selecionamos amostras de bootstrap do conjunto de treinamento. </a:t>
            </a:r>
          </a:p>
          <a:p>
            <a:r>
              <a:rPr lang="pt-BR" dirty="0" smtClean="0"/>
              <a:t>No entanto, também são amostrados subconjuntos aleatórios de características (</a:t>
            </a:r>
            <a:r>
              <a:rPr lang="pt-BR" i="1" dirty="0" err="1" smtClean="0"/>
              <a:t>features</a:t>
            </a:r>
            <a:r>
              <a:rPr lang="pt-BR" dirty="0" smtClean="0"/>
              <a:t>) para treinar as árvores individuais; </a:t>
            </a:r>
          </a:p>
          <a:p>
            <a:pPr lvl="1"/>
            <a:r>
              <a:rPr lang="pt-BR" dirty="0" smtClean="0"/>
              <a:t>No bagging, fornecemos a cada árvore o conjunto completo de características.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10644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Aprendizado de Comitês </a:t>
            </a:r>
            <a:r>
              <a:rPr lang="pt-BR" sz="4000" dirty="0" smtClean="0"/>
              <a:t>(</a:t>
            </a:r>
            <a:r>
              <a:rPr lang="pt-BR" sz="4000" i="1" dirty="0" smtClean="0"/>
              <a:t>Ensembles</a:t>
            </a:r>
            <a:r>
              <a:rPr lang="pt-BR" sz="4000" dirty="0" smtClean="0"/>
              <a:t>)</a:t>
            </a:r>
            <a:endParaRPr lang="pt-BR" altLang="pt-BR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483518"/>
            <a:ext cx="4762500" cy="237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99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Forests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Devido à seleção aleatória de características, as árvores são mais independentes umas das outras do que no bagging;</a:t>
            </a:r>
          </a:p>
          <a:p>
            <a:r>
              <a:rPr lang="pt-BR" dirty="0" smtClean="0"/>
              <a:t>Efeitos (quando comparamos ao bagging): </a:t>
            </a:r>
          </a:p>
          <a:p>
            <a:pPr lvl="1"/>
            <a:r>
              <a:rPr lang="pt-BR" dirty="0" smtClean="0"/>
              <a:t>melhor desempenho preditivo; </a:t>
            </a:r>
          </a:p>
          <a:p>
            <a:pPr lvl="1"/>
            <a:r>
              <a:rPr lang="pt-BR" dirty="0" smtClean="0"/>
              <a:t>mais rápido, porque cada árvore aprende apenas de um subconjunto de recursos.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Boosting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Aprendizes fracos </a:t>
            </a:r>
            <a:r>
              <a:rPr lang="pt-BR" i="1" dirty="0" err="1" smtClean="0"/>
              <a:t>vs</a:t>
            </a:r>
            <a:r>
              <a:rPr lang="pt-BR" dirty="0" smtClean="0"/>
              <a:t> fortes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 </a:t>
            </a:r>
            <a:r>
              <a:rPr lang="pt-BR" dirty="0" smtClean="0">
                <a:solidFill>
                  <a:srgbClr val="FF0000"/>
                </a:solidFill>
              </a:rPr>
              <a:t>aprendiz fraco</a:t>
            </a:r>
            <a:r>
              <a:rPr lang="pt-BR" dirty="0" smtClean="0"/>
              <a:t> (</a:t>
            </a:r>
            <a:r>
              <a:rPr lang="pt-BR" i="1" dirty="0" err="1" smtClean="0"/>
              <a:t>weak</a:t>
            </a:r>
            <a:r>
              <a:rPr lang="pt-BR" i="1" dirty="0" smtClean="0"/>
              <a:t> </a:t>
            </a:r>
            <a:r>
              <a:rPr lang="pt-BR" i="1" dirty="0" err="1" smtClean="0"/>
              <a:t>learner</a:t>
            </a:r>
            <a:r>
              <a:rPr lang="pt-BR" dirty="0" smtClean="0"/>
              <a:t>) é definido como um classificador que é apenas ligeiramente correlacionado com a classificação verdadeira. </a:t>
            </a:r>
          </a:p>
          <a:p>
            <a:pPr lvl="1"/>
            <a:r>
              <a:rPr lang="pt-BR" dirty="0" smtClean="0"/>
              <a:t>i.e., pode rotular exemplos com </a:t>
            </a:r>
            <a:r>
              <a:rPr lang="pt-BR" dirty="0" err="1" smtClean="0"/>
              <a:t>acurácia</a:t>
            </a:r>
            <a:r>
              <a:rPr lang="pt-BR" dirty="0" smtClean="0"/>
              <a:t> igual a ½ + </a:t>
            </a:r>
            <a:r>
              <a:rPr lang="pt-BR" dirty="0" smtClean="0">
                <a:sym typeface="Symbol"/>
              </a:rPr>
              <a:t>, onde  é um valor pequeno e positivo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contraste, um </a:t>
            </a:r>
            <a:r>
              <a:rPr lang="pt-BR" dirty="0" smtClean="0">
                <a:solidFill>
                  <a:srgbClr val="FF0000"/>
                </a:solidFill>
              </a:rPr>
              <a:t>aprendiz forte</a:t>
            </a:r>
            <a:r>
              <a:rPr lang="pt-BR" dirty="0" smtClean="0"/>
              <a:t> (</a:t>
            </a:r>
            <a:r>
              <a:rPr lang="pt-BR" i="1" dirty="0" err="1" smtClean="0"/>
              <a:t>strong</a:t>
            </a:r>
            <a:r>
              <a:rPr lang="pt-BR" i="1" dirty="0" smtClean="0"/>
              <a:t> </a:t>
            </a:r>
            <a:r>
              <a:rPr lang="pt-BR" i="1" dirty="0" err="1" smtClean="0"/>
              <a:t>learner</a:t>
            </a:r>
            <a:r>
              <a:rPr lang="pt-BR" dirty="0" smtClean="0"/>
              <a:t>) é um classificador que é arbitrariamente bem correlacionado com a classificação verdadeira.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Boosting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Treinamento sequencial: tente adicionar novos modelos que fazem bem onde os modelos anteriores não têm.</a:t>
            </a:r>
          </a:p>
          <a:p>
            <a:r>
              <a:rPr lang="pt-BR" dirty="0" smtClean="0"/>
              <a:t>Adequado para modelos de viés alto e de baixa variância.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Boosting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Freund</a:t>
            </a:r>
            <a:r>
              <a:rPr lang="pt-BR" dirty="0" smtClean="0"/>
              <a:t> &amp; </a:t>
            </a:r>
            <a:r>
              <a:rPr lang="pt-BR" dirty="0" err="1" smtClean="0"/>
              <a:t>Schapire</a:t>
            </a:r>
            <a:r>
              <a:rPr lang="pt-BR" dirty="0" smtClean="0"/>
              <a:t> (1989):</a:t>
            </a:r>
          </a:p>
          <a:p>
            <a:pPr lvl="1"/>
            <a:r>
              <a:rPr lang="pt-BR" dirty="0" smtClean="0"/>
              <a:t>teoria para “aprendizes fracos” (</a:t>
            </a:r>
            <a:r>
              <a:rPr lang="pt-BR" i="1" dirty="0" err="1" smtClean="0"/>
              <a:t>weak</a:t>
            </a:r>
            <a:r>
              <a:rPr lang="pt-BR" i="1" dirty="0" smtClean="0"/>
              <a:t> </a:t>
            </a:r>
            <a:r>
              <a:rPr lang="pt-BR" i="1" dirty="0" err="1" smtClean="0"/>
              <a:t>learners</a:t>
            </a:r>
            <a:r>
              <a:rPr lang="pt-BR" dirty="0" smtClean="0"/>
              <a:t>) no final dos anos 80.</a:t>
            </a:r>
          </a:p>
          <a:p>
            <a:pPr lvl="1"/>
            <a:r>
              <a:rPr lang="pt-BR" dirty="0" smtClean="0"/>
              <a:t>pretendiam responder a uma questão teórica (</a:t>
            </a:r>
            <a:r>
              <a:rPr lang="en-US" i="1" dirty="0" smtClean="0">
                <a:solidFill>
                  <a:srgbClr val="FF0000"/>
                </a:solidFill>
              </a:rPr>
              <a:t>“Can a set of </a:t>
            </a:r>
            <a:r>
              <a:rPr lang="en-US" b="1" i="1" dirty="0" smtClean="0">
                <a:solidFill>
                  <a:srgbClr val="FF0000"/>
                </a:solidFill>
              </a:rPr>
              <a:t>weak learners</a:t>
            </a:r>
            <a:r>
              <a:rPr lang="en-US" i="1" dirty="0" smtClean="0">
                <a:solidFill>
                  <a:srgbClr val="FF0000"/>
                </a:solidFill>
              </a:rPr>
              <a:t> produce a single </a:t>
            </a:r>
            <a:r>
              <a:rPr lang="en-US" b="1" i="1" dirty="0" smtClean="0">
                <a:solidFill>
                  <a:srgbClr val="FF0000"/>
                </a:solidFill>
              </a:rPr>
              <a:t>strong learner</a:t>
            </a:r>
            <a:r>
              <a:rPr lang="en-US" i="1" dirty="0" smtClean="0">
                <a:solidFill>
                  <a:srgbClr val="FF0000"/>
                </a:solidFill>
              </a:rPr>
              <a:t>?”</a:t>
            </a:r>
            <a:r>
              <a:rPr lang="pt-BR" dirty="0" smtClean="0"/>
              <a:t>), não como maneira prática de melhorar a aprendizagem.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Boosting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611560" y="2211710"/>
            <a:ext cx="8136904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9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Teorema: </a:t>
            </a:r>
            <a:r>
              <a:rPr lang="pt-BR" sz="3200" dirty="0" smtClean="0"/>
              <a:t>erro de treinamento decai exponencialmente com o aumento na quantidade de classificadores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Boosting - ideia geral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Mantém uma lista de pesos para um dos m exemplos do conjunto de treinamento.</a:t>
            </a:r>
          </a:p>
          <a:p>
            <a:r>
              <a:rPr lang="pt-BR" dirty="0" smtClean="0"/>
              <a:t>Iniciar pesos com valores uniformes (1/m)</a:t>
            </a:r>
          </a:p>
          <a:p>
            <a:r>
              <a:rPr lang="pt-BR" dirty="0" smtClean="0"/>
              <a:t>Iterar:</a:t>
            </a:r>
          </a:p>
          <a:p>
            <a:pPr lvl="1"/>
            <a:r>
              <a:rPr lang="pt-BR" dirty="0" smtClean="0"/>
              <a:t>Aplicar aprendiz L aos exemplos ponderados</a:t>
            </a:r>
          </a:p>
          <a:p>
            <a:pPr lvl="1"/>
            <a:r>
              <a:rPr lang="pt-BR" dirty="0" smtClean="0"/>
              <a:t>Aumentar pesos dos exemplos classificados incorretamente por L.</a:t>
            </a:r>
          </a:p>
          <a:p>
            <a:r>
              <a:rPr lang="pt-BR" dirty="0" smtClean="0"/>
              <a:t>Combinar modelos por votação ponderada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Boosting - ideia geral </a:t>
            </a:r>
            <a:r>
              <a:rPr lang="pt-BR" sz="3600" dirty="0" smtClean="0"/>
              <a:t>(cont.)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cada iteração, os pesos são alterados de tal forma a fazer com que o próximo aprendiz priorize os exemplos que o aprendiz anterior classificou incorretamente.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96"/>
            <a:ext cx="8229600" cy="857250"/>
          </a:xfrm>
        </p:spPr>
        <p:txBody>
          <a:bodyPr/>
          <a:lstStyle/>
          <a:p>
            <a:r>
              <a:rPr lang="en-US" dirty="0" smtClean="0"/>
              <a:t>AdaBoost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89988" y="2553508"/>
            <a:ext cx="1383803" cy="1137275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1094822"/>
            <a:ext cx="230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714" y="1844318"/>
            <a:ext cx="15226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S’ = {(x,y,d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)}</a:t>
            </a:r>
            <a:endParaRPr lang="en-US" sz="1800" dirty="0"/>
          </a:p>
        </p:txBody>
      </p:sp>
      <p:sp>
        <p:nvSpPr>
          <p:cNvPr id="21" name="Down Arrow 20"/>
          <p:cNvSpPr/>
          <p:nvPr/>
        </p:nvSpPr>
        <p:spPr>
          <a:xfrm>
            <a:off x="1332722" y="2217882"/>
            <a:ext cx="526947" cy="25215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1" y="3740152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4" name="Group 22"/>
          <p:cNvGrpSpPr/>
          <p:nvPr/>
        </p:nvGrpSpPr>
        <p:grpSpPr>
          <a:xfrm>
            <a:off x="3205844" y="2553508"/>
            <a:ext cx="1383803" cy="1137275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1844318"/>
            <a:ext cx="13869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S’ = {(x,y,d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)}</a:t>
            </a:r>
            <a:endParaRPr lang="en-US" sz="1600" dirty="0"/>
          </a:p>
        </p:txBody>
      </p:sp>
      <p:sp>
        <p:nvSpPr>
          <p:cNvPr id="39" name="Down Arrow 38"/>
          <p:cNvSpPr/>
          <p:nvPr/>
        </p:nvSpPr>
        <p:spPr>
          <a:xfrm>
            <a:off x="3648578" y="2217882"/>
            <a:ext cx="526947" cy="25215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1" y="3740152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23" name="Group 40"/>
          <p:cNvGrpSpPr/>
          <p:nvPr/>
        </p:nvGrpSpPr>
        <p:grpSpPr>
          <a:xfrm>
            <a:off x="6496010" y="2553508"/>
            <a:ext cx="1383803" cy="1137275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5" y="1844318"/>
            <a:ext cx="15882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S’ = {(</a:t>
            </a:r>
            <a:r>
              <a:rPr lang="en-US" sz="1600" dirty="0" err="1" smtClean="0"/>
              <a:t>x,y,d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))}</a:t>
            </a:r>
            <a:endParaRPr lang="en-US" sz="1600" dirty="0"/>
          </a:p>
        </p:txBody>
      </p:sp>
      <p:sp>
        <p:nvSpPr>
          <p:cNvPr id="57" name="Down Arrow 56"/>
          <p:cNvSpPr/>
          <p:nvPr/>
        </p:nvSpPr>
        <p:spPr>
          <a:xfrm>
            <a:off x="6938744" y="2217882"/>
            <a:ext cx="526947" cy="25215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374015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242033" y="277943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63740" y="1094822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5823680" y="1094822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</a:t>
            </a:r>
            <a:r>
              <a:rPr lang="el-GR" sz="2800" dirty="0" smtClean="0"/>
              <a:t>α</a:t>
            </a:r>
            <a:r>
              <a:rPr lang="en-US" sz="2800" baseline="-25000" dirty="0" err="1" smtClean="0"/>
              <a:t>T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35496" y="4803998"/>
            <a:ext cx="5691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https://www.cs.princeton.edu/~schapire/papers/explaining-</a:t>
            </a:r>
            <a:r>
              <a:rPr lang="en-US" sz="1200" dirty="0" smtClean="0">
                <a:hlinkClick r:id="rId2"/>
              </a:rPr>
              <a:t>adaboost.pdf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0803" y="4157844"/>
            <a:ext cx="382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d</a:t>
            </a:r>
            <a:r>
              <a:rPr lang="pt-BR" sz="1800" baseline="-25000" dirty="0" smtClean="0"/>
              <a:t>i</a:t>
            </a:r>
            <a:r>
              <a:rPr lang="pt-BR" sz="1800" dirty="0" smtClean="0"/>
              <a:t> – ponderação sobre os exemplos</a:t>
            </a:r>
          </a:p>
          <a:p>
            <a:r>
              <a:rPr lang="pt-BR" sz="1800" dirty="0" smtClean="0"/>
              <a:t>α</a:t>
            </a:r>
            <a:r>
              <a:rPr lang="pt-BR" sz="1800" baseline="-25000" dirty="0" smtClean="0"/>
              <a:t>i</a:t>
            </a:r>
            <a:r>
              <a:rPr lang="pt-BR" sz="1800" dirty="0" smtClean="0"/>
              <a:t> – importância do classificador</a:t>
            </a:r>
            <a:endParaRPr lang="pt-BR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5652120" y="4352786"/>
            <a:ext cx="34290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Parar quando o desempenho </a:t>
            </a:r>
          </a:p>
          <a:p>
            <a:pPr algn="ctr"/>
            <a:r>
              <a:rPr lang="pt-BR" dirty="0" smtClean="0"/>
              <a:t>sobre o conjunto de validação estagnar.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71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AdaBoost - notação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Considere um problema de classificação binária, i.e., y</a:t>
            </a:r>
            <a:r>
              <a:rPr lang="pt-BR" baseline="30000" dirty="0" smtClean="0"/>
              <a:t>(i)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 </a:t>
            </a:r>
            <a:r>
              <a:rPr lang="pt-BR" dirty="0" smtClean="0"/>
              <a:t>[+1, -1].</a:t>
            </a:r>
          </a:p>
          <a:p>
            <a:r>
              <a:rPr lang="pt-BR" dirty="0" smtClean="0"/>
              <a:t>Cada um dos m exemplos de treinamento está associado a um peso. </a:t>
            </a:r>
          </a:p>
          <a:p>
            <a:pPr lvl="1"/>
            <a:r>
              <a:rPr lang="pt-BR" dirty="0" smtClean="0"/>
              <a:t>Definido inicialmente como igual a 1 para cada exemplo.</a:t>
            </a:r>
          </a:p>
          <a:p>
            <a:r>
              <a:rPr lang="pt-BR" dirty="0" smtClean="0"/>
              <a:t>Desejamos construir um comitê de T classificadores.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Visão Geral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 smtClean="0"/>
              <a:t>Conceitos Introdutórios</a:t>
            </a:r>
          </a:p>
          <a:p>
            <a:pPr fontAlgn="base"/>
            <a:r>
              <a:rPr lang="pt-BR" dirty="0" smtClean="0"/>
              <a:t>Métodos de criação (</a:t>
            </a:r>
            <a:r>
              <a:rPr lang="pt-BR" i="1" dirty="0" smtClean="0"/>
              <a:t>ensemble </a:t>
            </a:r>
            <a:r>
              <a:rPr lang="pt-BR" i="1" dirty="0" err="1" smtClean="0"/>
              <a:t>methods</a:t>
            </a:r>
            <a:r>
              <a:rPr lang="pt-BR" dirty="0" smtClean="0"/>
              <a:t>)</a:t>
            </a:r>
          </a:p>
          <a:p>
            <a:pPr lvl="1" fontAlgn="base"/>
            <a:r>
              <a:rPr lang="pt-BR" sz="2400" dirty="0" err="1" smtClean="0"/>
              <a:t>Bagging</a:t>
            </a:r>
            <a:endParaRPr lang="pt-BR" sz="2400" dirty="0" smtClean="0"/>
          </a:p>
          <a:p>
            <a:pPr lvl="2" fontAlgn="base"/>
            <a:r>
              <a:rPr lang="pt-BR" sz="2100" dirty="0" err="1" smtClean="0"/>
              <a:t>Random</a:t>
            </a:r>
            <a:r>
              <a:rPr lang="pt-BR" sz="2100" dirty="0" smtClean="0"/>
              <a:t> </a:t>
            </a:r>
            <a:r>
              <a:rPr lang="pt-BR" sz="2100" dirty="0" err="1" smtClean="0"/>
              <a:t>Forests</a:t>
            </a:r>
            <a:endParaRPr lang="pt-BR" sz="2100" dirty="0" smtClean="0"/>
          </a:p>
          <a:p>
            <a:pPr lvl="1" fontAlgn="base"/>
            <a:r>
              <a:rPr lang="pt-BR" sz="2400" dirty="0" err="1" smtClean="0"/>
              <a:t>Boosting</a:t>
            </a:r>
            <a:endParaRPr lang="pt-BR" sz="2400" dirty="0" smtClean="0"/>
          </a:p>
          <a:p>
            <a:pPr lvl="2" fontAlgn="base"/>
            <a:r>
              <a:rPr lang="pt-BR" sz="2100" dirty="0" err="1" smtClean="0"/>
              <a:t>AdaBoost</a:t>
            </a:r>
            <a:endParaRPr lang="pt-BR" sz="2100" dirty="0" smtClean="0"/>
          </a:p>
          <a:p>
            <a:pPr fontAlgn="base"/>
            <a:r>
              <a:rPr lang="pt-BR" sz="3100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84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160165"/>
            <a:ext cx="5445274" cy="39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405782" y="2353212"/>
            <a:ext cx="4462362" cy="434561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98509" y="2785816"/>
            <a:ext cx="4469636" cy="72203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3649" y="3507855"/>
            <a:ext cx="4464496" cy="43204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43309" y="4083918"/>
            <a:ext cx="2487169" cy="602564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03648" y="2134940"/>
            <a:ext cx="936104" cy="216024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91718" y="1705885"/>
            <a:ext cx="3073198" cy="228343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96804" y="1687909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Distribuição inicial</a:t>
            </a:r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4373240" y="1820058"/>
            <a:ext cx="1623564" cy="217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22925" y="1995686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Treina aprendiz fraco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2627785" y="2149575"/>
            <a:ext cx="3495140" cy="621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1430" y="2409128"/>
            <a:ext cx="216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Computa erro do modelo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5958548" y="2547629"/>
            <a:ext cx="892882" cy="153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8264" y="2873875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Coeficiente do modelo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1" idx="1"/>
            <a:endCxn id="10" idx="3"/>
          </p:cNvCxnSpPr>
          <p:nvPr/>
        </p:nvCxnSpPr>
        <p:spPr>
          <a:xfrm flipH="1">
            <a:off x="5868145" y="3027764"/>
            <a:ext cx="1080119" cy="11907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98136" y="3579862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Atualiza distribuição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  <a:endCxn id="12" idx="3"/>
          </p:cNvCxnSpPr>
          <p:nvPr/>
        </p:nvCxnSpPr>
        <p:spPr>
          <a:xfrm flipH="1" flipV="1">
            <a:off x="5868145" y="3723879"/>
            <a:ext cx="929991" cy="98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71856" y="4247165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Computa predição final</a:t>
            </a:r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3777332" y="4385666"/>
            <a:ext cx="894524" cy="153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114396"/>
            <a:ext cx="8229600" cy="857250"/>
          </a:xfrm>
        </p:spPr>
        <p:txBody>
          <a:bodyPr/>
          <a:lstStyle/>
          <a:p>
            <a:r>
              <a:rPr lang="en-US" dirty="0" smtClean="0"/>
              <a:t>AdaBoost - pseudocódigo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4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" grpId="0"/>
      <p:bldP spid="16" grpId="0"/>
      <p:bldP spid="18" grpId="0"/>
      <p:bldP spid="21" grpId="0"/>
      <p:bldP spid="25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AdaBoost – passo 4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07704" y="3704714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 smtClean="0">
                <a:sym typeface="Symbol"/>
              </a:rPr>
              <a:t></a:t>
            </a:r>
            <a:r>
              <a:rPr lang="pt-BR" sz="1800" i="1" baseline="-25000" dirty="0" smtClean="0"/>
              <a:t>i</a:t>
            </a:r>
            <a:r>
              <a:rPr lang="pt-BR" sz="1800" dirty="0" smtClean="0"/>
              <a:t> é a soma dos pesos dos exemplos que o classificador </a:t>
            </a:r>
            <a:r>
              <a:rPr lang="pt-BR" sz="1800" i="1" dirty="0" smtClean="0"/>
              <a:t>C</a:t>
            </a:r>
            <a:r>
              <a:rPr lang="pt-BR" sz="1800" i="1" baseline="-25000" dirty="0" smtClean="0"/>
              <a:t>i</a:t>
            </a:r>
            <a:r>
              <a:rPr lang="pt-BR" sz="1800" dirty="0" smtClean="0"/>
              <a:t> classificou incorretamente.</a:t>
            </a:r>
            <a:endParaRPr lang="pt-BR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135" y="2227587"/>
            <a:ext cx="8064897" cy="6645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AdaBoost – passo 6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Definição do peso (importância) de </a:t>
            </a:r>
            <a:r>
              <a:rPr lang="pt-BR" i="1" dirty="0" smtClean="0"/>
              <a:t>C</a:t>
            </a:r>
            <a:r>
              <a:rPr lang="pt-BR" i="1" baseline="-25000" dirty="0" smtClean="0"/>
              <a:t>i</a:t>
            </a:r>
            <a:r>
              <a:rPr lang="pt-BR" dirty="0" smtClean="0"/>
              <a:t> durante a votação.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571750"/>
            <a:ext cx="3019425" cy="409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3651870"/>
            <a:ext cx="4076700" cy="771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AdaBoost – passos 7 e 8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À medida que a execução progride, os exemplos mais difíceis, i.e., aqueles em que o comitê ainda tem mau desempenho, recebem pesos cada vez maiores.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075806"/>
            <a:ext cx="7978279" cy="6641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4155926"/>
            <a:ext cx="6505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39552" y="3920157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Passos acima são matematicamente equivalentes à seguinte regra: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Considerações Finais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34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TL-DR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Bagging  e </a:t>
            </a:r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Forests</a:t>
            </a:r>
            <a:r>
              <a:rPr lang="pt-BR" dirty="0" smtClean="0"/>
              <a:t> são algoritmos de “bagging" que visam </a:t>
            </a:r>
            <a:r>
              <a:rPr lang="pt-BR" u="sng" dirty="0" smtClean="0"/>
              <a:t>reduzir a complexidade</a:t>
            </a:r>
            <a:r>
              <a:rPr lang="pt-BR" dirty="0" smtClean="0"/>
              <a:t> de modelos que se sobreajustam aos dados de treinamento. </a:t>
            </a:r>
          </a:p>
          <a:p>
            <a:r>
              <a:rPr lang="pt-BR" dirty="0" smtClean="0"/>
              <a:t>Bagging pode degradar o desempenho de algoritmos estáveis (por exemplo, </a:t>
            </a:r>
            <a:r>
              <a:rPr lang="pt-BR" dirty="0" err="1" smtClean="0"/>
              <a:t>k-NN</a:t>
            </a:r>
            <a:r>
              <a:rPr lang="pt-BR" dirty="0" smtClean="0"/>
              <a:t>), porque conjuntos de treinamento efetivamente menores são usados para treinar cada classificador.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TL-DR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contraste, </a:t>
            </a:r>
            <a:r>
              <a:rPr lang="pt-BR" i="1" dirty="0" smtClean="0"/>
              <a:t>boosting</a:t>
            </a:r>
            <a:r>
              <a:rPr lang="pt-BR" dirty="0" smtClean="0"/>
              <a:t> é uma abordagem para </a:t>
            </a:r>
            <a:r>
              <a:rPr lang="pt-BR" u="sng" dirty="0" smtClean="0"/>
              <a:t>aumentar a complexidade</a:t>
            </a:r>
            <a:r>
              <a:rPr lang="pt-BR" dirty="0" smtClean="0"/>
              <a:t> de modelos que sofrem de alto viés, i.e., que se subajustam aos dados de treinamento.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66022"/>
              </p:ext>
            </p:extLst>
          </p:nvPr>
        </p:nvGraphicFramePr>
        <p:xfrm>
          <a:off x="323742" y="1476523"/>
          <a:ext cx="8504307" cy="301123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/>
                <a:gridCol w="2203898"/>
                <a:gridCol w="2627247"/>
                <a:gridCol w="2428026"/>
              </a:tblGrid>
              <a:tr h="3829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Method</a:t>
                      </a:r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Minimize Bias?</a:t>
                      </a:r>
                      <a:endParaRPr lang="en-US" sz="1400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Minimize Variance?</a:t>
                      </a:r>
                      <a:endParaRPr lang="en-US" sz="1400" dirty="0"/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</a:t>
                      </a:r>
                      <a:r>
                        <a:rPr lang="en-US" sz="1400" baseline="0" dirty="0" smtClean="0"/>
                        <a:t> Comments</a:t>
                      </a:r>
                      <a:endParaRPr lang="en-US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83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Bagging</a:t>
                      </a:r>
                      <a:endParaRPr 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Complex model class. (Deep DTs)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Bootstrap</a:t>
                      </a:r>
                      <a:r>
                        <a:rPr lang="en-US" sz="1400" baseline="0" dirty="0" smtClean="0"/>
                        <a:t> aggregation (resampling training data)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Does</a:t>
                      </a:r>
                      <a:r>
                        <a:rPr lang="en-US" sz="1400" baseline="0" dirty="0" smtClean="0"/>
                        <a:t> not work for simple models.</a:t>
                      </a:r>
                      <a:endParaRPr lang="en-US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0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Random Forests</a:t>
                      </a:r>
                      <a:endParaRPr 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Complex model class.</a:t>
                      </a:r>
                    </a:p>
                    <a:p>
                      <a:r>
                        <a:rPr lang="en-US" sz="1400" dirty="0" smtClean="0"/>
                        <a:t>(Deep DTs)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Bootstrap aggregation</a:t>
                      </a:r>
                    </a:p>
                    <a:p>
                      <a:r>
                        <a:rPr lang="en-US" sz="1400" dirty="0" smtClean="0"/>
                        <a:t>+ bootstrapping features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for decision trees.</a:t>
                      </a:r>
                      <a:endParaRPr lang="en-US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51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AdaBoost</a:t>
                      </a:r>
                      <a:endParaRPr 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Optimize </a:t>
                      </a:r>
                      <a:r>
                        <a:rPr lang="en-US" sz="1400" baseline="0" dirty="0" smtClean="0"/>
                        <a:t>training performance.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model class.</a:t>
                      </a:r>
                    </a:p>
                    <a:p>
                      <a:r>
                        <a:rPr lang="en-US" sz="1400" dirty="0" smtClean="0"/>
                        <a:t>(Shallow DTs)</a:t>
                      </a:r>
                    </a:p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Determines which model to add at run-time.</a:t>
                      </a:r>
                      <a:endParaRPr lang="en-US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Ensemble Selection</a:t>
                      </a:r>
                      <a:endParaRPr lang="en-US" sz="1400" b="1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Optimize</a:t>
                      </a:r>
                      <a:r>
                        <a:rPr lang="en-US" sz="1400" baseline="0" dirty="0" smtClean="0"/>
                        <a:t> validation performance</a:t>
                      </a:r>
                      <a:endParaRPr lang="en-US" sz="1400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Optimize validation</a:t>
                      </a:r>
                      <a:r>
                        <a:rPr lang="en-US" sz="1400" baseline="0" dirty="0" smtClean="0"/>
                        <a:t> performance</a:t>
                      </a:r>
                      <a:endParaRPr lang="en-US" sz="1400" dirty="0"/>
                    </a:p>
                  </a:txBody>
                  <a:tcPr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Pre-specified</a:t>
                      </a:r>
                      <a:r>
                        <a:rPr lang="en-US" sz="1400" baseline="0" dirty="0" smtClean="0"/>
                        <a:t> dictionary of models learned on training set.</a:t>
                      </a:r>
                      <a:endParaRPr lang="en-US" sz="1400" dirty="0"/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546" y="4496221"/>
            <a:ext cx="3815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many other ensemble methods as well.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37314" y="4856261"/>
            <a:ext cx="15103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/>
              <a:t>Créditos: </a:t>
            </a:r>
            <a:r>
              <a:rPr lang="en-US" sz="1050" dirty="0" err="1" smtClean="0"/>
              <a:t>Yisong</a:t>
            </a:r>
            <a:r>
              <a:rPr lang="en-US" sz="1050" dirty="0" smtClean="0"/>
              <a:t> </a:t>
            </a:r>
            <a:r>
              <a:rPr lang="en-US" sz="1050" dirty="0" err="1" smtClean="0"/>
              <a:t>Yue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6437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Conceitos Introdutórios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Aprendizado Supervisionado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Distribuição “verdadeira”:</a:t>
            </a:r>
            <a:r>
              <a:rPr lang="pt-BR" dirty="0" smtClean="0"/>
              <a:t> P(</a:t>
            </a:r>
            <a:r>
              <a:rPr lang="pt-BR" b="1" dirty="0" smtClean="0"/>
              <a:t>x</a:t>
            </a:r>
            <a:r>
              <a:rPr lang="pt-BR" dirty="0" smtClean="0"/>
              <a:t>,</a:t>
            </a:r>
            <a:r>
              <a:rPr lang="pt-BR" b="1" dirty="0" smtClean="0"/>
              <a:t>y</a:t>
            </a:r>
            <a:r>
              <a:rPr lang="pt-BR" dirty="0" smtClean="0"/>
              <a:t>) </a:t>
            </a:r>
          </a:p>
          <a:p>
            <a:pPr lvl="1"/>
            <a:r>
              <a:rPr lang="pt-BR" dirty="0" smtClean="0"/>
              <a:t>Desconhecida para nós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b="1" dirty="0" smtClean="0"/>
              <a:t>Objetivo:</a:t>
            </a:r>
            <a:r>
              <a:rPr lang="pt-BR" dirty="0" smtClean="0"/>
              <a:t> Usando um conjunto de dados de treinamento {(x</a:t>
            </a:r>
            <a:r>
              <a:rPr lang="pt-BR" baseline="-25000" dirty="0" smtClean="0"/>
              <a:t>1</a:t>
            </a:r>
            <a:r>
              <a:rPr lang="pt-BR" dirty="0" smtClean="0"/>
              <a:t>,y</a:t>
            </a:r>
            <a:r>
              <a:rPr lang="pt-BR" baseline="-25000" dirty="0" smtClean="0"/>
              <a:t>1</a:t>
            </a:r>
            <a:r>
              <a:rPr lang="pt-BR" dirty="0" smtClean="0"/>
              <a:t>),…,(</a:t>
            </a:r>
            <a:r>
              <a:rPr lang="pt-BR" dirty="0" err="1" smtClean="0"/>
              <a:t>x</a:t>
            </a:r>
            <a:r>
              <a:rPr lang="pt-BR" baseline="-25000" dirty="0" err="1" smtClean="0"/>
              <a:t>n</a:t>
            </a:r>
            <a:r>
              <a:rPr lang="pt-BR" dirty="0" smtClean="0"/>
              <a:t>,</a:t>
            </a:r>
            <a:r>
              <a:rPr lang="pt-BR" dirty="0" err="1" smtClean="0"/>
              <a:t>y</a:t>
            </a:r>
            <a:r>
              <a:rPr lang="pt-BR" baseline="-25000" dirty="0" err="1" smtClean="0"/>
              <a:t>n</a:t>
            </a:r>
            <a:r>
              <a:rPr lang="pt-BR" dirty="0" smtClean="0"/>
              <a:t>)} provenientes de P(</a:t>
            </a:r>
            <a:r>
              <a:rPr lang="pt-BR" b="1" dirty="0" smtClean="0"/>
              <a:t>x</a:t>
            </a:r>
            <a:r>
              <a:rPr lang="pt-BR" dirty="0" smtClean="0"/>
              <a:t>,</a:t>
            </a:r>
            <a:r>
              <a:rPr lang="pt-BR" b="1" dirty="0" smtClean="0"/>
              <a:t>y</a:t>
            </a:r>
            <a:r>
              <a:rPr lang="pt-BR" dirty="0" smtClean="0"/>
              <a:t>), aprender uma hipótese (ou </a:t>
            </a:r>
            <a:r>
              <a:rPr lang="pt-BR" dirty="0" err="1" smtClean="0"/>
              <a:t>preditor</a:t>
            </a:r>
            <a:r>
              <a:rPr lang="pt-BR" dirty="0" smtClean="0"/>
              <a:t>) h(x).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t-BR" dirty="0" smtClean="0"/>
              <a:t>Idealmente, queremos um </a:t>
            </a:r>
            <a:r>
              <a:rPr lang="pt-BR" dirty="0" err="1" smtClean="0"/>
              <a:t>preditor</a:t>
            </a:r>
            <a:r>
              <a:rPr lang="pt-BR" dirty="0" smtClean="0"/>
              <a:t> com </a:t>
            </a:r>
            <a:r>
              <a:rPr lang="pt-BR" dirty="0" err="1" smtClean="0"/>
              <a:t>acurácia</a:t>
            </a:r>
            <a:r>
              <a:rPr lang="pt-BR" dirty="0" smtClean="0"/>
              <a:t> alta (erro pequeno).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Ensembles (Comitês)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São abordagens para combinar várias técnicas de aprendizado supervisionado em um modelo preditivo. </a:t>
            </a:r>
          </a:p>
          <a:p>
            <a:r>
              <a:rPr lang="pt-BR" dirty="0" smtClean="0"/>
              <a:t>Objetivo: construir uma coleção de classificadores que, juntos, produzem uma classificação melhor do que cada um separadamente.</a:t>
            </a:r>
          </a:p>
          <a:p>
            <a:pPr lvl="1"/>
            <a:r>
              <a:rPr lang="pt-BR" dirty="0" smtClean="0"/>
              <a:t>diminuir a variância, viés ou melhorar a força preditiva.</a:t>
            </a:r>
          </a:p>
          <a:p>
            <a:r>
              <a:rPr lang="pt-BR" dirty="0" smtClean="0"/>
              <a:t>Aplicáveis às tarefas de </a:t>
            </a:r>
            <a:r>
              <a:rPr lang="pt-BR" dirty="0" smtClean="0">
                <a:solidFill>
                  <a:srgbClr val="FF0000"/>
                </a:solidFill>
              </a:rPr>
              <a:t>classificação</a:t>
            </a:r>
            <a:r>
              <a:rPr lang="pt-BR" dirty="0" smtClean="0"/>
              <a:t> e de </a:t>
            </a:r>
            <a:r>
              <a:rPr lang="pt-BR" dirty="0" smtClean="0">
                <a:solidFill>
                  <a:srgbClr val="FF0000"/>
                </a:solidFill>
              </a:rPr>
              <a:t>regressão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Ensembles (Comitês)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4319392" cy="3371850"/>
          </a:xfrm>
        </p:spPr>
        <p:txBody>
          <a:bodyPr/>
          <a:lstStyle/>
          <a:p>
            <a:r>
              <a:rPr lang="pt-BR" dirty="0" smtClean="0"/>
              <a:t>A fronteira de decisão pode ser aproximada por meio de uma combinação apropriada dos diferentes classificadores.</a:t>
            </a:r>
          </a:p>
          <a:p>
            <a:endParaRPr lang="pt-BR" dirty="0"/>
          </a:p>
        </p:txBody>
      </p:sp>
      <p:pic>
        <p:nvPicPr>
          <p:cNvPr id="5" name="Content Placeholder 3" descr="Combining_classifier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97347" y="1203598"/>
            <a:ext cx="3535093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Diversidade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Abordagens para se obter diversidade:</a:t>
            </a:r>
          </a:p>
          <a:p>
            <a:pPr lvl="1"/>
            <a:r>
              <a:rPr lang="pt-BR" dirty="0" smtClean="0"/>
              <a:t>Usar diferentes parâmetros de treinamento para a mesma família de classificadores;</a:t>
            </a:r>
          </a:p>
          <a:p>
            <a:pPr lvl="1"/>
            <a:r>
              <a:rPr lang="pt-BR" dirty="0" smtClean="0"/>
              <a:t>Usar diferentes tipos de classificadores;</a:t>
            </a:r>
          </a:p>
          <a:p>
            <a:pPr lvl="1"/>
            <a:r>
              <a:rPr lang="pt-BR" dirty="0" smtClean="0"/>
              <a:t>Usar diferentes conjuntos de características;</a:t>
            </a:r>
          </a:p>
          <a:p>
            <a:pPr lvl="1"/>
            <a:r>
              <a:rPr lang="pt-BR" b="1" dirty="0" smtClean="0"/>
              <a:t>Manipular o conjunto de treinamento (forma mais comum).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Bagging (</a:t>
            </a:r>
            <a:r>
              <a:rPr lang="pt-BR" sz="4000" i="1" dirty="0" smtClean="0"/>
              <a:t>Bootstrap </a:t>
            </a:r>
            <a:r>
              <a:rPr lang="pt-BR" sz="4000" i="1" dirty="0" err="1" smtClean="0"/>
              <a:t>aggregating</a:t>
            </a:r>
            <a:r>
              <a:rPr lang="pt-BR" sz="4000" dirty="0" smtClean="0"/>
              <a:t>)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25877</TotalTime>
  <Words>1802</Words>
  <Application>Microsoft Macintosh PowerPoint</Application>
  <PresentationFormat>On-screen Show (16:9)</PresentationFormat>
  <Paragraphs>226</Paragraphs>
  <Slides>37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Mediano</vt:lpstr>
      <vt:lpstr>Aprendizado de Máquina</vt:lpstr>
      <vt:lpstr>Aprendizado de Comitês (Ensembles)</vt:lpstr>
      <vt:lpstr>Visão Geral</vt:lpstr>
      <vt:lpstr>Conceitos Introdutórios</vt:lpstr>
      <vt:lpstr>Aprendizado Supervisionado</vt:lpstr>
      <vt:lpstr>Ensembles (Comitês)</vt:lpstr>
      <vt:lpstr>Ensembles (Comitês)</vt:lpstr>
      <vt:lpstr>Diversidade</vt:lpstr>
      <vt:lpstr>Bagging (Bootstrap aggregating)</vt:lpstr>
      <vt:lpstr>Bagging</vt:lpstr>
      <vt:lpstr>Bootstrap sample</vt:lpstr>
      <vt:lpstr>Bootstrap sample</vt:lpstr>
      <vt:lpstr>Bagging – visão geral</vt:lpstr>
      <vt:lpstr>Bagging – visão geral</vt:lpstr>
      <vt:lpstr>Bagging - pseudocódigo</vt:lpstr>
      <vt:lpstr>Bagging – alguns resultados</vt:lpstr>
      <vt:lpstr>Bagging</vt:lpstr>
      <vt:lpstr>Bagging - variantes</vt:lpstr>
      <vt:lpstr>Random Forests</vt:lpstr>
      <vt:lpstr>Random Forests</vt:lpstr>
      <vt:lpstr>Boosting</vt:lpstr>
      <vt:lpstr>Aprendizes fracos vs fortes</vt:lpstr>
      <vt:lpstr>Boosting</vt:lpstr>
      <vt:lpstr>Boosting</vt:lpstr>
      <vt:lpstr>Boosting</vt:lpstr>
      <vt:lpstr>Boosting - ideia geral </vt:lpstr>
      <vt:lpstr>Boosting - ideia geral (cont.)</vt:lpstr>
      <vt:lpstr>AdaBoost</vt:lpstr>
      <vt:lpstr>AdaBoost - notação</vt:lpstr>
      <vt:lpstr>AdaBoost - pseudocódigo</vt:lpstr>
      <vt:lpstr>AdaBoost – passo 4</vt:lpstr>
      <vt:lpstr>AdaBoost – passo 6</vt:lpstr>
      <vt:lpstr>AdaBoost – passos 7 e 8</vt:lpstr>
      <vt:lpstr>Considerações Finais</vt:lpstr>
      <vt:lpstr>TL-DR</vt:lpstr>
      <vt:lpstr>TL-DR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 Bezerra</cp:lastModifiedBy>
  <cp:revision>2037</cp:revision>
  <dcterms:modified xsi:type="dcterms:W3CDTF">2018-07-26T22:20:03Z</dcterms:modified>
</cp:coreProperties>
</file>