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493" r:id="rId2"/>
    <p:sldId id="571" r:id="rId3"/>
    <p:sldId id="628" r:id="rId4"/>
    <p:sldId id="629" r:id="rId5"/>
    <p:sldId id="630" r:id="rId6"/>
    <p:sldId id="631" r:id="rId7"/>
    <p:sldId id="632" r:id="rId8"/>
    <p:sldId id="633" r:id="rId9"/>
    <p:sldId id="634" r:id="rId10"/>
    <p:sldId id="635" r:id="rId11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FF"/>
    <a:srgbClr val="33D033"/>
    <a:srgbClr val="558BFF"/>
    <a:srgbClr val="00B0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522" autoAdjust="0"/>
  </p:normalViewPr>
  <p:slideViewPr>
    <p:cSldViewPr>
      <p:cViewPr>
        <p:scale>
          <a:sx n="100" d="100"/>
          <a:sy n="100" d="100"/>
        </p:scale>
        <p:origin x="-294" y="-504"/>
      </p:cViewPr>
      <p:guideLst>
        <p:guide orient="horz" pos="162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191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6E79F9-D76C-48DB-9FB3-E40358910F4E}" type="datetimeFigureOut">
              <a:rPr lang="pt-BR" smtClean="0"/>
              <a:pPr/>
              <a:t>16/03/2018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91F0E6-28D8-4801-829A-D04489AC02D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178891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41652065"/>
      </p:ext>
    </p:extLst>
  </p:cSld>
  <p:clrMap bg1="lt1" tx1="dk1" bg2="dk2" tx2="lt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/>
          </p:nvPr>
        </p:nvSpPr>
        <p:spPr>
          <a:xfrm>
            <a:off x="3884463" y="8685878"/>
            <a:ext cx="2972004" cy="45670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4408" tIns="42204" rIns="84408" bIns="42204"/>
          <a:lstStyle>
            <a:lvl1pPr defTabSz="433765" eaLnBrk="0" hangingPunct="0">
              <a:tabLst>
                <a:tab pos="697541" algn="l"/>
                <a:tab pos="1395081" algn="l"/>
                <a:tab pos="2094087" algn="l"/>
                <a:tab pos="2791628" algn="l"/>
              </a:tabLst>
              <a:defRPr sz="22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685817" indent="-263776" defTabSz="433765" eaLnBrk="0" hangingPunct="0">
              <a:tabLst>
                <a:tab pos="697541" algn="l"/>
                <a:tab pos="1395081" algn="l"/>
                <a:tab pos="2094087" algn="l"/>
                <a:tab pos="2791628" algn="l"/>
              </a:tabLst>
              <a:defRPr sz="22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055103" indent="-211021" defTabSz="433765" eaLnBrk="0" hangingPunct="0">
              <a:tabLst>
                <a:tab pos="697541" algn="l"/>
                <a:tab pos="1395081" algn="l"/>
                <a:tab pos="2094087" algn="l"/>
                <a:tab pos="2791628" algn="l"/>
              </a:tabLst>
              <a:defRPr sz="22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477145" indent="-211021" defTabSz="433765" eaLnBrk="0" hangingPunct="0">
              <a:tabLst>
                <a:tab pos="697541" algn="l"/>
                <a:tab pos="1395081" algn="l"/>
                <a:tab pos="2094087" algn="l"/>
                <a:tab pos="2791628" algn="l"/>
              </a:tabLst>
              <a:defRPr sz="22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1899186" indent="-211021" defTabSz="433765" eaLnBrk="0" hangingPunct="0">
              <a:tabLst>
                <a:tab pos="697541" algn="l"/>
                <a:tab pos="1395081" algn="l"/>
                <a:tab pos="2094087" algn="l"/>
                <a:tab pos="2791628" algn="l"/>
              </a:tabLst>
              <a:defRPr sz="22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321227" indent="-211021" defTabSz="433765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541" algn="l"/>
                <a:tab pos="1395081" algn="l"/>
                <a:tab pos="2094087" algn="l"/>
                <a:tab pos="2791628" algn="l"/>
              </a:tabLst>
              <a:defRPr sz="22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743269" indent="-211021" defTabSz="433765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541" algn="l"/>
                <a:tab pos="1395081" algn="l"/>
                <a:tab pos="2094087" algn="l"/>
                <a:tab pos="2791628" algn="l"/>
              </a:tabLst>
              <a:defRPr sz="22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165310" indent="-211021" defTabSz="433765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541" algn="l"/>
                <a:tab pos="1395081" algn="l"/>
                <a:tab pos="2094087" algn="l"/>
                <a:tab pos="2791628" algn="l"/>
              </a:tabLst>
              <a:defRPr sz="22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587351" indent="-211021" defTabSz="433765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7541" algn="l"/>
                <a:tab pos="1395081" algn="l"/>
                <a:tab pos="2094087" algn="l"/>
                <a:tab pos="2791628" algn="l"/>
              </a:tabLst>
              <a:defRPr sz="22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/>
            <a:fld id="{EFDEB5F0-2C57-4E68-87EA-602EC4AFCA0E}" type="slidenum">
              <a:rPr lang="en-GB" altLang="pt-BR" sz="1200">
                <a:solidFill>
                  <a:srgbClr val="000000"/>
                </a:solidFill>
              </a:rPr>
              <a:pPr eaLnBrk="1" hangingPunct="1"/>
              <a:t>1</a:t>
            </a:fld>
            <a:endParaRPr lang="en-GB" altLang="pt-BR" sz="1200">
              <a:solidFill>
                <a:srgbClr val="000000"/>
              </a:solidFill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991" y="4342939"/>
            <a:ext cx="5030018" cy="411600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  <p:txBody>
          <a:bodyPr lIns="88156" tIns="44078" rIns="88156" bIns="44078"/>
          <a:lstStyle/>
          <a:p>
            <a:endParaRPr lang="pt-BR" alt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 bwMode="white">
          <a:xfrm>
            <a:off x="0" y="4478274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-9144" y="4539996"/>
            <a:ext cx="2249424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2359152" y="4533138"/>
            <a:ext cx="6784848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362200" y="3028950"/>
            <a:ext cx="6477000" cy="13716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362200" y="4537528"/>
            <a:ext cx="6705600" cy="514350"/>
          </a:xfrm>
          <a:noFill/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dirty="0" smtClean="0"/>
              <a:t>Clique para editar o estilo do subtítulo mestre</a:t>
            </a:r>
            <a:endParaRPr kumimoji="0" lang="en-US" dirty="0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76200" y="4551524"/>
            <a:ext cx="2057400" cy="51435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2085393" y="177404"/>
            <a:ext cx="5867400" cy="273844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8001000" y="171450"/>
            <a:ext cx="838200" cy="2857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‹nº›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‹nº›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53200" y="457201"/>
            <a:ext cx="2057400" cy="4137422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5562600" cy="4137423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553200" y="4686302"/>
            <a:ext cx="2209800" cy="273844"/>
          </a:xfrm>
        </p:spPr>
        <p:txBody>
          <a:bodyPr/>
          <a:lstStyle/>
          <a:p>
            <a:pPr eaLnBrk="1" latinLnBrk="0" hangingPunct="1"/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57202" y="4686156"/>
            <a:ext cx="5573483" cy="273844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Retângulo 6"/>
          <p:cNvSpPr/>
          <p:nvPr/>
        </p:nvSpPr>
        <p:spPr bwMode="white">
          <a:xfrm>
            <a:off x="6096318" y="0"/>
            <a:ext cx="320040" cy="51435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6142038" y="457200"/>
            <a:ext cx="228600" cy="46863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6142038" y="0"/>
            <a:ext cx="228600" cy="40005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 rot="5400000">
            <a:off x="6056313" y="77787"/>
            <a:ext cx="400050" cy="244476"/>
          </a:xfrm>
        </p:spPr>
        <p:txBody>
          <a:bodyPr/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‹nº›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2648" y="171450"/>
            <a:ext cx="8153400" cy="742950"/>
          </a:xfrm>
        </p:spPr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‹nº›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612648" y="1200150"/>
            <a:ext cx="8153400" cy="337185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371601" y="2057400"/>
            <a:ext cx="7123113" cy="1254919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7" name="Retângulo 6"/>
          <p:cNvSpPr/>
          <p:nvPr/>
        </p:nvSpPr>
        <p:spPr bwMode="white">
          <a:xfrm>
            <a:off x="0" y="1143000"/>
            <a:ext cx="9144000" cy="8572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0" y="1200150"/>
            <a:ext cx="1295400" cy="7429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1371600" y="1200150"/>
            <a:ext cx="7772400" cy="7429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600" y="1200150"/>
            <a:ext cx="7620000" cy="74295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endParaRPr lang="en-US"/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1314450"/>
            <a:ext cx="1295400" cy="526257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‹nº›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609600" y="1192175"/>
            <a:ext cx="3886200" cy="3429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844901" y="1192175"/>
            <a:ext cx="3886200" cy="3429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endParaRPr lang="en-US"/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‹nº›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12" name="Espaço Reservado para Rodapé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3400" y="204787"/>
            <a:ext cx="8153400" cy="652463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609600" y="1828800"/>
            <a:ext cx="3886200" cy="268605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800600" y="1828800"/>
            <a:ext cx="3886200" cy="268605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endParaRPr lang="en-US"/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‹nº›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  <p:sp>
        <p:nvSpPr>
          <p:cNvPr id="16" name="Espaço Reservado para Texto 15"/>
          <p:cNvSpPr>
            <a:spLocks noGrp="1"/>
          </p:cNvSpPr>
          <p:nvPr>
            <p:ph type="body" sz="quarter" idx="1"/>
          </p:nvPr>
        </p:nvSpPr>
        <p:spPr>
          <a:xfrm>
            <a:off x="609600" y="1314450"/>
            <a:ext cx="3886200" cy="48006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15" name="Espaço Reservado para Texto 14"/>
          <p:cNvSpPr>
            <a:spLocks noGrp="1"/>
          </p:cNvSpPr>
          <p:nvPr>
            <p:ph type="body" sz="quarter" idx="3"/>
          </p:nvPr>
        </p:nvSpPr>
        <p:spPr>
          <a:xfrm>
            <a:off x="4800600" y="1314450"/>
            <a:ext cx="3886200" cy="48006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‹nº›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0" y="4686300"/>
            <a:ext cx="533400" cy="2857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‹nº›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04787"/>
            <a:ext cx="8077200" cy="652463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‹nº›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09600" y="1314450"/>
            <a:ext cx="1600200" cy="325755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2362200" y="1314450"/>
            <a:ext cx="6400800" cy="33147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00200" y="4114800"/>
            <a:ext cx="7315200" cy="51435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8" name="Retângulo 7"/>
          <p:cNvSpPr/>
          <p:nvPr/>
        </p:nvSpPr>
        <p:spPr bwMode="white">
          <a:xfrm>
            <a:off x="-9144" y="3429000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-9144" y="3497580"/>
            <a:ext cx="1463040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1545336" y="3490722"/>
            <a:ext cx="7598664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0200" y="3486150"/>
            <a:ext cx="7315200" cy="51435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1" name="Retângulo 10"/>
          <p:cNvSpPr/>
          <p:nvPr/>
        </p:nvSpPr>
        <p:spPr bwMode="white">
          <a:xfrm>
            <a:off x="1447800" y="0"/>
            <a:ext cx="100584" cy="515035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>
          <a:xfrm>
            <a:off x="6248400" y="4686300"/>
            <a:ext cx="2667000" cy="273844"/>
          </a:xfrm>
        </p:spPr>
        <p:txBody>
          <a:bodyPr rtlCol="0"/>
          <a:lstStyle/>
          <a:p>
            <a:pPr eaLnBrk="1" latinLnBrk="0" hangingPunct="1"/>
            <a:endParaRPr lang="en-US"/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3500437"/>
            <a:ext cx="1447800" cy="497684"/>
          </a:xfrm>
        </p:spPr>
        <p:txBody>
          <a:bodyPr rtlCol="0"/>
          <a:lstStyle>
            <a:lvl1pPr>
              <a:defRPr sz="2800"/>
            </a:lvl1pPr>
          </a:lstStyle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‹nº›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2"/>
          </p:nvPr>
        </p:nvSpPr>
        <p:spPr>
          <a:xfrm>
            <a:off x="1600200" y="4686155"/>
            <a:ext cx="4572000" cy="273844"/>
          </a:xfrm>
        </p:spPr>
        <p:txBody>
          <a:bodyPr rtlCol="0"/>
          <a:lstStyle/>
          <a:p>
            <a:endParaRPr kumimoji="0" lang="en-US" dirty="0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3426714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609600" y="171450"/>
            <a:ext cx="8153400" cy="74295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612648" y="1200150"/>
            <a:ext cx="8153400" cy="339471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096000" y="4686300"/>
            <a:ext cx="2667000" cy="273844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609601" y="4686155"/>
            <a:ext cx="5421083" cy="273844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Retângulo 6"/>
          <p:cNvSpPr/>
          <p:nvPr/>
        </p:nvSpPr>
        <p:spPr bwMode="white">
          <a:xfrm>
            <a:off x="0" y="925830"/>
            <a:ext cx="9144000" cy="24003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0" y="960120"/>
            <a:ext cx="533400" cy="1714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590550" y="960120"/>
            <a:ext cx="8553450" cy="1714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0" y="954167"/>
            <a:ext cx="533400" cy="183357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‹nº›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57200"/>
            <a:ext cx="7772400" cy="1600200"/>
          </a:xfrm>
        </p:spPr>
        <p:txBody>
          <a:bodyPr/>
          <a:lstStyle/>
          <a:p>
            <a:pPr algn="ctr" eaLnBrk="1" hangingPunct="1"/>
            <a:r>
              <a:rPr lang="pt-BR" altLang="pt-BR" sz="4200" dirty="0" smtClean="0">
                <a:solidFill>
                  <a:schemeClr val="accent2"/>
                </a:solidFill>
              </a:rPr>
              <a:t>Inferência estatística</a:t>
            </a:r>
            <a:endParaRPr lang="pt-BR" altLang="pt-BR" sz="2600" dirty="0" smtClean="0">
              <a:solidFill>
                <a:schemeClr val="tx1"/>
              </a:solidFill>
            </a:endParaRP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2914650"/>
            <a:ext cx="7848600" cy="131445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pt-BR" altLang="pt-BR" dirty="0" smtClean="0"/>
              <a:t>Prof. Eduardo Bezerra </a:t>
            </a:r>
          </a:p>
          <a:p>
            <a:pPr eaLnBrk="1" hangingPunct="1"/>
            <a:r>
              <a:rPr lang="pt-BR" altLang="pt-BR" dirty="0" smtClean="0"/>
              <a:t>ebezerra@cefet-rj.br</a:t>
            </a:r>
          </a:p>
          <a:p>
            <a:pPr eaLnBrk="1" hangingPunct="1"/>
            <a:r>
              <a:rPr lang="pt-BR" altLang="pt-BR" dirty="0" smtClean="0"/>
              <a:t>CEFET/RJ</a:t>
            </a:r>
            <a:endParaRPr lang="pt-BR" altLang="pt-BR" dirty="0" smtClean="0"/>
          </a:p>
        </p:txBody>
      </p:sp>
    </p:spTree>
    <p:extLst>
      <p:ext uri="{BB962C8B-B14F-4D97-AF65-F5344CB8AC3E}">
        <p14:creationId xmlns:p14="http://schemas.microsoft.com/office/powerpoint/2010/main" val="270903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Exercício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10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Quais os parâmetros da gaussiana abaixo?</a:t>
            </a:r>
            <a:endParaRPr lang="pt-BR" dirty="0"/>
          </a:p>
        </p:txBody>
      </p:sp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5616" y="1705347"/>
            <a:ext cx="7359511" cy="2594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1840" y="4403727"/>
            <a:ext cx="2547938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6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1714500"/>
            <a:ext cx="8610600" cy="857250"/>
          </a:xfrm>
        </p:spPr>
        <p:txBody>
          <a:bodyPr>
            <a:normAutofit/>
          </a:bodyPr>
          <a:lstStyle/>
          <a:p>
            <a:r>
              <a:rPr lang="pt-BR" dirty="0"/>
              <a:t>Gaussianas Multivariadas</a:t>
            </a:r>
            <a:endParaRPr lang="pt-BR" altLang="pt-BR" dirty="0" smtClean="0"/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243099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Gaussianas Multivariadas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3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87042" name="Picture 2" descr="C:\Users\Eduardo\Documents\Machine_learning_complete\15_Anomaly_Detection_files\Image [29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664" y="1779662"/>
            <a:ext cx="6448425" cy="752476"/>
          </a:xfrm>
          <a:prstGeom prst="rect">
            <a:avLst/>
          </a:prstGeom>
          <a:noFill/>
        </p:spPr>
      </p:pic>
      <p:pic>
        <p:nvPicPr>
          <p:cNvPr id="870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5696" y="3075806"/>
            <a:ext cx="507205" cy="34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35696" y="3723878"/>
            <a:ext cx="388638" cy="352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ângulo 7"/>
          <p:cNvSpPr/>
          <p:nvPr/>
        </p:nvSpPr>
        <p:spPr>
          <a:xfrm>
            <a:off x="3081809" y="3093144"/>
            <a:ext cx="320873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Matriz inversa da matriz de covariância</a:t>
            </a:r>
          </a:p>
        </p:txBody>
      </p:sp>
      <p:cxnSp>
        <p:nvCxnSpPr>
          <p:cNvPr id="10" name="Conector de seta reta 9"/>
          <p:cNvCxnSpPr>
            <a:endCxn id="8" idx="1"/>
          </p:cNvCxnSpPr>
          <p:nvPr/>
        </p:nvCxnSpPr>
        <p:spPr>
          <a:xfrm flipV="1">
            <a:off x="2549276" y="3247033"/>
            <a:ext cx="532533" cy="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tângulo 11"/>
          <p:cNvSpPr/>
          <p:nvPr/>
        </p:nvSpPr>
        <p:spPr>
          <a:xfrm>
            <a:off x="3087893" y="3723878"/>
            <a:ext cx="320873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Determinante da matriz de covariância</a:t>
            </a:r>
          </a:p>
        </p:txBody>
      </p:sp>
      <p:cxnSp>
        <p:nvCxnSpPr>
          <p:cNvPr id="13" name="Conector de seta reta 12"/>
          <p:cNvCxnSpPr>
            <a:endCxn id="12" idx="1"/>
          </p:cNvCxnSpPr>
          <p:nvPr/>
        </p:nvCxnSpPr>
        <p:spPr>
          <a:xfrm flipV="1">
            <a:off x="2555360" y="3877767"/>
            <a:ext cx="532533" cy="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Gaussianas Multivariadas – </a:t>
            </a:r>
            <a:r>
              <a:rPr lang="pt-BR" sz="3600" dirty="0" smtClean="0"/>
              <a:t>exemplos 2D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4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86018" name="Picture 2" descr="C:\Users\Eduardo\Documents\Machine_learning_complete\15_Anomaly_Detection_files\Image [24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4151" y="1624930"/>
            <a:ext cx="2152650" cy="3467100"/>
          </a:xfrm>
          <a:prstGeom prst="rect">
            <a:avLst/>
          </a:prstGeom>
          <a:noFill/>
        </p:spPr>
      </p:pic>
      <p:pic>
        <p:nvPicPr>
          <p:cNvPr id="86020" name="Picture 4" descr="C:\Users\Eduardo\Documents\Machine_learning_complete\15_Anomaly_Detection_files\Image [23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600" y="1203598"/>
            <a:ext cx="1752600" cy="590551"/>
          </a:xfrm>
          <a:prstGeom prst="rect">
            <a:avLst/>
          </a:prstGeom>
          <a:noFill/>
        </p:spPr>
      </p:pic>
      <p:pic>
        <p:nvPicPr>
          <p:cNvPr id="86022" name="Picture 6" descr="C:\Users\Eduardo\Documents\Machine_learning_complete\15_Anomaly_Detection_files\Image [25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23878" y="1141487"/>
            <a:ext cx="2000250" cy="638175"/>
          </a:xfrm>
          <a:prstGeom prst="rect">
            <a:avLst/>
          </a:prstGeom>
          <a:noFill/>
        </p:spPr>
      </p:pic>
      <p:pic>
        <p:nvPicPr>
          <p:cNvPr id="86024" name="Picture 8" descr="C:\Users\Eduardo\Documents\Machine_learning_complete\15_Anomaly_Detection_files\Image [26]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43346" y="1676400"/>
            <a:ext cx="2257425" cy="3467100"/>
          </a:xfrm>
          <a:prstGeom prst="rect">
            <a:avLst/>
          </a:prstGeom>
          <a:noFill/>
        </p:spPr>
      </p:pic>
      <p:pic>
        <p:nvPicPr>
          <p:cNvPr id="86025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83706" y="1203598"/>
            <a:ext cx="1920742" cy="375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6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6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6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6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6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Gaussianas Multivariadas – </a:t>
            </a:r>
            <a:r>
              <a:rPr lang="pt-BR" sz="3600" dirty="0" smtClean="0"/>
              <a:t>exemplos 2D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5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2046" y="1203598"/>
            <a:ext cx="1872082" cy="3667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8913" y="1228950"/>
            <a:ext cx="1979205" cy="3791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Eduardo\Documents\Machine_learning_complete\15_Anomaly_Detection_files\Image [24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4151" y="1624930"/>
            <a:ext cx="2152650" cy="3467100"/>
          </a:xfrm>
          <a:prstGeom prst="rect">
            <a:avLst/>
          </a:prstGeom>
          <a:noFill/>
        </p:spPr>
      </p:pic>
      <p:pic>
        <p:nvPicPr>
          <p:cNvPr id="8" name="Picture 4" descr="C:\Users\Eduardo\Documents\Machine_learning_complete\15_Anomaly_Detection_files\Image [23]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71600" y="1203598"/>
            <a:ext cx="1752600" cy="5905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1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Gaussianas Multivariadas – </a:t>
            </a:r>
            <a:r>
              <a:rPr lang="pt-BR" sz="3600" dirty="0" smtClean="0"/>
              <a:t>exemplos 2D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6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7" name="Picture 2" descr="C:\Users\Eduardo\Documents\Machine_learning_complete\15_Anomaly_Detection_files\Image [24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4151" y="1624930"/>
            <a:ext cx="2152650" cy="3467100"/>
          </a:xfrm>
          <a:prstGeom prst="rect">
            <a:avLst/>
          </a:prstGeom>
          <a:noFill/>
        </p:spPr>
      </p:pic>
      <p:pic>
        <p:nvPicPr>
          <p:cNvPr id="8" name="Picture 4" descr="C:\Users\Eduardo\Documents\Machine_learning_complete\15_Anomaly_Detection_files\Image [23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1600" y="1203598"/>
            <a:ext cx="1752600" cy="590551"/>
          </a:xfrm>
          <a:prstGeom prst="rect">
            <a:avLst/>
          </a:prstGeom>
          <a:noFill/>
        </p:spPr>
      </p:pic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66668" y="1203598"/>
            <a:ext cx="1922059" cy="359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3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79912" y="1205928"/>
            <a:ext cx="1872208" cy="3600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Gaussianas Multivariadas – </a:t>
            </a:r>
            <a:r>
              <a:rPr lang="pt-BR" sz="3600" dirty="0" smtClean="0"/>
              <a:t>exemplos 2D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7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5897" y="1224136"/>
            <a:ext cx="1912720" cy="3752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Eduardo\Documents\Machine_learning_complete\15_Anomaly_Detection_files\Image [24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4151" y="1624930"/>
            <a:ext cx="2152650" cy="3467100"/>
          </a:xfrm>
          <a:prstGeom prst="rect">
            <a:avLst/>
          </a:prstGeom>
          <a:noFill/>
        </p:spPr>
      </p:pic>
      <p:pic>
        <p:nvPicPr>
          <p:cNvPr id="7" name="Picture 4" descr="C:\Users\Eduardo\Documents\Machine_learning_complete\15_Anomaly_Detection_files\Image [23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1600" y="1203598"/>
            <a:ext cx="1752600" cy="590551"/>
          </a:xfrm>
          <a:prstGeom prst="rect">
            <a:avLst/>
          </a:prstGeom>
          <a:noFill/>
        </p:spPr>
      </p:pic>
      <p:pic>
        <p:nvPicPr>
          <p:cNvPr id="9318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2671" y="1224135"/>
            <a:ext cx="1895793" cy="3723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Gaussianas Multivariadas – </a:t>
            </a:r>
            <a:r>
              <a:rPr lang="pt-BR" sz="3600" dirty="0" smtClean="0"/>
              <a:t>exemplos 2D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8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Picture 2" descr="C:\Users\Eduardo\Documents\Machine_learning_complete\15_Anomaly_Detection_files\Image [24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4151" y="1624930"/>
            <a:ext cx="2152650" cy="3467100"/>
          </a:xfrm>
          <a:prstGeom prst="rect">
            <a:avLst/>
          </a:prstGeom>
          <a:noFill/>
        </p:spPr>
      </p:pic>
      <p:pic>
        <p:nvPicPr>
          <p:cNvPr id="7" name="Picture 4" descr="C:\Users\Eduardo\Documents\Machine_learning_complete\15_Anomaly_Detection_files\Image [23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600" y="1203598"/>
            <a:ext cx="1752600" cy="590551"/>
          </a:xfrm>
          <a:prstGeom prst="rect">
            <a:avLst/>
          </a:prstGeom>
          <a:noFill/>
        </p:spPr>
      </p:pic>
      <p:pic>
        <p:nvPicPr>
          <p:cNvPr id="9421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98925" y="1218890"/>
            <a:ext cx="2153195" cy="3700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1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44208" y="1203598"/>
            <a:ext cx="2113530" cy="3756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4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4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Gaussianas Multivariadas – </a:t>
            </a:r>
            <a:r>
              <a:rPr lang="pt-BR" sz="3600" dirty="0"/>
              <a:t>exemplos 2D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9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98559" y="1203598"/>
            <a:ext cx="4383416" cy="3862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Eduardo\Documents\Machine_learning_complete\15_Anomaly_Detection_files\Image [24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4151" y="1624930"/>
            <a:ext cx="2152650" cy="3467100"/>
          </a:xfrm>
          <a:prstGeom prst="rect">
            <a:avLst/>
          </a:prstGeom>
          <a:noFill/>
        </p:spPr>
      </p:pic>
      <p:pic>
        <p:nvPicPr>
          <p:cNvPr id="7" name="Picture 4" descr="C:\Users\Eduardo\Documents\Machine_learning_complete\15_Anomaly_Detection_files\Image [23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1600" y="1203598"/>
            <a:ext cx="1752600" cy="5905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o">
  <a:themeElements>
    <a:clrScheme name="Mediano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o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20514</TotalTime>
  <Words>70</Words>
  <Application>Microsoft Office PowerPoint</Application>
  <PresentationFormat>Apresentação na tela (16:9)</PresentationFormat>
  <Paragraphs>25</Paragraphs>
  <Slides>10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1" baseType="lpstr">
      <vt:lpstr>Mediano</vt:lpstr>
      <vt:lpstr>Inferência estatística</vt:lpstr>
      <vt:lpstr>Gaussianas Multivariadas</vt:lpstr>
      <vt:lpstr>Gaussianas Multivariadas</vt:lpstr>
      <vt:lpstr>Gaussianas Multivariadas – exemplos 2D</vt:lpstr>
      <vt:lpstr>Gaussianas Multivariadas – exemplos 2D</vt:lpstr>
      <vt:lpstr>Gaussianas Multivariadas – exemplos 2D</vt:lpstr>
      <vt:lpstr>Gaussianas Multivariadas – exemplos 2D</vt:lpstr>
      <vt:lpstr>Gaussianas Multivariadas – exemplos 2D</vt:lpstr>
      <vt:lpstr>Gaussianas Multivariadas – exemplos 2D</vt:lpstr>
      <vt:lpstr>Exercício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Introdução à  Aprendizagem Profunda</dc:title>
  <dc:creator>Eduardo</dc:creator>
  <cp:lastModifiedBy>EduardoBezerra</cp:lastModifiedBy>
  <cp:revision>1550</cp:revision>
  <dcterms:modified xsi:type="dcterms:W3CDTF">2018-03-16T16:15:03Z</dcterms:modified>
</cp:coreProperties>
</file>