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33"/>
  </p:notesMasterIdLst>
  <p:handoutMasterIdLst>
    <p:handoutMasterId r:id="rId34"/>
  </p:handoutMasterIdLst>
  <p:sldIdLst>
    <p:sldId id="256" r:id="rId2"/>
    <p:sldId id="496" r:id="rId3"/>
    <p:sldId id="661" r:id="rId4"/>
    <p:sldId id="663" r:id="rId5"/>
    <p:sldId id="664" r:id="rId6"/>
    <p:sldId id="714" r:id="rId7"/>
    <p:sldId id="733" r:id="rId8"/>
    <p:sldId id="715" r:id="rId9"/>
    <p:sldId id="669" r:id="rId10"/>
    <p:sldId id="670" r:id="rId11"/>
    <p:sldId id="671" r:id="rId12"/>
    <p:sldId id="672" r:id="rId13"/>
    <p:sldId id="721" r:id="rId14"/>
    <p:sldId id="674" r:id="rId15"/>
    <p:sldId id="675" r:id="rId16"/>
    <p:sldId id="676" r:id="rId17"/>
    <p:sldId id="716" r:id="rId18"/>
    <p:sldId id="717" r:id="rId19"/>
    <p:sldId id="718" r:id="rId20"/>
    <p:sldId id="719" r:id="rId21"/>
    <p:sldId id="720" r:id="rId22"/>
    <p:sldId id="683" r:id="rId23"/>
    <p:sldId id="723" r:id="rId24"/>
    <p:sldId id="724" r:id="rId25"/>
    <p:sldId id="725" r:id="rId26"/>
    <p:sldId id="726" r:id="rId27"/>
    <p:sldId id="732" r:id="rId28"/>
    <p:sldId id="727" r:id="rId29"/>
    <p:sldId id="729" r:id="rId30"/>
    <p:sldId id="730" r:id="rId31"/>
    <p:sldId id="731" r:id="rId32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783" autoAdjust="0"/>
  </p:normalViewPr>
  <p:slideViewPr>
    <p:cSldViewPr>
      <p:cViewPr varScale="1">
        <p:scale>
          <a:sx n="132" d="100"/>
          <a:sy n="132" d="100"/>
        </p:scale>
        <p:origin x="-1014" y="-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191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3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503AB763-DCF4-48C5-BDEE-B70EB00D7AE7}"/>
    <pc:docChg chg="addSld modSld">
      <pc:chgData name="" userId="" providerId="" clId="Web-{503AB763-DCF4-48C5-BDEE-B70EB00D7AE7}" dt="2018-05-14T16:35:52.541" v="17" actId="20577"/>
      <pc:docMkLst>
        <pc:docMk/>
      </pc:docMkLst>
      <pc:sldChg chg="addSp delSp modSp">
        <pc:chgData name="" userId="" providerId="" clId="Web-{503AB763-DCF4-48C5-BDEE-B70EB00D7AE7}" dt="2018-05-14T16:35:24.025" v="10" actId="20577"/>
        <pc:sldMkLst>
          <pc:docMk/>
          <pc:sldMk cId="1681089091" sldId="637"/>
        </pc:sldMkLst>
        <pc:spChg chg="mod">
          <ac:chgData name="" userId="" providerId="" clId="Web-{503AB763-DCF4-48C5-BDEE-B70EB00D7AE7}" dt="2018-05-14T16:35:24.025" v="10" actId="20577"/>
          <ac:spMkLst>
            <pc:docMk/>
            <pc:sldMk cId="1681089091" sldId="637"/>
            <ac:spMk id="4" creationId="{8EF8A2BE-56AA-41A6-96A7-8A4478BAF3DE}"/>
          </ac:spMkLst>
        </pc:spChg>
        <pc:picChg chg="add del mod">
          <ac:chgData name="" userId="" providerId="" clId="Web-{503AB763-DCF4-48C5-BDEE-B70EB00D7AE7}" dt="2018-05-14T16:34:17.538" v="1" actId="20577"/>
          <ac:picMkLst>
            <pc:docMk/>
            <pc:sldMk cId="1681089091" sldId="637"/>
            <ac:picMk id="5" creationId="{F2C343C2-A558-4E4B-85AE-3818723CB6F0}"/>
          </ac:picMkLst>
        </pc:picChg>
        <pc:picChg chg="del">
          <ac:chgData name="" userId="" providerId="" clId="Web-{503AB763-DCF4-48C5-BDEE-B70EB00D7AE7}" dt="2018-05-14T16:34:36.945" v="3" actId="20577"/>
          <ac:picMkLst>
            <pc:docMk/>
            <pc:sldMk cId="1681089091" sldId="637"/>
            <ac:picMk id="8" creationId="{19BB234E-43C5-4322-BC7F-7CBF340CEECF}"/>
          </ac:picMkLst>
        </pc:picChg>
        <pc:picChg chg="add mod">
          <ac:chgData name="" userId="" providerId="" clId="Web-{503AB763-DCF4-48C5-BDEE-B70EB00D7AE7}" dt="2018-05-14T16:34:57.586" v="7" actId="1076"/>
          <ac:picMkLst>
            <pc:docMk/>
            <pc:sldMk cId="1681089091" sldId="637"/>
            <ac:picMk id="9" creationId="{436AF0D4-21DE-47BA-86CF-C2FAB2DF3704}"/>
          </ac:picMkLst>
        </pc:picChg>
      </pc:sldChg>
      <pc:sldChg chg="addSp delSp modSp new">
        <pc:chgData name="" userId="" providerId="" clId="Web-{503AB763-DCF4-48C5-BDEE-B70EB00D7AE7}" dt="2018-05-14T16:35:52.541" v="16" actId="20577"/>
        <pc:sldMkLst>
          <pc:docMk/>
          <pc:sldMk cId="1346633103" sldId="640"/>
        </pc:sldMkLst>
        <pc:spChg chg="mod">
          <ac:chgData name="" userId="" providerId="" clId="Web-{503AB763-DCF4-48C5-BDEE-B70EB00D7AE7}" dt="2018-05-14T16:35:52.541" v="16" actId="20577"/>
          <ac:spMkLst>
            <pc:docMk/>
            <pc:sldMk cId="1346633103" sldId="640"/>
            <ac:spMk id="2" creationId="{E17CC78B-981D-4DD3-813F-288B45A12F4D}"/>
          </ac:spMkLst>
        </pc:spChg>
        <pc:spChg chg="del">
          <ac:chgData name="" userId="" providerId="" clId="Web-{503AB763-DCF4-48C5-BDEE-B70EB00D7AE7}" dt="2018-05-14T16:34:50.289" v="5" actId="20577"/>
          <ac:spMkLst>
            <pc:docMk/>
            <pc:sldMk cId="1346633103" sldId="640"/>
            <ac:spMk id="4" creationId="{C766566B-210A-46E4-BC5C-87CF5416F71D}"/>
          </ac:spMkLst>
        </pc:spChg>
        <pc:picChg chg="add mod ord">
          <ac:chgData name="" userId="" providerId="" clId="Web-{503AB763-DCF4-48C5-BDEE-B70EB00D7AE7}" dt="2018-05-14T16:34:52.367" v="6" actId="1076"/>
          <ac:picMkLst>
            <pc:docMk/>
            <pc:sldMk cId="1346633103" sldId="640"/>
            <ac:picMk id="5" creationId="{143E0C9F-95FE-42E8-8637-1F577CEDD4FB}"/>
          </ac:picMkLst>
        </pc:picChg>
      </pc:sldChg>
    </pc:docChg>
  </pc:docChgLst>
  <pc:docChgLst>
    <pc:chgData clId="Web-{B02669BF-ACE1-47FD-A9A3-B5A3F90DFD6C}"/>
    <pc:docChg chg="modSld sldOrd">
      <pc:chgData name="" userId="" providerId="" clId="Web-{B02669BF-ACE1-47FD-A9A3-B5A3F90DFD6C}" dt="2018-05-14T16:10:10.764" v="109" actId="20577"/>
      <pc:docMkLst>
        <pc:docMk/>
      </pc:docMkLst>
      <pc:sldChg chg="modSp">
        <pc:chgData name="" userId="" providerId="" clId="Web-{B02669BF-ACE1-47FD-A9A3-B5A3F90DFD6C}" dt="2018-05-14T16:10:10.748" v="108" actId="20577"/>
        <pc:sldMkLst>
          <pc:docMk/>
          <pc:sldMk cId="1681089091" sldId="637"/>
        </pc:sldMkLst>
        <pc:spChg chg="mod">
          <ac:chgData name="" userId="" providerId="" clId="Web-{B02669BF-ACE1-47FD-A9A3-B5A3F90DFD6C}" dt="2018-05-14T16:08:20.447" v="70" actId="20577"/>
          <ac:spMkLst>
            <pc:docMk/>
            <pc:sldMk cId="1681089091" sldId="637"/>
            <ac:spMk id="2" creationId="{87205090-AAA8-49BF-96A4-7334E7E2B182}"/>
          </ac:spMkLst>
        </pc:spChg>
        <pc:spChg chg="mod">
          <ac:chgData name="" userId="" providerId="" clId="Web-{B02669BF-ACE1-47FD-A9A3-B5A3F90DFD6C}" dt="2018-05-14T16:10:10.748" v="108" actId="20577"/>
          <ac:spMkLst>
            <pc:docMk/>
            <pc:sldMk cId="1681089091" sldId="637"/>
            <ac:spMk id="4" creationId="{8EF8A2BE-56AA-41A6-96A7-8A4478BAF3DE}"/>
          </ac:spMkLst>
        </pc:spChg>
      </pc:sldChg>
      <pc:sldChg chg="modSp ord modNotes">
        <pc:chgData name="" userId="" providerId="" clId="Web-{B02669BF-ACE1-47FD-A9A3-B5A3F90DFD6C}" dt="2018-05-14T16:07:58.368" v="62" actId="20577"/>
        <pc:sldMkLst>
          <pc:docMk/>
          <pc:sldMk cId="911277922" sldId="638"/>
        </pc:sldMkLst>
        <pc:spChg chg="mod">
          <ac:chgData name="" userId="" providerId="" clId="Web-{B02669BF-ACE1-47FD-A9A3-B5A3F90DFD6C}" dt="2018-05-14T16:07:58.368" v="62" actId="20577"/>
          <ac:spMkLst>
            <pc:docMk/>
            <pc:sldMk cId="911277922" sldId="638"/>
            <ac:spMk id="2" creationId="{B5D87CF9-175B-4DCA-BCB3-927071D10D79}"/>
          </ac:spMkLst>
        </pc:spChg>
        <pc:spChg chg="mod">
          <ac:chgData name="" userId="" providerId="" clId="Web-{B02669BF-ACE1-47FD-A9A3-B5A3F90DFD6C}" dt="2018-05-14T16:07:43.102" v="55" actId="20577"/>
          <ac:spMkLst>
            <pc:docMk/>
            <pc:sldMk cId="911277922" sldId="638"/>
            <ac:spMk id="4" creationId="{D52914AA-470D-4A26-955E-9205325E1FD9}"/>
          </ac:spMkLst>
        </pc:spChg>
      </pc:sldChg>
      <pc:sldChg chg="modSp modNotes">
        <pc:chgData name="" userId="" providerId="" clId="Web-{B02669BF-ACE1-47FD-A9A3-B5A3F90DFD6C}" dt="2018-05-14T16:06:01.504" v="29" actId="20577"/>
        <pc:sldMkLst>
          <pc:docMk/>
          <pc:sldMk cId="4163229817" sldId="639"/>
        </pc:sldMkLst>
        <pc:spChg chg="mod">
          <ac:chgData name="" userId="" providerId="" clId="Web-{B02669BF-ACE1-47FD-A9A3-B5A3F90DFD6C}" dt="2018-05-14T15:56:40.639" v="13" actId="20577"/>
          <ac:spMkLst>
            <pc:docMk/>
            <pc:sldMk cId="4163229817" sldId="639"/>
            <ac:spMk id="2" creationId="{6419CB00-60D6-41F8-8EE8-17D96D83C08F}"/>
          </ac:spMkLst>
        </pc:spChg>
      </pc:sldChg>
    </pc:docChg>
  </pc:docChgLst>
  <pc:docChgLst>
    <pc:chgData clId="Web-{1244E0EC-4943-4F81-BF51-534A583CFADC}"/>
    <pc:docChg chg="addSld delSld modSld">
      <pc:chgData name="" userId="" providerId="" clId="Web-{1244E0EC-4943-4F81-BF51-534A583CFADC}" dt="2018-06-08T16:34:33.360" v="473" actId="20577"/>
      <pc:docMkLst>
        <pc:docMk/>
      </pc:docMkLst>
      <pc:sldChg chg="modSp">
        <pc:chgData name="" userId="" providerId="" clId="Web-{1244E0EC-4943-4F81-BF51-534A583CFADC}" dt="2018-06-08T16:07:42.425" v="127" actId="20577"/>
        <pc:sldMkLst>
          <pc:docMk/>
          <pc:sldMk cId="1742050811" sldId="661"/>
        </pc:sldMkLst>
        <pc:spChg chg="mod">
          <ac:chgData name="" userId="" providerId="" clId="Web-{1244E0EC-4943-4F81-BF51-534A583CFADC}" dt="2018-06-08T16:07:42.425" v="127" actId="20577"/>
          <ac:spMkLst>
            <pc:docMk/>
            <pc:sldMk cId="1742050811" sldId="661"/>
            <ac:spMk id="6" creationId="{00000000-0000-0000-0000-000000000000}"/>
          </ac:spMkLst>
        </pc:spChg>
      </pc:sldChg>
      <pc:sldChg chg="modSp">
        <pc:chgData name="" userId="" providerId="" clId="Web-{1244E0EC-4943-4F81-BF51-534A583CFADC}" dt="2018-06-08T16:08:18.785" v="144" actId="20577"/>
        <pc:sldMkLst>
          <pc:docMk/>
          <pc:sldMk cId="4145559312" sldId="663"/>
        </pc:sldMkLst>
        <pc:spChg chg="mod">
          <ac:chgData name="" userId="" providerId="" clId="Web-{1244E0EC-4943-4F81-BF51-534A583CFADC}" dt="2018-06-08T16:08:18.785" v="144" actId="20577"/>
          <ac:spMkLst>
            <pc:docMk/>
            <pc:sldMk cId="4145559312" sldId="663"/>
            <ac:spMk id="2" creationId="{00000000-0000-0000-0000-000000000000}"/>
          </ac:spMkLst>
        </pc:spChg>
        <pc:spChg chg="mod">
          <ac:chgData name="" userId="" providerId="" clId="Web-{1244E0EC-4943-4F81-BF51-534A583CFADC}" dt="2018-06-08T16:07:54.831" v="129" actId="20577"/>
          <ac:spMkLst>
            <pc:docMk/>
            <pc:sldMk cId="4145559312" sldId="663"/>
            <ac:spMk id="3" creationId="{00000000-0000-0000-0000-000000000000}"/>
          </ac:spMkLst>
        </pc:spChg>
      </pc:sldChg>
      <pc:sldChg chg="delSp">
        <pc:chgData name="" userId="" providerId="" clId="Web-{1244E0EC-4943-4F81-BF51-534A583CFADC}" dt="2018-06-08T16:01:20.727" v="0"/>
        <pc:sldMkLst>
          <pc:docMk/>
          <pc:sldMk cId="0" sldId="664"/>
        </pc:sldMkLst>
        <pc:spChg chg="del">
          <ac:chgData name="" userId="" providerId="" clId="Web-{1244E0EC-4943-4F81-BF51-534A583CFADC}" dt="2018-06-08T16:01:20.727" v="0"/>
          <ac:spMkLst>
            <pc:docMk/>
            <pc:sldMk cId="0" sldId="664"/>
            <ac:spMk id="3" creationId="{00000000-0000-0000-0000-000000000000}"/>
          </ac:spMkLst>
        </pc:spChg>
      </pc:sldChg>
      <pc:sldChg chg="modSp">
        <pc:chgData name="" userId="" providerId="" clId="Web-{1244E0EC-4943-4F81-BF51-534A583CFADC}" dt="2018-06-08T16:02:22.088" v="24" actId="20577"/>
        <pc:sldMkLst>
          <pc:docMk/>
          <pc:sldMk cId="3622215183" sldId="669"/>
        </pc:sldMkLst>
        <pc:spChg chg="mod">
          <ac:chgData name="" userId="" providerId="" clId="Web-{1244E0EC-4943-4F81-BF51-534A583CFADC}" dt="2018-06-08T16:02:22.088" v="24" actId="20577"/>
          <ac:spMkLst>
            <pc:docMk/>
            <pc:sldMk cId="3622215183" sldId="669"/>
            <ac:spMk id="222210" creationId="{00000000-0000-0000-0000-000000000000}"/>
          </ac:spMkLst>
        </pc:spChg>
      </pc:sldChg>
      <pc:sldChg chg="modSp">
        <pc:chgData name="" userId="" providerId="" clId="Web-{1244E0EC-4943-4F81-BF51-534A583CFADC}" dt="2018-06-08T16:02:14.635" v="19" actId="20577"/>
        <pc:sldMkLst>
          <pc:docMk/>
          <pc:sldMk cId="2625986473" sldId="670"/>
        </pc:sldMkLst>
        <pc:spChg chg="mod">
          <ac:chgData name="" userId="" providerId="" clId="Web-{1244E0EC-4943-4F81-BF51-534A583CFADC}" dt="2018-06-08T16:02:14.635" v="19" actId="20577"/>
          <ac:spMkLst>
            <pc:docMk/>
            <pc:sldMk cId="2625986473" sldId="670"/>
            <ac:spMk id="3" creationId="{00000000-0000-0000-0000-000000000000}"/>
          </ac:spMkLst>
        </pc:spChg>
      </pc:sldChg>
      <pc:sldChg chg="modSp">
        <pc:chgData name="" userId="" providerId="" clId="Web-{1244E0EC-4943-4F81-BF51-534A583CFADC}" dt="2018-06-08T16:02:08.572" v="15" actId="20577"/>
        <pc:sldMkLst>
          <pc:docMk/>
          <pc:sldMk cId="240939895" sldId="671"/>
        </pc:sldMkLst>
        <pc:spChg chg="mod">
          <ac:chgData name="" userId="" providerId="" clId="Web-{1244E0EC-4943-4F81-BF51-534A583CFADC}" dt="2018-06-08T16:02:08.572" v="15" actId="20577"/>
          <ac:spMkLst>
            <pc:docMk/>
            <pc:sldMk cId="240939895" sldId="671"/>
            <ac:spMk id="37" creationId="{00000000-0000-0000-0000-000000000000}"/>
          </ac:spMkLst>
        </pc:spChg>
      </pc:sldChg>
      <pc:sldChg chg="modSp">
        <pc:chgData name="" userId="" providerId="" clId="Web-{1244E0EC-4943-4F81-BF51-534A583CFADC}" dt="2018-06-08T16:02:39.620" v="33" actId="20577"/>
        <pc:sldMkLst>
          <pc:docMk/>
          <pc:sldMk cId="237012785" sldId="672"/>
        </pc:sldMkLst>
        <pc:spChg chg="mod">
          <ac:chgData name="" userId="" providerId="" clId="Web-{1244E0EC-4943-4F81-BF51-534A583CFADC}" dt="2018-06-08T16:02:39.620" v="33" actId="20577"/>
          <ac:spMkLst>
            <pc:docMk/>
            <pc:sldMk cId="237012785" sldId="672"/>
            <ac:spMk id="203778" creationId="{00000000-0000-0000-0000-000000000000}"/>
          </ac:spMkLst>
        </pc:spChg>
      </pc:sldChg>
      <pc:sldChg chg="modSp">
        <pc:chgData name="" userId="" providerId="" clId="Web-{1244E0EC-4943-4F81-BF51-534A583CFADC}" dt="2018-06-08T16:27:40.096" v="399" actId="20577"/>
        <pc:sldMkLst>
          <pc:docMk/>
          <pc:sldMk cId="3034819372" sldId="674"/>
        </pc:sldMkLst>
        <pc:spChg chg="mod">
          <ac:chgData name="" userId="" providerId="" clId="Web-{1244E0EC-4943-4F81-BF51-534A583CFADC}" dt="2018-06-08T16:27:40.096" v="399" actId="20577"/>
          <ac:spMkLst>
            <pc:docMk/>
            <pc:sldMk cId="3034819372" sldId="674"/>
            <ac:spMk id="2" creationId="{00000000-0000-0000-0000-000000000000}"/>
          </ac:spMkLst>
        </pc:spChg>
        <pc:spChg chg="mod">
          <ac:chgData name="" userId="" providerId="" clId="Web-{1244E0EC-4943-4F81-BF51-534A583CFADC}" dt="2018-06-08T16:09:26.380" v="149" actId="20577"/>
          <ac:spMkLst>
            <pc:docMk/>
            <pc:sldMk cId="3034819372" sldId="674"/>
            <ac:spMk id="3" creationId="{00000000-0000-0000-0000-000000000000}"/>
          </ac:spMkLst>
        </pc:spChg>
      </pc:sldChg>
      <pc:sldChg chg="modSp">
        <pc:chgData name="" userId="" providerId="" clId="Web-{1244E0EC-4943-4F81-BF51-534A583CFADC}" dt="2018-06-08T16:27:31.330" v="391" actId="20577"/>
        <pc:sldMkLst>
          <pc:docMk/>
          <pc:sldMk cId="2719795058" sldId="675"/>
        </pc:sldMkLst>
        <pc:spChg chg="mod">
          <ac:chgData name="" userId="" providerId="" clId="Web-{1244E0EC-4943-4F81-BF51-534A583CFADC}" dt="2018-06-08T16:27:31.330" v="391" actId="20577"/>
          <ac:spMkLst>
            <pc:docMk/>
            <pc:sldMk cId="2719795058" sldId="675"/>
            <ac:spMk id="2" creationId="{00000000-0000-0000-0000-000000000000}"/>
          </ac:spMkLst>
        </pc:spChg>
        <pc:spChg chg="mod">
          <ac:chgData name="" userId="" providerId="" clId="Web-{1244E0EC-4943-4F81-BF51-534A583CFADC}" dt="2018-06-08T16:04:03.200" v="65" actId="20577"/>
          <ac:spMkLst>
            <pc:docMk/>
            <pc:sldMk cId="2719795058" sldId="675"/>
            <ac:spMk id="3" creationId="{00000000-0000-0000-0000-000000000000}"/>
          </ac:spMkLst>
        </pc:spChg>
      </pc:sldChg>
      <pc:sldChg chg="modSp">
        <pc:chgData name="" userId="" providerId="" clId="Web-{1244E0EC-4943-4F81-BF51-534A583CFADC}" dt="2018-06-08T16:10:13.475" v="168" actId="20577"/>
        <pc:sldMkLst>
          <pc:docMk/>
          <pc:sldMk cId="535270152" sldId="676"/>
        </pc:sldMkLst>
        <pc:spChg chg="mod">
          <ac:chgData name="" userId="" providerId="" clId="Web-{1244E0EC-4943-4F81-BF51-534A583CFADC}" dt="2018-06-08T16:09:51.037" v="152" actId="20577"/>
          <ac:spMkLst>
            <pc:docMk/>
            <pc:sldMk cId="535270152" sldId="676"/>
            <ac:spMk id="23" creationId="{00000000-0000-0000-0000-000000000000}"/>
          </ac:spMkLst>
        </pc:spChg>
        <pc:spChg chg="mod">
          <ac:chgData name="" userId="" providerId="" clId="Web-{1244E0EC-4943-4F81-BF51-534A583CFADC}" dt="2018-06-08T16:10:00.600" v="163" actId="20577"/>
          <ac:spMkLst>
            <pc:docMk/>
            <pc:sldMk cId="535270152" sldId="676"/>
            <ac:spMk id="24" creationId="{00000000-0000-0000-0000-000000000000}"/>
          </ac:spMkLst>
        </pc:spChg>
        <pc:spChg chg="mod">
          <ac:chgData name="" userId="" providerId="" clId="Web-{1244E0EC-4943-4F81-BF51-534A583CFADC}" dt="2018-06-08T16:09:53.959" v="155" actId="20577"/>
          <ac:spMkLst>
            <pc:docMk/>
            <pc:sldMk cId="535270152" sldId="676"/>
            <ac:spMk id="25" creationId="{00000000-0000-0000-0000-000000000000}"/>
          </ac:spMkLst>
        </pc:spChg>
        <pc:spChg chg="mod">
          <ac:chgData name="" userId="" providerId="" clId="Web-{1244E0EC-4943-4F81-BF51-534A583CFADC}" dt="2018-06-08T16:09:57.084" v="160" actId="20577"/>
          <ac:spMkLst>
            <pc:docMk/>
            <pc:sldMk cId="535270152" sldId="676"/>
            <ac:spMk id="26" creationId="{00000000-0000-0000-0000-000000000000}"/>
          </ac:spMkLst>
        </pc:spChg>
        <pc:spChg chg="mod">
          <ac:chgData name="" userId="" providerId="" clId="Web-{1244E0EC-4943-4F81-BF51-534A583CFADC}" dt="2018-06-08T16:04:51.342" v="84" actId="1076"/>
          <ac:spMkLst>
            <pc:docMk/>
            <pc:sldMk cId="535270152" sldId="676"/>
            <ac:spMk id="27" creationId="{00000000-0000-0000-0000-000000000000}"/>
          </ac:spMkLst>
        </pc:spChg>
        <pc:spChg chg="mod">
          <ac:chgData name="" userId="" providerId="" clId="Web-{1244E0EC-4943-4F81-BF51-534A583CFADC}" dt="2018-06-08T16:04:51.358" v="85" actId="1076"/>
          <ac:spMkLst>
            <pc:docMk/>
            <pc:sldMk cId="535270152" sldId="676"/>
            <ac:spMk id="28" creationId="{00000000-0000-0000-0000-000000000000}"/>
          </ac:spMkLst>
        </pc:spChg>
        <pc:spChg chg="mod">
          <ac:chgData name="" userId="" providerId="" clId="Web-{1244E0EC-4943-4F81-BF51-534A583CFADC}" dt="2018-06-08T16:10:13.475" v="168" actId="20577"/>
          <ac:spMkLst>
            <pc:docMk/>
            <pc:sldMk cId="535270152" sldId="676"/>
            <ac:spMk id="33" creationId="{00000000-0000-0000-0000-000000000000}"/>
          </ac:spMkLst>
        </pc:spChg>
        <pc:spChg chg="mod">
          <ac:chgData name="" userId="" providerId="" clId="Web-{1244E0EC-4943-4F81-BF51-534A583CFADC}" dt="2018-06-08T16:10:11.210" v="167" actId="20577"/>
          <ac:spMkLst>
            <pc:docMk/>
            <pc:sldMk cId="535270152" sldId="676"/>
            <ac:spMk id="34" creationId="{00000000-0000-0000-0000-000000000000}"/>
          </ac:spMkLst>
        </pc:spChg>
      </pc:sldChg>
      <pc:sldChg chg="del">
        <pc:chgData name="" userId="" providerId="" clId="Web-{1244E0EC-4943-4F81-BF51-534A583CFADC}" dt="2018-06-08T16:13:44.137" v="234"/>
        <pc:sldMkLst>
          <pc:docMk/>
          <pc:sldMk cId="107505550" sldId="679"/>
        </pc:sldMkLst>
      </pc:sldChg>
      <pc:sldChg chg="del">
        <pc:chgData name="" userId="" providerId="" clId="Web-{1244E0EC-4943-4F81-BF51-534A583CFADC}" dt="2018-06-08T16:25:37.796" v="356"/>
        <pc:sldMkLst>
          <pc:docMk/>
          <pc:sldMk cId="2502730708" sldId="680"/>
        </pc:sldMkLst>
      </pc:sldChg>
      <pc:sldChg chg="del">
        <pc:chgData name="" userId="" providerId="" clId="Web-{1244E0EC-4943-4F81-BF51-534A583CFADC}" dt="2018-06-08T16:25:43.624" v="357"/>
        <pc:sldMkLst>
          <pc:docMk/>
          <pc:sldMk cId="111915280" sldId="681"/>
        </pc:sldMkLst>
      </pc:sldChg>
      <pc:sldChg chg="del">
        <pc:chgData name="" userId="" providerId="" clId="Web-{1244E0EC-4943-4F81-BF51-534A583CFADC}" dt="2018-06-08T16:28:24.738" v="401"/>
        <pc:sldMkLst>
          <pc:docMk/>
          <pc:sldMk cId="1758378793" sldId="682"/>
        </pc:sldMkLst>
      </pc:sldChg>
      <pc:sldChg chg="addSp delSp modSp add del">
        <pc:chgData name="" userId="" providerId="" clId="Web-{1244E0EC-4943-4F81-BF51-534A583CFADC}" dt="2018-06-08T16:31:21.211" v="454" actId="20577"/>
        <pc:sldMkLst>
          <pc:docMk/>
          <pc:sldMk cId="1686631883" sldId="683"/>
        </pc:sldMkLst>
        <pc:spChg chg="add del mod">
          <ac:chgData name="" userId="" providerId="" clId="Web-{1244E0EC-4943-4F81-BF51-534A583CFADC}" dt="2018-06-08T16:30:26.131" v="418"/>
          <ac:spMkLst>
            <pc:docMk/>
            <pc:sldMk cId="1686631883" sldId="683"/>
            <ac:spMk id="3" creationId="{6E9DA4E9-D9AD-4CBC-9720-8D95772A7718}"/>
          </ac:spMkLst>
        </pc:spChg>
        <pc:spChg chg="add mod">
          <ac:chgData name="" userId="" providerId="" clId="Web-{1244E0EC-4943-4F81-BF51-534A583CFADC}" dt="2018-06-08T16:31:21.211" v="454" actId="20577"/>
          <ac:spMkLst>
            <pc:docMk/>
            <pc:sldMk cId="1686631883" sldId="683"/>
            <ac:spMk id="4" creationId="{922EAECE-4D5D-4820-B14D-F9C511F47BDE}"/>
          </ac:spMkLst>
        </pc:spChg>
        <pc:spChg chg="add mod">
          <ac:chgData name="" userId="" providerId="" clId="Web-{1244E0EC-4943-4F81-BF51-534A583CFADC}" dt="2018-06-08T16:31:15.617" v="449" actId="14100"/>
          <ac:spMkLst>
            <pc:docMk/>
            <pc:sldMk cId="1686631883" sldId="683"/>
            <ac:spMk id="5" creationId="{F06E54CB-0BF9-4EE6-A9E4-92CE8F86F870}"/>
          </ac:spMkLst>
        </pc:spChg>
        <pc:spChg chg="del mod">
          <ac:chgData name="" userId="" providerId="" clId="Web-{1244E0EC-4943-4F81-BF51-534A583CFADC}" dt="2018-06-08T16:30:13.616" v="417"/>
          <ac:spMkLst>
            <pc:docMk/>
            <pc:sldMk cId="1686631883" sldId="683"/>
            <ac:spMk id="233474" creationId="{00000000-0000-0000-0000-000000000000}"/>
          </ac:spMkLst>
        </pc:spChg>
        <pc:graphicFrameChg chg="mod modGraphic">
          <ac:chgData name="" userId="" providerId="" clId="Web-{1244E0EC-4943-4F81-BF51-534A583CFADC}" dt="2018-06-08T16:30:03.756" v="413" actId="1076"/>
          <ac:graphicFrameMkLst>
            <pc:docMk/>
            <pc:sldMk cId="1686631883" sldId="683"/>
            <ac:graphicFrameMk id="233537" creationId="{00000000-0000-0000-0000-000000000000}"/>
          </ac:graphicFrameMkLst>
        </pc:graphicFrameChg>
      </pc:sldChg>
      <pc:sldChg chg="del">
        <pc:chgData name="" userId="" providerId="" clId="Web-{1244E0EC-4943-4F81-BF51-534A583CFADC}" dt="2018-06-08T16:31:27.836" v="457"/>
        <pc:sldMkLst>
          <pc:docMk/>
          <pc:sldMk cId="3436998074" sldId="684"/>
        </pc:sldMkLst>
      </pc:sldChg>
      <pc:sldChg chg="del">
        <pc:chgData name="" userId="" providerId="" clId="Web-{1244E0EC-4943-4F81-BF51-534A583CFADC}" dt="2018-06-08T16:31:36.008" v="458"/>
        <pc:sldMkLst>
          <pc:docMk/>
          <pc:sldMk cId="1567291383" sldId="685"/>
        </pc:sldMkLst>
      </pc:sldChg>
      <pc:sldChg chg="del">
        <pc:chgData name="" userId="" providerId="" clId="Web-{1244E0EC-4943-4F81-BF51-534A583CFADC}" dt="2018-06-08T16:31:37.118" v="459"/>
        <pc:sldMkLst>
          <pc:docMk/>
          <pc:sldMk cId="2769942011" sldId="686"/>
        </pc:sldMkLst>
      </pc:sldChg>
      <pc:sldChg chg="del">
        <pc:chgData name="" userId="" providerId="" clId="Web-{1244E0EC-4943-4F81-BF51-534A583CFADC}" dt="2018-06-08T16:31:40.618" v="460"/>
        <pc:sldMkLst>
          <pc:docMk/>
          <pc:sldMk cId="3506481470" sldId="687"/>
        </pc:sldMkLst>
      </pc:sldChg>
      <pc:sldChg chg="del">
        <pc:chgData name="" userId="" providerId="" clId="Web-{1244E0EC-4943-4F81-BF51-534A583CFADC}" dt="2018-06-08T16:31:46.180" v="461"/>
        <pc:sldMkLst>
          <pc:docMk/>
          <pc:sldMk cId="4080658390" sldId="688"/>
        </pc:sldMkLst>
      </pc:sldChg>
      <pc:sldChg chg="del">
        <pc:chgData name="" userId="" providerId="" clId="Web-{1244E0EC-4943-4F81-BF51-534A583CFADC}" dt="2018-06-08T16:31:47.930" v="462"/>
        <pc:sldMkLst>
          <pc:docMk/>
          <pc:sldMk cId="3378457354" sldId="689"/>
        </pc:sldMkLst>
      </pc:sldChg>
      <pc:sldChg chg="del">
        <pc:chgData name="" userId="" providerId="" clId="Web-{1244E0EC-4943-4F81-BF51-534A583CFADC}" dt="2018-06-08T16:31:49.930" v="463"/>
        <pc:sldMkLst>
          <pc:docMk/>
          <pc:sldMk cId="1905702723" sldId="690"/>
        </pc:sldMkLst>
      </pc:sldChg>
      <pc:sldChg chg="del">
        <pc:chgData name="" userId="" providerId="" clId="Web-{1244E0EC-4943-4F81-BF51-534A583CFADC}" dt="2018-06-08T16:31:52.618" v="464"/>
        <pc:sldMkLst>
          <pc:docMk/>
          <pc:sldMk cId="996964410" sldId="691"/>
        </pc:sldMkLst>
      </pc:sldChg>
      <pc:sldChg chg="modSp">
        <pc:chgData name="" userId="" providerId="" clId="Web-{1244E0EC-4943-4F81-BF51-534A583CFADC}" dt="2018-06-08T16:27:21.455" v="384" actId="20577"/>
        <pc:sldMkLst>
          <pc:docMk/>
          <pc:sldMk cId="0" sldId="717"/>
        </pc:sldMkLst>
        <pc:spChg chg="mod">
          <ac:chgData name="" userId="" providerId="" clId="Web-{1244E0EC-4943-4F81-BF51-534A583CFADC}" dt="2018-06-08T16:27:21.455" v="384" actId="20577"/>
          <ac:spMkLst>
            <pc:docMk/>
            <pc:sldMk cId="0" sldId="717"/>
            <ac:spMk id="2" creationId="{00000000-0000-0000-0000-000000000000}"/>
          </ac:spMkLst>
        </pc:spChg>
      </pc:sldChg>
      <pc:sldChg chg="modSp new">
        <pc:chgData name="" userId="" providerId="" clId="Web-{1244E0EC-4943-4F81-BF51-534A583CFADC}" dt="2018-06-08T16:11:59.713" v="200" actId="20577"/>
        <pc:sldMkLst>
          <pc:docMk/>
          <pc:sldMk cId="966725405" sldId="718"/>
        </pc:sldMkLst>
        <pc:spChg chg="mod">
          <ac:chgData name="" userId="" providerId="" clId="Web-{1244E0EC-4943-4F81-BF51-534A583CFADC}" dt="2018-06-08T16:11:59.713" v="200" actId="20577"/>
          <ac:spMkLst>
            <pc:docMk/>
            <pc:sldMk cId="966725405" sldId="718"/>
            <ac:spMk id="2" creationId="{3369C053-8934-44F4-9067-3B5098FE5F09}"/>
          </ac:spMkLst>
        </pc:spChg>
        <pc:spChg chg="mod">
          <ac:chgData name="" userId="" providerId="" clId="Web-{1244E0EC-4943-4F81-BF51-534A583CFADC}" dt="2018-06-08T16:11:53.275" v="188" actId="20577"/>
          <ac:spMkLst>
            <pc:docMk/>
            <pc:sldMk cId="966725405" sldId="718"/>
            <ac:spMk id="4" creationId="{20C955D0-3166-4302-B060-990B8CB83383}"/>
          </ac:spMkLst>
        </pc:spChg>
      </pc:sldChg>
      <pc:sldChg chg="addSp delSp modSp new">
        <pc:chgData name="" userId="" providerId="" clId="Web-{1244E0EC-4943-4F81-BF51-534A583CFADC}" dt="2018-06-08T16:13:29.965" v="231" actId="20577"/>
        <pc:sldMkLst>
          <pc:docMk/>
          <pc:sldMk cId="444648726" sldId="719"/>
        </pc:sldMkLst>
        <pc:spChg chg="mod">
          <ac:chgData name="" userId="" providerId="" clId="Web-{1244E0EC-4943-4F81-BF51-534A583CFADC}" dt="2018-06-08T16:13:29.965" v="231" actId="20577"/>
          <ac:spMkLst>
            <pc:docMk/>
            <pc:sldMk cId="444648726" sldId="719"/>
            <ac:spMk id="2" creationId="{D874D312-5AA5-48A4-9FB2-4053F2E29365}"/>
          </ac:spMkLst>
        </pc:spChg>
        <pc:spChg chg="add del mod">
          <ac:chgData name="" userId="" providerId="" clId="Web-{1244E0EC-4943-4F81-BF51-534A583CFADC}" dt="2018-06-08T16:12:32.088" v="206"/>
          <ac:spMkLst>
            <pc:docMk/>
            <pc:sldMk cId="444648726" sldId="719"/>
            <ac:spMk id="5" creationId="{5819D2D4-0980-422C-A2A5-64BDD79B4853}"/>
          </ac:spMkLst>
        </pc:spChg>
        <pc:graphicFrameChg chg="add mod modGraphic">
          <ac:chgData name="" userId="" providerId="" clId="Web-{1244E0EC-4943-4F81-BF51-534A583CFADC}" dt="2018-06-08T16:13:21.418" v="226"/>
          <ac:graphicFrameMkLst>
            <pc:docMk/>
            <pc:sldMk cId="444648726" sldId="719"/>
            <ac:graphicFrameMk id="7" creationId="{DF805CD6-31C5-480D-A03C-0FE6112AAF47}"/>
          </ac:graphicFrameMkLst>
        </pc:graphicFrameChg>
      </pc:sldChg>
      <pc:sldChg chg="addSp modSp new modNotes">
        <pc:chgData name="" userId="" providerId="" clId="Web-{1244E0EC-4943-4F81-BF51-534A583CFADC}" dt="2018-06-08T16:27:09.314" v="376" actId="20577"/>
        <pc:sldMkLst>
          <pc:docMk/>
          <pc:sldMk cId="2272459766" sldId="720"/>
        </pc:sldMkLst>
        <pc:spChg chg="mod">
          <ac:chgData name="" userId="" providerId="" clId="Web-{1244E0EC-4943-4F81-BF51-534A583CFADC}" dt="2018-06-08T16:14:43.045" v="248" actId="20577"/>
          <ac:spMkLst>
            <pc:docMk/>
            <pc:sldMk cId="2272459766" sldId="720"/>
            <ac:spMk id="2" creationId="{BA0E8392-8780-4E4B-98FD-62D1B417B3E4}"/>
          </ac:spMkLst>
        </pc:spChg>
        <pc:spChg chg="mod">
          <ac:chgData name="" userId="" providerId="" clId="Web-{1244E0EC-4943-4F81-BF51-534A583CFADC}" dt="2018-06-08T16:15:47.843" v="280" actId="20577"/>
          <ac:spMkLst>
            <pc:docMk/>
            <pc:sldMk cId="2272459766" sldId="720"/>
            <ac:spMk id="4" creationId="{5A64AD37-F650-49EA-9705-C190B6A31D70}"/>
          </ac:spMkLst>
        </pc:spChg>
        <pc:spChg chg="add mod">
          <ac:chgData name="" userId="" providerId="" clId="Web-{1244E0EC-4943-4F81-BF51-534A583CFADC}" dt="2018-06-08T16:27:09.314" v="376" actId="20577"/>
          <ac:spMkLst>
            <pc:docMk/>
            <pc:sldMk cId="2272459766" sldId="720"/>
            <ac:spMk id="5" creationId="{F5B4C010-1D48-4B67-8D4B-F45E64DEB1B5}"/>
          </ac:spMkLst>
        </pc:spChg>
      </pc:sldChg>
      <pc:sldChg chg="addSp delSp modSp new">
        <pc:chgData name="" userId="" providerId="" clId="Web-{1244E0EC-4943-4F81-BF51-534A583CFADC}" dt="2018-06-08T16:22:22.135" v="354" actId="1076"/>
        <pc:sldMkLst>
          <pc:docMk/>
          <pc:sldMk cId="2194881608" sldId="721"/>
        </pc:sldMkLst>
        <pc:spChg chg="mod">
          <ac:chgData name="" userId="" providerId="" clId="Web-{1244E0EC-4943-4F81-BF51-534A583CFADC}" dt="2018-06-08T16:18:12.425" v="312" actId="20577"/>
          <ac:spMkLst>
            <pc:docMk/>
            <pc:sldMk cId="2194881608" sldId="721"/>
            <ac:spMk id="2" creationId="{BB200914-C38B-4C79-A27E-0948977E9238}"/>
          </ac:spMkLst>
        </pc:spChg>
        <pc:spChg chg="add del mod">
          <ac:chgData name="" userId="" providerId="" clId="Web-{1244E0EC-4943-4F81-BF51-534A583CFADC}" dt="2018-06-08T16:18:20.660" v="316" actId="20577"/>
          <ac:spMkLst>
            <pc:docMk/>
            <pc:sldMk cId="2194881608" sldId="721"/>
            <ac:spMk id="4" creationId="{C9E7E11E-DAEC-4EA6-80A7-ACF000318191}"/>
          </ac:spMkLst>
        </pc:spChg>
        <pc:spChg chg="add mod">
          <ac:chgData name="" userId="" providerId="" clId="Web-{1244E0EC-4943-4F81-BF51-534A583CFADC}" dt="2018-06-08T16:22:22.135" v="354" actId="1076"/>
          <ac:spMkLst>
            <pc:docMk/>
            <pc:sldMk cId="2194881608" sldId="721"/>
            <ac:spMk id="12" creationId="{8DCCC952-3F54-433E-A1D9-410C9253F47B}"/>
          </ac:spMkLst>
        </pc:spChg>
        <pc:picChg chg="add del mod ord">
          <ac:chgData name="" userId="" providerId="" clId="Web-{1244E0EC-4943-4F81-BF51-534A583CFADC}" dt="2018-06-08T16:17:16.158" v="284"/>
          <ac:picMkLst>
            <pc:docMk/>
            <pc:sldMk cId="2194881608" sldId="721"/>
            <ac:picMk id="5" creationId="{5DD168A7-8348-47DA-AB35-D45E25C86FCB}"/>
          </ac:picMkLst>
        </pc:picChg>
        <pc:picChg chg="add mod">
          <ac:chgData name="" userId="" providerId="" clId="Web-{1244E0EC-4943-4F81-BF51-534A583CFADC}" dt="2018-06-08T16:17:27.971" v="293" actId="1076"/>
          <ac:picMkLst>
            <pc:docMk/>
            <pc:sldMk cId="2194881608" sldId="721"/>
            <ac:picMk id="7" creationId="{E6C34416-BB91-41FF-8EF6-DFF2D758729C}"/>
          </ac:picMkLst>
        </pc:picChg>
        <pc:picChg chg="add mod">
          <ac:chgData name="" userId="" providerId="" clId="Web-{1244E0EC-4943-4F81-BF51-534A583CFADC}" dt="2018-06-08T16:18:17.488" v="315" actId="1076"/>
          <ac:picMkLst>
            <pc:docMk/>
            <pc:sldMk cId="2194881608" sldId="721"/>
            <ac:picMk id="9" creationId="{B2AB79C9-B88C-48EE-976F-BD4269C1A502}"/>
          </ac:picMkLst>
        </pc:picChg>
      </pc:sldChg>
      <pc:sldChg chg="modSp new">
        <pc:chgData name="" userId="" providerId="" clId="Web-{1244E0EC-4943-4F81-BF51-534A583CFADC}" dt="2018-06-08T16:34:31.813" v="471" actId="20577"/>
        <pc:sldMkLst>
          <pc:docMk/>
          <pc:sldMk cId="425483593" sldId="722"/>
        </pc:sldMkLst>
        <pc:spChg chg="mod">
          <ac:chgData name="" userId="" providerId="" clId="Web-{1244E0EC-4943-4F81-BF51-534A583CFADC}" dt="2018-06-08T16:34:31.813" v="471" actId="20577"/>
          <ac:spMkLst>
            <pc:docMk/>
            <pc:sldMk cId="425483593" sldId="722"/>
            <ac:spMk id="2" creationId="{9A5C1092-B315-42B9-AAE5-FE8512E757D1}"/>
          </ac:spMkLst>
        </pc:spChg>
      </pc:sldChg>
      <pc:sldChg chg="addSp modSp new del">
        <pc:chgData name="" userId="" providerId="" clId="Web-{1244E0EC-4943-4F81-BF51-534A583CFADC}" dt="2018-06-08T16:22:27.338" v="355"/>
        <pc:sldMkLst>
          <pc:docMk/>
          <pc:sldMk cId="2736885959" sldId="722"/>
        </pc:sldMkLst>
        <pc:spChg chg="mod">
          <ac:chgData name="" userId="" providerId="" clId="Web-{1244E0EC-4943-4F81-BF51-534A583CFADC}" dt="2018-06-08T16:19:07.989" v="330" actId="20577"/>
          <ac:spMkLst>
            <pc:docMk/>
            <pc:sldMk cId="2736885959" sldId="722"/>
            <ac:spMk id="2" creationId="{A135EEDE-355A-4A52-88E9-BFF5BD44E5E5}"/>
          </ac:spMkLst>
        </pc:spChg>
        <pc:spChg chg="add mod">
          <ac:chgData name="" userId="" providerId="" clId="Web-{1244E0EC-4943-4F81-BF51-534A583CFADC}" dt="2018-06-08T16:21:43.321" v="352"/>
          <ac:spMkLst>
            <pc:docMk/>
            <pc:sldMk cId="2736885959" sldId="722"/>
            <ac:spMk id="5" creationId="{FACF4A5A-BF60-443F-801E-14B4B90E5999}"/>
          </ac:spMkLst>
        </pc:spChg>
      </pc:sldChg>
    </pc:docChg>
  </pc:docChgLst>
  <pc:docChgLst>
    <pc:chgData clId="Web-{AC79477C-2228-43E0-B203-04A2FD50AAEC}"/>
    <pc:docChg chg="addSld modSld">
      <pc:chgData name="" userId="" providerId="" clId="Web-{AC79477C-2228-43E0-B203-04A2FD50AAEC}" dt="2018-05-14T14:10:00.408" v="236" actId="1076"/>
      <pc:docMkLst>
        <pc:docMk/>
      </pc:docMkLst>
      <pc:sldChg chg="modSp">
        <pc:chgData name="" userId="" providerId="" clId="Web-{AC79477C-2228-43E0-B203-04A2FD50AAEC}" dt="2018-05-14T13:42:50.751" v="41" actId="20577"/>
        <pc:sldMkLst>
          <pc:docMk/>
          <pc:sldMk cId="2566967707" sldId="552"/>
        </pc:sldMkLst>
        <pc:spChg chg="mod">
          <ac:chgData name="" userId="" providerId="" clId="Web-{AC79477C-2228-43E0-B203-04A2FD50AAEC}" dt="2018-05-14T13:42:23.954" v="18" actId="20577"/>
          <ac:spMkLst>
            <pc:docMk/>
            <pc:sldMk cId="2566967707" sldId="552"/>
            <ac:spMk id="2" creationId="{00000000-0000-0000-0000-000000000000}"/>
          </ac:spMkLst>
        </pc:spChg>
        <pc:spChg chg="mod">
          <ac:chgData name="" userId="" providerId="" clId="Web-{AC79477C-2228-43E0-B203-04A2FD50AAEC}" dt="2018-05-14T13:42:50.751" v="41" actId="20577"/>
          <ac:spMkLst>
            <pc:docMk/>
            <pc:sldMk cId="2566967707" sldId="552"/>
            <ac:spMk id="4" creationId="{00000000-0000-0000-0000-000000000000}"/>
          </ac:spMkLst>
        </pc:spChg>
      </pc:sldChg>
      <pc:sldChg chg="modSp new">
        <pc:chgData name="" userId="" providerId="" clId="Web-{AC79477C-2228-43E0-B203-04A2FD50AAEC}" dt="2018-05-14T13:54:31.997" v="135" actId="20577"/>
        <pc:sldMkLst>
          <pc:docMk/>
          <pc:sldMk cId="892537748" sldId="636"/>
        </pc:sldMkLst>
        <pc:spChg chg="mod">
          <ac:chgData name="" userId="" providerId="" clId="Web-{AC79477C-2228-43E0-B203-04A2FD50AAEC}" dt="2018-05-14T13:54:04.637" v="133" actId="20577"/>
          <ac:spMkLst>
            <pc:docMk/>
            <pc:sldMk cId="892537748" sldId="636"/>
            <ac:spMk id="2" creationId="{A78B5FC1-BC5C-456F-8C0A-49C5FC075A57}"/>
          </ac:spMkLst>
        </pc:spChg>
        <pc:spChg chg="mod">
          <ac:chgData name="" userId="" providerId="" clId="Web-{AC79477C-2228-43E0-B203-04A2FD50AAEC}" dt="2018-05-14T13:54:31.997" v="135" actId="20577"/>
          <ac:spMkLst>
            <pc:docMk/>
            <pc:sldMk cId="892537748" sldId="636"/>
            <ac:spMk id="4" creationId="{47982B0E-26D0-49E1-BE8C-C18CA3FF8175}"/>
          </ac:spMkLst>
        </pc:spChg>
      </pc:sldChg>
      <pc:sldChg chg="addSp delSp modSp new">
        <pc:chgData name="" userId="" providerId="" clId="Web-{AC79477C-2228-43E0-B203-04A2FD50AAEC}" dt="2018-05-14T13:59:14.852" v="218" actId="1076"/>
        <pc:sldMkLst>
          <pc:docMk/>
          <pc:sldMk cId="1681089091" sldId="637"/>
        </pc:sldMkLst>
        <pc:spChg chg="mod">
          <ac:chgData name="" userId="" providerId="" clId="Web-{AC79477C-2228-43E0-B203-04A2FD50AAEC}" dt="2018-05-14T13:56:08.548" v="190" actId="20577"/>
          <ac:spMkLst>
            <pc:docMk/>
            <pc:sldMk cId="1681089091" sldId="637"/>
            <ac:spMk id="2" creationId="{87205090-AAA8-49BF-96A4-7334E7E2B182}"/>
          </ac:spMkLst>
        </pc:spChg>
        <pc:spChg chg="mod">
          <ac:chgData name="" userId="" providerId="" clId="Web-{AC79477C-2228-43E0-B203-04A2FD50AAEC}" dt="2018-05-14T13:55:33.953" v="172" actId="20577"/>
          <ac:spMkLst>
            <pc:docMk/>
            <pc:sldMk cId="1681089091" sldId="637"/>
            <ac:spMk id="4" creationId="{8EF8A2BE-56AA-41A6-96A7-8A4478BAF3DE}"/>
          </ac:spMkLst>
        </pc:spChg>
        <pc:spChg chg="add mod">
          <ac:chgData name="" userId="" providerId="" clId="Web-{AC79477C-2228-43E0-B203-04A2FD50AAEC}" dt="2018-05-14T13:57:47.520" v="203" actId="1076"/>
          <ac:spMkLst>
            <pc:docMk/>
            <pc:sldMk cId="1681089091" sldId="637"/>
            <ac:spMk id="7" creationId="{16A5A56C-649D-4775-A717-D77E66990555}"/>
          </ac:spMkLst>
        </pc:spChg>
        <pc:picChg chg="add del mod">
          <ac:chgData name="" userId="" providerId="" clId="Web-{AC79477C-2228-43E0-B203-04A2FD50AAEC}" dt="2018-05-14T13:58:50.413" v="211" actId="1076"/>
          <ac:picMkLst>
            <pc:docMk/>
            <pc:sldMk cId="1681089091" sldId="637"/>
            <ac:picMk id="5" creationId="{5E77C999-EE63-4382-B8A5-A91E6139FDA0}"/>
          </ac:picMkLst>
        </pc:picChg>
        <pc:picChg chg="add mod">
          <ac:chgData name="" userId="" providerId="" clId="Web-{AC79477C-2228-43E0-B203-04A2FD50AAEC}" dt="2018-05-14T13:59:14.852" v="218" actId="1076"/>
          <ac:picMkLst>
            <pc:docMk/>
            <pc:sldMk cId="1681089091" sldId="637"/>
            <ac:picMk id="8" creationId="{19BB234E-43C5-4322-BC7F-7CBF340CEECF}"/>
          </ac:picMkLst>
        </pc:picChg>
      </pc:sldChg>
      <pc:sldChg chg="modSp new">
        <pc:chgData name="" userId="" providerId="" clId="Web-{AC79477C-2228-43E0-B203-04A2FD50AAEC}" dt="2018-05-14T13:55:47.312" v="177" actId="20577"/>
        <pc:sldMkLst>
          <pc:docMk/>
          <pc:sldMk cId="911277922" sldId="638"/>
        </pc:sldMkLst>
        <pc:spChg chg="mod">
          <ac:chgData name="" userId="" providerId="" clId="Web-{AC79477C-2228-43E0-B203-04A2FD50AAEC}" dt="2018-05-14T13:55:47.312" v="177" actId="20577"/>
          <ac:spMkLst>
            <pc:docMk/>
            <pc:sldMk cId="911277922" sldId="638"/>
            <ac:spMk id="4" creationId="{D52914AA-470D-4A26-955E-9205325E1FD9}"/>
          </ac:spMkLst>
        </pc:spChg>
      </pc:sldChg>
      <pc:sldChg chg="addSp delSp modSp new">
        <pc:chgData name="" userId="" providerId="" clId="Web-{AC79477C-2228-43E0-B203-04A2FD50AAEC}" dt="2018-05-14T14:10:00.408" v="236" actId="1076"/>
        <pc:sldMkLst>
          <pc:docMk/>
          <pc:sldMk cId="4163229817" sldId="639"/>
        </pc:sldMkLst>
        <pc:spChg chg="del">
          <ac:chgData name="" userId="" providerId="" clId="Web-{AC79477C-2228-43E0-B203-04A2FD50AAEC}" dt="2018-05-14T14:08:46.092" v="220" actId="1076"/>
          <ac:spMkLst>
            <pc:docMk/>
            <pc:sldMk cId="4163229817" sldId="639"/>
            <ac:spMk id="4" creationId="{8F2EE134-280F-486B-8604-73391C662D5E}"/>
          </ac:spMkLst>
        </pc:spChg>
        <pc:picChg chg="add mod ord">
          <ac:chgData name="" userId="" providerId="" clId="Web-{AC79477C-2228-43E0-B203-04A2FD50AAEC}" dt="2018-05-14T14:10:00.408" v="236" actId="1076"/>
          <ac:picMkLst>
            <pc:docMk/>
            <pc:sldMk cId="4163229817" sldId="639"/>
            <ac:picMk id="5" creationId="{7254BE0A-8BD7-483C-A3D7-7F34B62B454E}"/>
          </ac:picMkLst>
        </pc:picChg>
        <pc:picChg chg="add del mod">
          <ac:chgData name="" userId="" providerId="" clId="Web-{AC79477C-2228-43E0-B203-04A2FD50AAEC}" dt="2018-05-14T14:09:05.015" v="224" actId="1076"/>
          <ac:picMkLst>
            <pc:docMk/>
            <pc:sldMk cId="4163229817" sldId="639"/>
            <ac:picMk id="7" creationId="{C319AA14-A336-4E9C-B7B0-A7BD338B0DC0}"/>
          </ac:picMkLst>
        </pc:picChg>
        <pc:picChg chg="add mod">
          <ac:chgData name="" userId="" providerId="" clId="Web-{AC79477C-2228-43E0-B203-04A2FD50AAEC}" dt="2018-05-14T14:09:52.314" v="235" actId="1076"/>
          <ac:picMkLst>
            <pc:docMk/>
            <pc:sldMk cId="4163229817" sldId="639"/>
            <ac:picMk id="9" creationId="{7494F23E-C2BE-45BD-9FF6-6370B140DB89}"/>
          </ac:picMkLst>
        </pc:picChg>
      </pc:sldChg>
    </pc:docChg>
  </pc:docChgLst>
  <pc:docChgLst>
    <pc:chgData clId="Web-{C0EE5200-6F83-43CA-BDFB-940535D70A43}"/>
    <pc:docChg chg="modSld">
      <pc:chgData name="" userId="" providerId="" clId="Web-{C0EE5200-6F83-43CA-BDFB-940535D70A43}" dt="2018-05-14T17:05:57.267" v="58" actId="20577"/>
      <pc:docMkLst>
        <pc:docMk/>
      </pc:docMkLst>
      <pc:sldChg chg="modSp">
        <pc:chgData name="" userId="" providerId="" clId="Web-{C0EE5200-6F83-43CA-BDFB-940535D70A43}" dt="2018-05-14T17:05:48.439" v="50" actId="20577"/>
        <pc:sldMkLst>
          <pc:docMk/>
          <pc:sldMk cId="1587066106" sldId="599"/>
        </pc:sldMkLst>
        <pc:spChg chg="mod">
          <ac:chgData name="" userId="" providerId="" clId="Web-{C0EE5200-6F83-43CA-BDFB-940535D70A43}" dt="2018-05-14T17:05:48.439" v="50" actId="20577"/>
          <ac:spMkLst>
            <pc:docMk/>
            <pc:sldMk cId="1587066106" sldId="599"/>
            <ac:spMk id="18434" creationId="{00000000-0000-0000-0000-000000000000}"/>
          </ac:spMkLst>
        </pc:spChg>
      </pc:sldChg>
      <pc:sldChg chg="modSp">
        <pc:chgData name="" userId="" providerId="" clId="Web-{C0EE5200-6F83-43CA-BDFB-940535D70A43}" dt="2018-05-14T17:05:57.267" v="57" actId="20577"/>
        <pc:sldMkLst>
          <pc:docMk/>
          <pc:sldMk cId="956073991" sldId="600"/>
        </pc:sldMkLst>
        <pc:spChg chg="mod">
          <ac:chgData name="" userId="" providerId="" clId="Web-{C0EE5200-6F83-43CA-BDFB-940535D70A43}" dt="2018-05-14T17:05:57.267" v="57" actId="20577"/>
          <ac:spMkLst>
            <pc:docMk/>
            <pc:sldMk cId="956073991" sldId="600"/>
            <ac:spMk id="2" creationId="{00000000-0000-0000-0000-000000000000}"/>
          </ac:spMkLst>
        </pc:spChg>
      </pc:sldChg>
      <pc:sldChg chg="modSp">
        <pc:chgData name="" userId="" providerId="" clId="Web-{C0EE5200-6F83-43CA-BDFB-940535D70A43}" dt="2018-05-14T17:05:41.782" v="44" actId="20577"/>
        <pc:sldMkLst>
          <pc:docMk/>
          <pc:sldMk cId="232237974" sldId="628"/>
        </pc:sldMkLst>
        <pc:spChg chg="mod">
          <ac:chgData name="" userId="" providerId="" clId="Web-{C0EE5200-6F83-43CA-BDFB-940535D70A43}" dt="2018-05-14T17:05:41.782" v="44" actId="20577"/>
          <ac:spMkLst>
            <pc:docMk/>
            <pc:sldMk cId="232237974" sldId="628"/>
            <ac:spMk id="2" creationId="{00000000-0000-0000-0000-000000000000}"/>
          </ac:spMkLst>
        </pc:spChg>
      </pc:sldChg>
      <pc:sldChg chg="modSp">
        <pc:chgData name="" userId="" providerId="" clId="Web-{C0EE5200-6F83-43CA-BDFB-940535D70A43}" dt="2018-05-14T17:04:56.624" v="18" actId="20577"/>
        <pc:sldMkLst>
          <pc:docMk/>
          <pc:sldMk cId="1681089091" sldId="637"/>
        </pc:sldMkLst>
        <pc:spChg chg="mod">
          <ac:chgData name="" userId="" providerId="" clId="Web-{C0EE5200-6F83-43CA-BDFB-940535D70A43}" dt="2018-05-14T17:04:56.624" v="18" actId="20577"/>
          <ac:spMkLst>
            <pc:docMk/>
            <pc:sldMk cId="1681089091" sldId="637"/>
            <ac:spMk id="2" creationId="{87205090-AAA8-49BF-96A4-7334E7E2B182}"/>
          </ac:spMkLst>
        </pc:spChg>
      </pc:sldChg>
      <pc:sldChg chg="modSp">
        <pc:chgData name="" userId="" providerId="" clId="Web-{C0EE5200-6F83-43CA-BDFB-940535D70A43}" dt="2018-05-14T17:04:44.670" v="8" actId="20577"/>
        <pc:sldMkLst>
          <pc:docMk/>
          <pc:sldMk cId="911277922" sldId="638"/>
        </pc:sldMkLst>
        <pc:spChg chg="mod">
          <ac:chgData name="" userId="" providerId="" clId="Web-{C0EE5200-6F83-43CA-BDFB-940535D70A43}" dt="2018-05-14T17:04:44.670" v="8" actId="20577"/>
          <ac:spMkLst>
            <pc:docMk/>
            <pc:sldMk cId="911277922" sldId="638"/>
            <ac:spMk id="2" creationId="{B5D87CF9-175B-4DCA-BCB3-927071D10D79}"/>
          </ac:spMkLst>
        </pc:spChg>
      </pc:sldChg>
      <pc:sldChg chg="modSp">
        <pc:chgData name="" userId="" providerId="" clId="Web-{C0EE5200-6F83-43CA-BDFB-940535D70A43}" dt="2018-05-14T17:05:09.109" v="29" actId="20577"/>
        <pc:sldMkLst>
          <pc:docMk/>
          <pc:sldMk cId="4163229817" sldId="639"/>
        </pc:sldMkLst>
        <pc:spChg chg="mod">
          <ac:chgData name="" userId="" providerId="" clId="Web-{C0EE5200-6F83-43CA-BDFB-940535D70A43}" dt="2018-05-14T17:05:09.109" v="29" actId="20577"/>
          <ac:spMkLst>
            <pc:docMk/>
            <pc:sldMk cId="4163229817" sldId="639"/>
            <ac:spMk id="2" creationId="{6419CB00-60D6-41F8-8EE8-17D96D83C08F}"/>
          </ac:spMkLst>
        </pc:spChg>
      </pc:sldChg>
      <pc:sldChg chg="modSp">
        <pc:chgData name="" userId="" providerId="" clId="Web-{C0EE5200-6F83-43CA-BDFB-940535D70A43}" dt="2018-05-14T17:05:24.438" v="38" actId="20577"/>
        <pc:sldMkLst>
          <pc:docMk/>
          <pc:sldMk cId="1346633103" sldId="640"/>
        </pc:sldMkLst>
        <pc:spChg chg="mod">
          <ac:chgData name="" userId="" providerId="" clId="Web-{C0EE5200-6F83-43CA-BDFB-940535D70A43}" dt="2018-05-14T17:05:24.438" v="38" actId="20577"/>
          <ac:spMkLst>
            <pc:docMk/>
            <pc:sldMk cId="1346633103" sldId="640"/>
            <ac:spMk id="2" creationId="{E17CC78B-981D-4DD3-813F-288B45A12F4D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3701996927803496E-2"/>
          <c:y val="4.4715447154471608E-2"/>
          <c:w val="0.87864823348694376"/>
          <c:h val="0.82520325203252065"/>
        </c:manualLayout>
      </c:layout>
      <c:scatterChart>
        <c:scatterStyle val="lineMarker"/>
        <c:varyColors val="0"/>
        <c:ser>
          <c:idx val="0"/>
          <c:order val="0"/>
          <c:spPr>
            <a:ln w="28385">
              <a:noFill/>
            </a:ln>
          </c:spPr>
          <c:marker>
            <c:symbol val="circle"/>
            <c:size val="6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xVal>
            <c:numRef>
              <c:f>Sheet1!$B$3:$B$15</c:f>
              <c:numCache>
                <c:formatCode>General</c:formatCode>
                <c:ptCount val="13"/>
                <c:pt idx="0">
                  <c:v>22</c:v>
                </c:pt>
                <c:pt idx="1">
                  <c:v>34</c:v>
                </c:pt>
                <c:pt idx="2">
                  <c:v>41</c:v>
                </c:pt>
                <c:pt idx="3">
                  <c:v>56</c:v>
                </c:pt>
                <c:pt idx="4">
                  <c:v>72</c:v>
                </c:pt>
                <c:pt idx="5">
                  <c:v>37</c:v>
                </c:pt>
                <c:pt idx="6">
                  <c:v>84</c:v>
                </c:pt>
                <c:pt idx="7">
                  <c:v>32</c:v>
                </c:pt>
                <c:pt idx="8">
                  <c:v>29</c:v>
                </c:pt>
                <c:pt idx="9">
                  <c:v>27</c:v>
                </c:pt>
                <c:pt idx="10">
                  <c:v>67</c:v>
                </c:pt>
                <c:pt idx="11">
                  <c:v>58</c:v>
                </c:pt>
                <c:pt idx="12">
                  <c:v>42</c:v>
                </c:pt>
              </c:numCache>
            </c:numRef>
          </c:xVal>
          <c:yVal>
            <c:numRef>
              <c:f>Sheet1!$C$3:$C$15</c:f>
              <c:numCache>
                <c:formatCode>General</c:formatCode>
                <c:ptCount val="13"/>
                <c:pt idx="0">
                  <c:v>1</c:v>
                </c:pt>
                <c:pt idx="1">
                  <c:v>6</c:v>
                </c:pt>
                <c:pt idx="2">
                  <c:v>8</c:v>
                </c:pt>
                <c:pt idx="3">
                  <c:v>12</c:v>
                </c:pt>
                <c:pt idx="4">
                  <c:v>16</c:v>
                </c:pt>
                <c:pt idx="5">
                  <c:v>9</c:v>
                </c:pt>
                <c:pt idx="6">
                  <c:v>14</c:v>
                </c:pt>
                <c:pt idx="7">
                  <c:v>3</c:v>
                </c:pt>
                <c:pt idx="8">
                  <c:v>5</c:v>
                </c:pt>
                <c:pt idx="9">
                  <c:v>4</c:v>
                </c:pt>
                <c:pt idx="10">
                  <c:v>13</c:v>
                </c:pt>
                <c:pt idx="11">
                  <c:v>10</c:v>
                </c:pt>
                <c:pt idx="12">
                  <c:v>8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1C30-4C2E-8AB6-382DDCE8D7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2777344"/>
        <c:axId val="52779648"/>
      </c:scatterChart>
      <c:valAx>
        <c:axId val="527773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969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pt-BR"/>
                  <a:t>Age in Weeks</a:t>
                </a:r>
              </a:p>
            </c:rich>
          </c:tx>
          <c:layout>
            <c:manualLayout>
              <c:xMode val="edge"/>
              <c:yMode val="edge"/>
              <c:x val="0.46236559139784994"/>
              <c:y val="0.93089430894308978"/>
            </c:manualLayout>
          </c:layout>
          <c:overlay val="0"/>
          <c:spPr>
            <a:noFill/>
            <a:ln w="25231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54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69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pt-BR"/>
          </a:p>
        </c:txPr>
        <c:crossAx val="52779648"/>
        <c:crosses val="autoZero"/>
        <c:crossBetween val="midCat"/>
      </c:valAx>
      <c:valAx>
        <c:axId val="52779648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969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pt-BR"/>
                  <a:t>Height in CM</a:t>
                </a:r>
              </a:p>
            </c:rich>
          </c:tx>
          <c:layout>
            <c:manualLayout>
              <c:xMode val="edge"/>
              <c:yMode val="edge"/>
              <c:x val="1.6897081413210457E-2"/>
              <c:y val="0.36991869918699216"/>
            </c:manualLayout>
          </c:layout>
          <c:overlay val="0"/>
          <c:spPr>
            <a:noFill/>
            <a:ln w="25231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54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69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pt-BR"/>
          </a:p>
        </c:txPr>
        <c:crossAx val="52777344"/>
        <c:crosses val="autoZero"/>
        <c:crossBetween val="midCat"/>
      </c:valAx>
      <c:spPr>
        <a:noFill/>
        <a:ln w="25231">
          <a:noFill/>
        </a:ln>
      </c:spPr>
    </c:plotArea>
    <c:plotVisOnly val="1"/>
    <c:dispBlanksAs val="gap"/>
    <c:showDLblsOverMax val="0"/>
  </c:chart>
  <c:spPr>
    <a:solidFill>
      <a:srgbClr val="FFFFFF"/>
    </a:solidFill>
    <a:ln w="3154">
      <a:solidFill>
        <a:srgbClr val="000000"/>
      </a:solidFill>
      <a:prstDash val="solid"/>
    </a:ln>
  </c:spPr>
  <c:txPr>
    <a:bodyPr/>
    <a:lstStyle/>
    <a:p>
      <a:pPr>
        <a:defRPr sz="969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pt-BR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6E79F9-D76C-48DB-9FB3-E40358910F4E}" type="datetimeFigureOut">
              <a:rPr lang="pt-BR" smtClean="0"/>
              <a:pPr/>
              <a:t>08/06/2018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91F0E6-28D8-4801-829A-D04489AC02D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17889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41652065"/>
      </p:ext>
    </p:extLst>
  </p:cSld>
  <p:clrMap bg1="lt1" tx1="dk1" bg2="dk2" tx2="lt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3852" y="8684826"/>
            <a:ext cx="2972547" cy="4577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1DAC79D-746C-4DD2-AF90-4137BD959BAB}" type="slidenum">
              <a:rPr lang="ar-SA" altLang="pt-BR"/>
              <a:pPr eaLnBrk="1" hangingPunct="1"/>
              <a:t>22</a:t>
            </a:fld>
            <a:endParaRPr lang="ru-RU" altLang="pt-BR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4412" cy="3429000"/>
          </a:xfrm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1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993704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alligator = </a:t>
            </a:r>
            <a:r>
              <a:rPr lang="en-US" dirty="0" err="1" smtClean="0"/>
              <a:t>data.frame</a:t>
            </a:r>
            <a:r>
              <a:rPr lang="en-US" dirty="0" smtClean="0"/>
              <a:t>( </a:t>
            </a:r>
            <a:r>
              <a:rPr lang="en-US" dirty="0" err="1" smtClean="0"/>
              <a:t>lnLength</a:t>
            </a:r>
            <a:r>
              <a:rPr lang="en-US" dirty="0" smtClean="0"/>
              <a:t> = c(3.87, 3.61, 4.33, 3.43, 3.81, 3.83, 3.46, 3.76, 3.50, 3.58, 4.19, 3.78, 3.71, 3.73, 3.78), </a:t>
            </a:r>
            <a:r>
              <a:rPr lang="en-US" dirty="0" err="1" smtClean="0"/>
              <a:t>lnWeight</a:t>
            </a:r>
            <a:r>
              <a:rPr lang="en-US" dirty="0" smtClean="0"/>
              <a:t> = c(4.87, 3.93, 6.46, 3.33, 4.38, 4.70, 3.50, 4.50, 3.58, 3.64, 5.90, 4.43, 4.38, 4.42, 4.25) )</a:t>
            </a:r>
          </a:p>
          <a:p>
            <a:endParaRPr lang="en-US" dirty="0" smtClean="0"/>
          </a:p>
          <a:p>
            <a:r>
              <a:rPr lang="pt-BR" dirty="0" err="1" smtClean="0"/>
              <a:t>plot</a:t>
            </a:r>
            <a:r>
              <a:rPr lang="pt-BR" dirty="0" smtClean="0"/>
              <a:t>(</a:t>
            </a:r>
            <a:r>
              <a:rPr lang="en-US" dirty="0" smtClean="0"/>
              <a:t>alligator[1]</a:t>
            </a:r>
            <a:r>
              <a:rPr lang="pt-BR" dirty="0" smtClean="0"/>
              <a:t>, </a:t>
            </a:r>
            <a:r>
              <a:rPr lang="en-US" dirty="0" smtClean="0"/>
              <a:t>alligator[2]</a:t>
            </a:r>
            <a:r>
              <a:rPr lang="pt-BR" dirty="0" smtClean="0"/>
              <a:t>, </a:t>
            </a:r>
            <a:r>
              <a:rPr lang="pt-BR" dirty="0" err="1" smtClean="0"/>
              <a:t>xlab</a:t>
            </a:r>
            <a:r>
              <a:rPr lang="pt-BR" dirty="0" smtClean="0"/>
              <a:t> = "</a:t>
            </a:r>
            <a:r>
              <a:rPr lang="pt-BR" dirty="0" err="1" smtClean="0"/>
              <a:t>Snout</a:t>
            </a:r>
            <a:r>
              <a:rPr lang="pt-BR" dirty="0" smtClean="0"/>
              <a:t> </a:t>
            </a:r>
            <a:r>
              <a:rPr lang="pt-BR" dirty="0" err="1" smtClean="0"/>
              <a:t>vent</a:t>
            </a:r>
            <a:r>
              <a:rPr lang="pt-BR" dirty="0" smtClean="0"/>
              <a:t> </a:t>
            </a:r>
            <a:r>
              <a:rPr lang="pt-BR" dirty="0" err="1" smtClean="0"/>
              <a:t>length</a:t>
            </a:r>
            <a:r>
              <a:rPr lang="pt-BR" dirty="0" smtClean="0"/>
              <a:t> (inches) </a:t>
            </a:r>
            <a:r>
              <a:rPr lang="pt-BR" dirty="0" err="1" smtClean="0"/>
              <a:t>on</a:t>
            </a:r>
            <a:r>
              <a:rPr lang="pt-BR" dirty="0" smtClean="0"/>
              <a:t> log </a:t>
            </a:r>
            <a:r>
              <a:rPr lang="pt-BR" dirty="0" err="1" smtClean="0"/>
              <a:t>scale</a:t>
            </a:r>
            <a:r>
              <a:rPr lang="pt-BR" dirty="0" smtClean="0"/>
              <a:t>", </a:t>
            </a:r>
            <a:r>
              <a:rPr lang="pt-BR" dirty="0" err="1" smtClean="0"/>
              <a:t>ylab</a:t>
            </a:r>
            <a:r>
              <a:rPr lang="pt-BR" dirty="0" smtClean="0"/>
              <a:t> = "</a:t>
            </a:r>
            <a:r>
              <a:rPr lang="pt-BR" dirty="0" err="1" smtClean="0"/>
              <a:t>Weight</a:t>
            </a:r>
            <a:r>
              <a:rPr lang="pt-BR" dirty="0" smtClean="0"/>
              <a:t> (</a:t>
            </a:r>
            <a:r>
              <a:rPr lang="pt-BR" dirty="0" err="1" smtClean="0"/>
              <a:t>pounds</a:t>
            </a:r>
            <a:r>
              <a:rPr lang="pt-BR" dirty="0" smtClean="0"/>
              <a:t>) </a:t>
            </a:r>
            <a:r>
              <a:rPr lang="pt-BR" dirty="0" err="1" smtClean="0"/>
              <a:t>on</a:t>
            </a:r>
            <a:r>
              <a:rPr lang="pt-BR" dirty="0" smtClean="0"/>
              <a:t> log </a:t>
            </a:r>
            <a:r>
              <a:rPr lang="pt-BR" dirty="0" err="1" smtClean="0"/>
              <a:t>scale</a:t>
            </a:r>
            <a:r>
              <a:rPr lang="pt-BR" dirty="0" smtClean="0"/>
              <a:t>", </a:t>
            </a:r>
            <a:r>
              <a:rPr lang="pt-BR" dirty="0" err="1" smtClean="0"/>
              <a:t>main</a:t>
            </a:r>
            <a:r>
              <a:rPr lang="pt-BR" dirty="0" smtClean="0"/>
              <a:t> = "</a:t>
            </a:r>
            <a:r>
              <a:rPr lang="pt-BR" dirty="0" err="1" smtClean="0"/>
              <a:t>Alligators</a:t>
            </a:r>
            <a:r>
              <a:rPr lang="pt-BR" dirty="0" smtClean="0"/>
              <a:t> in Central Florida" )</a:t>
            </a:r>
          </a:p>
          <a:p>
            <a:endParaRPr lang="pt-BR" dirty="0" smtClean="0"/>
          </a:p>
          <a:p>
            <a:r>
              <a:rPr lang="pt-BR" dirty="0" smtClean="0"/>
              <a:t>alli.mod1 = </a:t>
            </a:r>
            <a:r>
              <a:rPr lang="pt-BR" dirty="0" err="1" smtClean="0"/>
              <a:t>lm</a:t>
            </a:r>
            <a:r>
              <a:rPr lang="pt-BR" dirty="0" smtClean="0"/>
              <a:t>(</a:t>
            </a:r>
            <a:r>
              <a:rPr lang="pt-BR" dirty="0" err="1" smtClean="0"/>
              <a:t>lnWeight</a:t>
            </a:r>
            <a:r>
              <a:rPr lang="pt-BR" dirty="0" smtClean="0"/>
              <a:t> ~ </a:t>
            </a:r>
            <a:r>
              <a:rPr lang="pt-BR" dirty="0" err="1" smtClean="0"/>
              <a:t>lnLength</a:t>
            </a:r>
            <a:r>
              <a:rPr lang="pt-BR" dirty="0" smtClean="0"/>
              <a:t>, data = </a:t>
            </a:r>
            <a:r>
              <a:rPr lang="pt-BR" dirty="0" err="1" smtClean="0"/>
              <a:t>alligator</a:t>
            </a:r>
            <a:r>
              <a:rPr lang="pt-BR" dirty="0" smtClean="0"/>
              <a:t>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714820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993704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Fonte</a:t>
            </a:r>
            <a:r>
              <a:rPr lang="en-US" dirty="0"/>
              <a:t>: http://www.chegg.com/homework-help/weight-systolic-blood-pressure-26-randomly-selected-males-ag-chapter-2-problem-49e-solution-9781118073001-exc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1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attach</a:t>
            </a:r>
            <a:r>
              <a:rPr lang="pt-BR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pt-BR" sz="11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mtcars</a:t>
            </a:r>
            <a:r>
              <a:rPr lang="pt-BR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sz="11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plot</a:t>
            </a:r>
            <a:r>
              <a:rPr lang="pt-BR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pt-BR" sz="11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wt</a:t>
            </a:r>
            <a:r>
              <a:rPr lang="pt-BR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pt-BR" sz="11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mpg</a:t>
            </a:r>
            <a:r>
              <a:rPr lang="pt-BR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pt-BR" sz="11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main</a:t>
            </a:r>
            <a:r>
              <a:rPr lang="pt-BR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="</a:t>
            </a:r>
            <a:r>
              <a:rPr lang="pt-BR" sz="11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Scatterplot</a:t>
            </a:r>
            <a:r>
              <a:rPr lang="pt-BR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1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Example</a:t>
            </a:r>
            <a:r>
              <a:rPr lang="pt-BR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",  </a:t>
            </a:r>
            <a:r>
              <a:rPr lang="pt-BR" sz="11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xlab</a:t>
            </a:r>
            <a:r>
              <a:rPr lang="pt-BR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="</a:t>
            </a:r>
            <a:r>
              <a:rPr lang="pt-BR" sz="11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Car</a:t>
            </a:r>
            <a:r>
              <a:rPr lang="pt-BR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1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Weight</a:t>
            </a:r>
            <a:r>
              <a:rPr lang="pt-BR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", </a:t>
            </a:r>
            <a:r>
              <a:rPr lang="pt-BR" sz="11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ylab</a:t>
            </a:r>
            <a:r>
              <a:rPr lang="pt-BR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="Miles Per </a:t>
            </a:r>
            <a:r>
              <a:rPr lang="pt-BR" sz="11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Gallon</a:t>
            </a:r>
            <a:r>
              <a:rPr lang="pt-BR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", </a:t>
            </a:r>
            <a:r>
              <a:rPr lang="pt-BR" sz="11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pch</a:t>
            </a:r>
            <a:r>
              <a:rPr lang="pt-BR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=19)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058602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3852" y="8684826"/>
            <a:ext cx="2972547" cy="4577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2ED8042-6F40-4CD2-AC45-22C83BAE0B32}" type="slidenum">
              <a:rPr lang="ar-SA" altLang="pt-BR"/>
              <a:pPr eaLnBrk="1" hangingPunct="1"/>
              <a:t>11</a:t>
            </a:fld>
            <a:endParaRPr lang="ru-RU" altLang="pt-BR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893" y="685838"/>
            <a:ext cx="6673818" cy="3429182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1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3883852" y="8684826"/>
            <a:ext cx="2972547" cy="45771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51F94F5-58D1-42ED-AB38-DD97D2E4947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7288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Créditos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figura</a:t>
            </a:r>
            <a:r>
              <a:rPr lang="en-US" dirty="0"/>
              <a:t>: By </a:t>
            </a:r>
            <a:r>
              <a:rPr lang="en-US" dirty="0" err="1"/>
              <a:t>Kiatdd</a:t>
            </a:r>
            <a:r>
              <a:rPr lang="en-US" dirty="0"/>
              <a:t> - Own work, CC BY-SA 3.0, https://commons.wikimedia.org/w/index.php?curid=37108966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Ver</a:t>
            </a:r>
            <a:r>
              <a:rPr lang="en-US" dirty="0"/>
              <a:t> </a:t>
            </a:r>
            <a:r>
              <a:rPr lang="en-US" dirty="0" err="1"/>
              <a:t>detalhamento</a:t>
            </a:r>
            <a:r>
              <a:rPr lang="en-US" dirty="0"/>
              <a:t> das </a:t>
            </a:r>
            <a:r>
              <a:rPr lang="en-US" dirty="0" err="1"/>
              <a:t>fórmulas</a:t>
            </a:r>
            <a:r>
              <a:rPr lang="en-US" dirty="0"/>
              <a:t> </a:t>
            </a:r>
            <a:r>
              <a:rPr lang="en-US" dirty="0" err="1"/>
              <a:t>acima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https://en.wikipedia.org/wiki/Pearson_correlation_coefficient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X = c(7, 6, 8, 5, 6, 9)</a:t>
            </a:r>
            <a:endParaRPr lang="pt-BR" dirty="0"/>
          </a:p>
          <a:p>
            <a:r>
              <a:rPr lang="en-US" dirty="0"/>
              <a:t>Y = c(12, 8, 12, 10, 11, 13)</a:t>
            </a:r>
            <a:endParaRPr lang="pt-BR"/>
          </a:p>
          <a:p>
            <a:r>
              <a:rPr lang="en-US" dirty="0" err="1"/>
              <a:t>cor</a:t>
            </a:r>
            <a:r>
              <a:rPr lang="en-US" dirty="0"/>
              <a:t>(X, Y, method="</a:t>
            </a:r>
            <a:r>
              <a:rPr lang="en-US" dirty="0" err="1"/>
              <a:t>pearson</a:t>
            </a:r>
            <a:r>
              <a:rPr lang="en-US" dirty="0"/>
              <a:t>")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40684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4478274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4539996"/>
            <a:ext cx="2249424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4533138"/>
            <a:ext cx="6784848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3028950"/>
            <a:ext cx="6477000" cy="13716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705600" cy="514350"/>
          </a:xfrm>
          <a:noFill/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dirty="0"/>
              <a:t>Clique para editar o estilo do subtítulo mestre</a:t>
            </a:r>
            <a:endParaRPr kumimoji="0" lang="en-US" dirty="0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4551524"/>
            <a:ext cx="2057400" cy="51435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177404"/>
            <a:ext cx="5867400" cy="273844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457201"/>
            <a:ext cx="2057400" cy="4137422"/>
          </a:xfrm>
        </p:spPr>
        <p:txBody>
          <a:bodyPr vert="eaVert"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5562600" cy="4137423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4686302"/>
            <a:ext cx="2209800" cy="273844"/>
          </a:xfrm>
        </p:spPr>
        <p:txBody>
          <a:bodyPr/>
          <a:lstStyle/>
          <a:p>
            <a:pPr eaLnBrk="1" latinLnBrk="0" hangingPunct="1"/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2" y="4686156"/>
            <a:ext cx="5573483" cy="273844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51435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457200"/>
            <a:ext cx="228600" cy="46863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40005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6056313" y="77787"/>
            <a:ext cx="400050" cy="244476"/>
          </a:xfrm>
        </p:spPr>
        <p:txBody>
          <a:bodyPr/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00151"/>
            <a:ext cx="8229600" cy="3394472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827D7E-1635-48F4-8F6A-DEB80E6F59A9}" type="slidenum">
              <a:rPr lang="ar-SA"/>
              <a:pPr>
                <a:defRPr/>
              </a:pPr>
              <a:t>‹nº›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1244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05979"/>
            <a:ext cx="8229600" cy="43886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26CA54-2BD7-44F3-9599-8DBE7031A2F9}" type="slidenum">
              <a:rPr lang="ar-SA"/>
              <a:pPr>
                <a:defRPr/>
              </a:pPr>
              <a:t>‹nº›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299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171450"/>
            <a:ext cx="8153400" cy="742950"/>
          </a:xfrm>
        </p:spPr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37185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1" y="2057400"/>
            <a:ext cx="7123113" cy="1254919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314450"/>
            <a:ext cx="1295400" cy="526257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192175"/>
            <a:ext cx="3886200" cy="3429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192175"/>
            <a:ext cx="3886200" cy="3429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endParaRPr lang="en-US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04787"/>
            <a:ext cx="8153400" cy="652463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1828800"/>
            <a:ext cx="3886200" cy="268605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1828800"/>
            <a:ext cx="3886200" cy="268605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endParaRPr lang="en-US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314450"/>
            <a:ext cx="3886200" cy="48006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314450"/>
            <a:ext cx="3886200" cy="48006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04787"/>
            <a:ext cx="8077200" cy="652463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314450"/>
            <a:ext cx="1600200" cy="325755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314450"/>
            <a:ext cx="6400800" cy="33147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3429000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3497580"/>
            <a:ext cx="1463040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3490722"/>
            <a:ext cx="7598664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3486150"/>
            <a:ext cx="7315200" cy="51435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515035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3844"/>
          </a:xfrm>
        </p:spPr>
        <p:txBody>
          <a:bodyPr rtlCol="0"/>
          <a:lstStyle/>
          <a:p>
            <a:pPr eaLnBrk="1" latinLnBrk="0" hangingPunct="1"/>
            <a:endParaRPr lang="en-US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3500437"/>
            <a:ext cx="1447800" cy="497684"/>
          </a:xfrm>
        </p:spPr>
        <p:txBody>
          <a:bodyPr rtlCol="0"/>
          <a:lstStyle>
            <a:lvl1pPr>
              <a:defRPr sz="2800"/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4686155"/>
            <a:ext cx="4572000" cy="273844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3426714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171450"/>
            <a:ext cx="8153400" cy="74295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200150"/>
            <a:ext cx="8153400" cy="339471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1" y="4686155"/>
            <a:ext cx="5421083" cy="273844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tângulo 6"/>
          <p:cNvSpPr/>
          <p:nvPr/>
        </p:nvSpPr>
        <p:spPr bwMode="white">
          <a:xfrm>
            <a:off x="0" y="925830"/>
            <a:ext cx="9144000" cy="2400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960120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960120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954167"/>
            <a:ext cx="533400" cy="183357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ctrTitle"/>
          </p:nvPr>
        </p:nvSpPr>
        <p:spPr>
          <a:xfrm>
            <a:off x="369350" y="323475"/>
            <a:ext cx="8520599" cy="1705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pt-BR" dirty="0"/>
              <a:t>Inferência Estatística</a:t>
            </a:r>
            <a:endParaRPr lang="en" dirty="0">
              <a:solidFill>
                <a:srgbClr val="00997D"/>
              </a:solidFill>
            </a:endParaRPr>
          </a:p>
        </p:txBody>
      </p:sp>
      <p:sp>
        <p:nvSpPr>
          <p:cNvPr id="54" name="Shape 54"/>
          <p:cNvSpPr txBox="1">
            <a:spLocks noGrp="1"/>
          </p:cNvSpPr>
          <p:nvPr>
            <p:ph type="subTitle" idx="1"/>
          </p:nvPr>
        </p:nvSpPr>
        <p:spPr>
          <a:xfrm>
            <a:off x="1763688" y="2242218"/>
            <a:ext cx="5112121" cy="1841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 sz="3200" dirty="0">
                <a:solidFill>
                  <a:schemeClr val="bg1"/>
                </a:solidFill>
              </a:rPr>
              <a:t> Prof. Eduardo Bezerra</a:t>
            </a:r>
          </a:p>
          <a:p>
            <a:pPr algn="ctr" rtl="0">
              <a:spcBef>
                <a:spcPts val="0"/>
              </a:spcBef>
              <a:buNone/>
            </a:pPr>
            <a:r>
              <a:rPr lang="en" sz="3200" dirty="0">
                <a:solidFill>
                  <a:schemeClr val="bg1"/>
                </a:solidFill>
              </a:rPr>
              <a:t>(CEFET/RJ)</a:t>
            </a:r>
          </a:p>
          <a:p>
            <a:pPr algn="ctr" rtl="0">
              <a:spcBef>
                <a:spcPts val="0"/>
              </a:spcBef>
              <a:buNone/>
            </a:pPr>
            <a:r>
              <a:rPr lang="en" sz="2400" dirty="0">
                <a:solidFill>
                  <a:schemeClr val="bg1"/>
                </a:solidFill>
              </a:rPr>
              <a:t>ebezerra@cefet-rj.br</a:t>
            </a:r>
            <a:endParaRPr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4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080331474"/>
              </p:ext>
            </p:extLst>
          </p:nvPr>
        </p:nvGraphicFramePr>
        <p:xfrm>
          <a:off x="1600200" y="1347614"/>
          <a:ext cx="6038405" cy="36408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-19050"/>
            <a:ext cx="9144000" cy="857250"/>
          </a:xfrm>
        </p:spPr>
        <p:txBody>
          <a:bodyPr/>
          <a:lstStyle/>
          <a:p>
            <a:pPr eaLnBrk="1" hangingPunct="1">
              <a:defRPr/>
            </a:pPr>
            <a:r>
              <a:rPr lang="pt-BR" dirty="0">
                <a:latin typeface="Arial" pitchFamily="34" charset="0"/>
              </a:rPr>
              <a:t>Correlação Positiva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5986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Line 3"/>
          <p:cNvSpPr>
            <a:spLocks noChangeShapeType="1"/>
          </p:cNvSpPr>
          <p:nvPr/>
        </p:nvSpPr>
        <p:spPr bwMode="auto">
          <a:xfrm>
            <a:off x="1981200" y="2057400"/>
            <a:ext cx="0" cy="2228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>
            <a:off x="1981200" y="4286250"/>
            <a:ext cx="579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152400" y="2686050"/>
            <a:ext cx="170591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rtl="0"/>
            <a:r>
              <a:rPr lang="pt-BR" altLang="pt-BR" sz="2000" dirty="0">
                <a:latin typeface="Times"/>
              </a:rPr>
              <a:t>Confiabilidade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4038600" y="4457700"/>
            <a:ext cx="166423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rtl="0"/>
            <a:r>
              <a:rPr lang="pt-BR" altLang="pt-BR" sz="2000" dirty="0">
                <a:latin typeface="Times"/>
              </a:rPr>
              <a:t>Idade do carro</a:t>
            </a:r>
          </a:p>
        </p:txBody>
      </p:sp>
      <p:sp>
        <p:nvSpPr>
          <p:cNvPr id="26631" name="Oval 7"/>
          <p:cNvSpPr>
            <a:spLocks noChangeArrowheads="1"/>
          </p:cNvSpPr>
          <p:nvPr/>
        </p:nvSpPr>
        <p:spPr bwMode="auto">
          <a:xfrm>
            <a:off x="2438400" y="3257550"/>
            <a:ext cx="76200" cy="571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pt-BR"/>
          </a:p>
        </p:txBody>
      </p:sp>
      <p:sp>
        <p:nvSpPr>
          <p:cNvPr id="26632" name="Oval 8"/>
          <p:cNvSpPr>
            <a:spLocks noChangeArrowheads="1"/>
          </p:cNvSpPr>
          <p:nvPr/>
        </p:nvSpPr>
        <p:spPr bwMode="auto">
          <a:xfrm>
            <a:off x="2819400" y="2571750"/>
            <a:ext cx="76200" cy="571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pt-BR"/>
          </a:p>
        </p:txBody>
      </p:sp>
      <p:sp>
        <p:nvSpPr>
          <p:cNvPr id="26633" name="Oval 9"/>
          <p:cNvSpPr>
            <a:spLocks noChangeArrowheads="1"/>
          </p:cNvSpPr>
          <p:nvPr/>
        </p:nvSpPr>
        <p:spPr bwMode="auto">
          <a:xfrm>
            <a:off x="3352800" y="3086100"/>
            <a:ext cx="76200" cy="571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pt-BR"/>
          </a:p>
        </p:txBody>
      </p:sp>
      <p:sp>
        <p:nvSpPr>
          <p:cNvPr id="26634" name="Oval 10"/>
          <p:cNvSpPr>
            <a:spLocks noChangeArrowheads="1"/>
          </p:cNvSpPr>
          <p:nvPr/>
        </p:nvSpPr>
        <p:spPr bwMode="auto">
          <a:xfrm>
            <a:off x="3962400" y="2800350"/>
            <a:ext cx="76200" cy="571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pt-BR"/>
          </a:p>
        </p:txBody>
      </p:sp>
      <p:sp>
        <p:nvSpPr>
          <p:cNvPr id="26635" name="Oval 11"/>
          <p:cNvSpPr>
            <a:spLocks noChangeArrowheads="1"/>
          </p:cNvSpPr>
          <p:nvPr/>
        </p:nvSpPr>
        <p:spPr bwMode="auto">
          <a:xfrm>
            <a:off x="3657600" y="3314700"/>
            <a:ext cx="76200" cy="571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pt-BR"/>
          </a:p>
        </p:txBody>
      </p:sp>
      <p:sp>
        <p:nvSpPr>
          <p:cNvPr id="26636" name="Oval 12"/>
          <p:cNvSpPr>
            <a:spLocks noChangeArrowheads="1"/>
          </p:cNvSpPr>
          <p:nvPr/>
        </p:nvSpPr>
        <p:spPr bwMode="auto">
          <a:xfrm>
            <a:off x="3581400" y="2857500"/>
            <a:ext cx="76200" cy="571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pt-BR"/>
          </a:p>
        </p:txBody>
      </p:sp>
      <p:sp>
        <p:nvSpPr>
          <p:cNvPr id="26637" name="Oval 13"/>
          <p:cNvSpPr>
            <a:spLocks noChangeArrowheads="1"/>
          </p:cNvSpPr>
          <p:nvPr/>
        </p:nvSpPr>
        <p:spPr bwMode="auto">
          <a:xfrm>
            <a:off x="4191000" y="3028950"/>
            <a:ext cx="76200" cy="571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pt-BR"/>
          </a:p>
        </p:txBody>
      </p:sp>
      <p:sp>
        <p:nvSpPr>
          <p:cNvPr id="26638" name="Oval 14"/>
          <p:cNvSpPr>
            <a:spLocks noChangeArrowheads="1"/>
          </p:cNvSpPr>
          <p:nvPr/>
        </p:nvSpPr>
        <p:spPr bwMode="auto">
          <a:xfrm>
            <a:off x="4267200" y="3429000"/>
            <a:ext cx="76200" cy="571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pt-BR"/>
          </a:p>
        </p:txBody>
      </p:sp>
      <p:sp>
        <p:nvSpPr>
          <p:cNvPr id="26639" name="Oval 15"/>
          <p:cNvSpPr>
            <a:spLocks noChangeArrowheads="1"/>
          </p:cNvSpPr>
          <p:nvPr/>
        </p:nvSpPr>
        <p:spPr bwMode="auto">
          <a:xfrm>
            <a:off x="4953000" y="3714750"/>
            <a:ext cx="76200" cy="571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pt-BR"/>
          </a:p>
        </p:txBody>
      </p:sp>
      <p:sp>
        <p:nvSpPr>
          <p:cNvPr id="26640" name="Oval 16"/>
          <p:cNvSpPr>
            <a:spLocks noChangeArrowheads="1"/>
          </p:cNvSpPr>
          <p:nvPr/>
        </p:nvSpPr>
        <p:spPr bwMode="auto">
          <a:xfrm>
            <a:off x="2286000" y="2571750"/>
            <a:ext cx="76200" cy="571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pt-BR"/>
          </a:p>
        </p:txBody>
      </p:sp>
      <p:sp>
        <p:nvSpPr>
          <p:cNvPr id="26641" name="Oval 17"/>
          <p:cNvSpPr>
            <a:spLocks noChangeArrowheads="1"/>
          </p:cNvSpPr>
          <p:nvPr/>
        </p:nvSpPr>
        <p:spPr bwMode="auto">
          <a:xfrm>
            <a:off x="4572000" y="3600450"/>
            <a:ext cx="76200" cy="571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pt-BR"/>
          </a:p>
        </p:txBody>
      </p:sp>
      <p:sp>
        <p:nvSpPr>
          <p:cNvPr id="26642" name="Oval 18"/>
          <p:cNvSpPr>
            <a:spLocks noChangeArrowheads="1"/>
          </p:cNvSpPr>
          <p:nvPr/>
        </p:nvSpPr>
        <p:spPr bwMode="auto">
          <a:xfrm>
            <a:off x="4724400" y="3371850"/>
            <a:ext cx="76200" cy="571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pt-BR"/>
          </a:p>
        </p:txBody>
      </p:sp>
      <p:sp>
        <p:nvSpPr>
          <p:cNvPr id="26643" name="Oval 19"/>
          <p:cNvSpPr>
            <a:spLocks noChangeArrowheads="1"/>
          </p:cNvSpPr>
          <p:nvPr/>
        </p:nvSpPr>
        <p:spPr bwMode="auto">
          <a:xfrm>
            <a:off x="5257800" y="3543300"/>
            <a:ext cx="76200" cy="571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pt-BR"/>
          </a:p>
        </p:txBody>
      </p:sp>
      <p:sp>
        <p:nvSpPr>
          <p:cNvPr id="26644" name="Oval 20"/>
          <p:cNvSpPr>
            <a:spLocks noChangeArrowheads="1"/>
          </p:cNvSpPr>
          <p:nvPr/>
        </p:nvSpPr>
        <p:spPr bwMode="auto">
          <a:xfrm>
            <a:off x="6629400" y="4000500"/>
            <a:ext cx="76200" cy="571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pt-BR"/>
          </a:p>
        </p:txBody>
      </p:sp>
      <p:sp>
        <p:nvSpPr>
          <p:cNvPr id="26645" name="Oval 21"/>
          <p:cNvSpPr>
            <a:spLocks noChangeArrowheads="1"/>
          </p:cNvSpPr>
          <p:nvPr/>
        </p:nvSpPr>
        <p:spPr bwMode="auto">
          <a:xfrm>
            <a:off x="5715000" y="3657600"/>
            <a:ext cx="76200" cy="571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pt-BR"/>
          </a:p>
        </p:txBody>
      </p:sp>
      <p:sp>
        <p:nvSpPr>
          <p:cNvPr id="26646" name="Oval 22"/>
          <p:cNvSpPr>
            <a:spLocks noChangeArrowheads="1"/>
          </p:cNvSpPr>
          <p:nvPr/>
        </p:nvSpPr>
        <p:spPr bwMode="auto">
          <a:xfrm>
            <a:off x="5486400" y="3429000"/>
            <a:ext cx="76200" cy="571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pt-BR"/>
          </a:p>
        </p:txBody>
      </p:sp>
      <p:sp>
        <p:nvSpPr>
          <p:cNvPr id="26647" name="Oval 23"/>
          <p:cNvSpPr>
            <a:spLocks noChangeArrowheads="1"/>
          </p:cNvSpPr>
          <p:nvPr/>
        </p:nvSpPr>
        <p:spPr bwMode="auto">
          <a:xfrm>
            <a:off x="5791200" y="3371850"/>
            <a:ext cx="76200" cy="571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pt-BR"/>
          </a:p>
        </p:txBody>
      </p:sp>
      <p:sp>
        <p:nvSpPr>
          <p:cNvPr id="26648" name="Oval 24"/>
          <p:cNvSpPr>
            <a:spLocks noChangeArrowheads="1"/>
          </p:cNvSpPr>
          <p:nvPr/>
        </p:nvSpPr>
        <p:spPr bwMode="auto">
          <a:xfrm>
            <a:off x="5943600" y="3771900"/>
            <a:ext cx="76200" cy="571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pt-BR"/>
          </a:p>
        </p:txBody>
      </p:sp>
      <p:sp>
        <p:nvSpPr>
          <p:cNvPr id="26649" name="Oval 25"/>
          <p:cNvSpPr>
            <a:spLocks noChangeArrowheads="1"/>
          </p:cNvSpPr>
          <p:nvPr/>
        </p:nvSpPr>
        <p:spPr bwMode="auto">
          <a:xfrm>
            <a:off x="6629400" y="3829050"/>
            <a:ext cx="76200" cy="571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pt-BR"/>
          </a:p>
        </p:txBody>
      </p:sp>
      <p:sp>
        <p:nvSpPr>
          <p:cNvPr id="26650" name="Oval 26"/>
          <p:cNvSpPr>
            <a:spLocks noChangeArrowheads="1"/>
          </p:cNvSpPr>
          <p:nvPr/>
        </p:nvSpPr>
        <p:spPr bwMode="auto">
          <a:xfrm>
            <a:off x="6324600" y="3657600"/>
            <a:ext cx="76200" cy="571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pt-BR"/>
          </a:p>
        </p:txBody>
      </p:sp>
      <p:sp>
        <p:nvSpPr>
          <p:cNvPr id="26651" name="Oval 27"/>
          <p:cNvSpPr>
            <a:spLocks noChangeArrowheads="1"/>
          </p:cNvSpPr>
          <p:nvPr/>
        </p:nvSpPr>
        <p:spPr bwMode="auto">
          <a:xfrm>
            <a:off x="2438400" y="2343150"/>
            <a:ext cx="76200" cy="571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pt-BR"/>
          </a:p>
        </p:txBody>
      </p:sp>
      <p:sp>
        <p:nvSpPr>
          <p:cNvPr id="26652" name="Oval 28"/>
          <p:cNvSpPr>
            <a:spLocks noChangeArrowheads="1"/>
          </p:cNvSpPr>
          <p:nvPr/>
        </p:nvSpPr>
        <p:spPr bwMode="auto">
          <a:xfrm>
            <a:off x="2590800" y="2857500"/>
            <a:ext cx="76200" cy="571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pt-BR"/>
          </a:p>
        </p:txBody>
      </p:sp>
      <p:sp>
        <p:nvSpPr>
          <p:cNvPr id="26653" name="Oval 29"/>
          <p:cNvSpPr>
            <a:spLocks noChangeArrowheads="1"/>
          </p:cNvSpPr>
          <p:nvPr/>
        </p:nvSpPr>
        <p:spPr bwMode="auto">
          <a:xfrm>
            <a:off x="3200400" y="2857500"/>
            <a:ext cx="76200" cy="571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pt-BR"/>
          </a:p>
        </p:txBody>
      </p:sp>
      <p:sp>
        <p:nvSpPr>
          <p:cNvPr id="26654" name="Oval 30"/>
          <p:cNvSpPr>
            <a:spLocks noChangeArrowheads="1"/>
          </p:cNvSpPr>
          <p:nvPr/>
        </p:nvSpPr>
        <p:spPr bwMode="auto">
          <a:xfrm>
            <a:off x="4114800" y="3314700"/>
            <a:ext cx="76200" cy="571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pt-BR"/>
          </a:p>
        </p:txBody>
      </p:sp>
      <p:sp>
        <p:nvSpPr>
          <p:cNvPr id="26655" name="Oval 31"/>
          <p:cNvSpPr>
            <a:spLocks noChangeArrowheads="1"/>
          </p:cNvSpPr>
          <p:nvPr/>
        </p:nvSpPr>
        <p:spPr bwMode="auto">
          <a:xfrm>
            <a:off x="4876800" y="3086100"/>
            <a:ext cx="76200" cy="571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pt-BR"/>
          </a:p>
        </p:txBody>
      </p:sp>
      <p:sp>
        <p:nvSpPr>
          <p:cNvPr id="26656" name="Oval 32"/>
          <p:cNvSpPr>
            <a:spLocks noChangeArrowheads="1"/>
          </p:cNvSpPr>
          <p:nvPr/>
        </p:nvSpPr>
        <p:spPr bwMode="auto">
          <a:xfrm>
            <a:off x="5410200" y="3200400"/>
            <a:ext cx="76200" cy="571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pt-BR"/>
          </a:p>
        </p:txBody>
      </p:sp>
      <p:sp>
        <p:nvSpPr>
          <p:cNvPr id="26657" name="Oval 33"/>
          <p:cNvSpPr>
            <a:spLocks noChangeArrowheads="1"/>
          </p:cNvSpPr>
          <p:nvPr/>
        </p:nvSpPr>
        <p:spPr bwMode="auto">
          <a:xfrm>
            <a:off x="2895600" y="2971800"/>
            <a:ext cx="76200" cy="571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pt-BR"/>
          </a:p>
        </p:txBody>
      </p:sp>
      <p:sp>
        <p:nvSpPr>
          <p:cNvPr id="26658" name="Oval 34"/>
          <p:cNvSpPr>
            <a:spLocks noChangeArrowheads="1"/>
          </p:cNvSpPr>
          <p:nvPr/>
        </p:nvSpPr>
        <p:spPr bwMode="auto">
          <a:xfrm>
            <a:off x="4419600" y="3143250"/>
            <a:ext cx="76200" cy="571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pt-BR"/>
          </a:p>
        </p:txBody>
      </p:sp>
      <p:sp>
        <p:nvSpPr>
          <p:cNvPr id="37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-19050"/>
            <a:ext cx="9144000" cy="857250"/>
          </a:xfrm>
        </p:spPr>
        <p:txBody>
          <a:bodyPr/>
          <a:lstStyle/>
          <a:p>
            <a:pPr>
              <a:defRPr/>
            </a:pPr>
            <a:r>
              <a:rPr lang="pt-BR" dirty="0">
                <a:latin typeface="Arial" pitchFamily="34" charset="0"/>
              </a:rPr>
              <a:t>Correlação Negativa</a:t>
            </a:r>
          </a:p>
        </p:txBody>
      </p:sp>
    </p:spTree>
    <p:extLst>
      <p:ext uri="{BB962C8B-B14F-4D97-AF65-F5344CB8AC3E}">
        <p14:creationId xmlns:p14="http://schemas.microsoft.com/office/powerpoint/2010/main" val="2409398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pt-BR" sz="3600" dirty="0">
                <a:latin typeface="Arial" pitchFamily="34" charset="0"/>
              </a:rPr>
              <a:t>Correlação Inexistente</a:t>
            </a:r>
            <a:endParaRPr lang="pt-BR" dirty="0"/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1" y="1228725"/>
            <a:ext cx="5953125" cy="357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0127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B200914-C38B-4C79-A27E-0948977E9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Cálculo de correlações com R</a:t>
            </a:r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="" xmlns:a16="http://schemas.microsoft.com/office/drawing/2014/main" id="{563528AF-1C06-429C-9FB7-172673D18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13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C9E7E11E-DAEC-4EA6-80A7-ACF00031819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 vert="horz" anchor="t">
            <a:normAutofit/>
          </a:bodyPr>
          <a:lstStyle/>
          <a:p>
            <a:endParaRPr lang="pt-BR" dirty="0"/>
          </a:p>
        </p:txBody>
      </p:sp>
      <p:pic>
        <p:nvPicPr>
          <p:cNvPr id="7" name="Imagem 7" descr="Uma imagem contendo captura de tela&#10;&#10;Descrição gerada com muito alta confiança">
            <a:extLst>
              <a:ext uri="{FF2B5EF4-FFF2-40B4-BE49-F238E27FC236}">
                <a16:creationId xmlns="" xmlns:a16="http://schemas.microsoft.com/office/drawing/2014/main" id="{E6C34416-BB91-41FF-8EF6-DFF2D75872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8613" y="2116142"/>
            <a:ext cx="4384140" cy="1856173"/>
          </a:xfrm>
          <a:prstGeom prst="rect">
            <a:avLst/>
          </a:prstGeom>
        </p:spPr>
      </p:pic>
      <p:pic>
        <p:nvPicPr>
          <p:cNvPr id="9" name="Imagem 9">
            <a:extLst>
              <a:ext uri="{FF2B5EF4-FFF2-40B4-BE49-F238E27FC236}">
                <a16:creationId xmlns="" xmlns:a16="http://schemas.microsoft.com/office/drawing/2014/main" id="{B2AB79C9-B88C-48EE-976F-BD4269C1A5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9162" y="1455062"/>
            <a:ext cx="2371725" cy="400050"/>
          </a:xfrm>
          <a:prstGeom prst="rect">
            <a:avLst/>
          </a:prstGeom>
        </p:spPr>
      </p:pic>
      <p:sp>
        <p:nvSpPr>
          <p:cNvPr id="12" name="CaixaDeTexto 11">
            <a:extLst>
              <a:ext uri="{FF2B5EF4-FFF2-40B4-BE49-F238E27FC236}">
                <a16:creationId xmlns="" xmlns:a16="http://schemas.microsoft.com/office/drawing/2014/main" id="{8DCCC952-3F54-433E-A1D9-410C9253F47B}"/>
              </a:ext>
            </a:extLst>
          </p:cNvPr>
          <p:cNvSpPr txBox="1"/>
          <p:nvPr/>
        </p:nvSpPr>
        <p:spPr>
          <a:xfrm>
            <a:off x="1301434" y="4323595"/>
            <a:ext cx="6518495" cy="584775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dirty="0" err="1">
                <a:solidFill>
                  <a:srgbClr val="0000FF"/>
                </a:solidFill>
              </a:rPr>
              <a:t>cor</a:t>
            </a:r>
            <a:r>
              <a:rPr lang="en-US" sz="1600" dirty="0">
                <a:solidFill>
                  <a:srgbClr val="0000FF"/>
                </a:solidFill>
              </a:rPr>
              <a:t>(</a:t>
            </a:r>
            <a:r>
              <a:rPr lang="en-US" sz="1600" dirty="0" err="1">
                <a:solidFill>
                  <a:srgbClr val="0000FF"/>
                </a:solidFill>
              </a:rPr>
              <a:t>mtcars</a:t>
            </a:r>
            <a:r>
              <a:rPr lang="en-US" sz="1600" dirty="0">
                <a:solidFill>
                  <a:srgbClr val="0000FF"/>
                </a:solidFill>
              </a:rPr>
              <a:t>[c(1,3)], use="</a:t>
            </a:r>
            <a:r>
              <a:rPr lang="en-US" sz="1600" dirty="0" err="1">
                <a:solidFill>
                  <a:srgbClr val="0000FF"/>
                </a:solidFill>
              </a:rPr>
              <a:t>complete.obs</a:t>
            </a:r>
            <a:r>
              <a:rPr lang="en-US" sz="1600" dirty="0">
                <a:solidFill>
                  <a:srgbClr val="0000FF"/>
                </a:solidFill>
              </a:rPr>
              <a:t>", method="spearman")</a:t>
            </a:r>
            <a:endParaRPr lang="en-US" sz="1600" dirty="0"/>
          </a:p>
          <a:p>
            <a:r>
              <a:rPr lang="en-US" sz="1600" dirty="0" err="1">
                <a:solidFill>
                  <a:srgbClr val="0000FF"/>
                </a:solidFill>
                <a:latin typeface="Consolas"/>
              </a:rPr>
              <a:t>cor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(</a:t>
            </a:r>
            <a:r>
              <a:rPr lang="en-US" sz="1600" dirty="0" err="1">
                <a:solidFill>
                  <a:srgbClr val="0000FF"/>
                </a:solidFill>
                <a:latin typeface="Consolas"/>
              </a:rPr>
              <a:t>mtcars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[c(1,3)], use="</a:t>
            </a:r>
            <a:r>
              <a:rPr lang="en-US" sz="1600" dirty="0" err="1">
                <a:solidFill>
                  <a:srgbClr val="0000FF"/>
                </a:solidFill>
                <a:latin typeface="Consolas"/>
              </a:rPr>
              <a:t>complete.obs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", method="</a:t>
            </a:r>
            <a:r>
              <a:rPr lang="en-US" sz="1600" dirty="0" err="1">
                <a:solidFill>
                  <a:srgbClr val="0000FF"/>
                </a:solidFill>
                <a:latin typeface="Consolas"/>
              </a:rPr>
              <a:t>pearson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")</a:t>
            </a: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21948816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/>
              <a:t>Coeficiente de Correlação Simples (</a:t>
            </a:r>
            <a:r>
              <a:rPr lang="el-GR" sz="3600" i="1" dirty="0"/>
              <a:t>ρ</a:t>
            </a:r>
            <a:r>
              <a:rPr lang="el-GR" sz="3600" dirty="0">
                <a:latin typeface="Calibri"/>
                <a:cs typeface="Calibri"/>
              </a:rPr>
              <a:t> </a:t>
            </a:r>
            <a:r>
              <a:rPr lang="el-GR" sz="3600" dirty="0" err="1">
                <a:latin typeface="Calibri"/>
                <a:cs typeface="Calibri"/>
              </a:rPr>
              <a:t>ou</a:t>
            </a:r>
            <a:r>
              <a:rPr lang="el-GR" sz="3600" dirty="0">
                <a:latin typeface="Calibri"/>
                <a:cs typeface="Calibri"/>
              </a:rPr>
              <a:t> </a:t>
            </a:r>
            <a:r>
              <a:rPr lang="el-GR" sz="3600" i="1" dirty="0">
                <a:latin typeface="Calibri"/>
                <a:cs typeface="Calibri"/>
              </a:rPr>
              <a:t>r</a:t>
            </a:r>
            <a:r>
              <a:rPr lang="pt-BR" sz="3600" dirty="0"/>
              <a:t>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vert="horz" anchor="t">
            <a:normAutofit/>
          </a:bodyPr>
          <a:lstStyle/>
          <a:p>
            <a:r>
              <a:rPr lang="pt-BR" sz="2800" dirty="0"/>
              <a:t>Outro nome: </a:t>
            </a:r>
            <a:r>
              <a:rPr lang="pt-BR" sz="2800" i="1" dirty="0"/>
              <a:t>Coeficiente de Correlação de Pearson</a:t>
            </a:r>
          </a:p>
          <a:p>
            <a:r>
              <a:rPr lang="pt-BR" sz="2800" dirty="0"/>
              <a:t>Mede a </a:t>
            </a:r>
            <a:r>
              <a:rPr lang="pt-BR" sz="2800" dirty="0">
                <a:solidFill>
                  <a:srgbClr val="FF0000"/>
                </a:solidFill>
              </a:rPr>
              <a:t>natureza</a:t>
            </a:r>
            <a:r>
              <a:rPr lang="pt-BR" sz="2800" dirty="0"/>
              <a:t> e a </a:t>
            </a:r>
            <a:r>
              <a:rPr lang="pt-BR" sz="2800" dirty="0">
                <a:solidFill>
                  <a:srgbClr val="FF0000"/>
                </a:solidFill>
              </a:rPr>
              <a:t>força</a:t>
            </a:r>
            <a:r>
              <a:rPr lang="pt-BR" sz="2800" dirty="0"/>
              <a:t> da relação entre duas variáveis do tipo </a:t>
            </a:r>
            <a:r>
              <a:rPr lang="pt-BR" sz="2800" dirty="0">
                <a:solidFill>
                  <a:srgbClr val="FF0000"/>
                </a:solidFill>
              </a:rPr>
              <a:t>quantitativo</a:t>
            </a:r>
            <a:r>
              <a:rPr lang="pt-BR" sz="2800" dirty="0"/>
              <a:t>. </a:t>
            </a:r>
          </a:p>
          <a:p>
            <a:r>
              <a:rPr lang="pt-BR" sz="2800" dirty="0"/>
              <a:t>O </a:t>
            </a:r>
            <a:r>
              <a:rPr lang="pt-BR" sz="2800" dirty="0">
                <a:solidFill>
                  <a:srgbClr val="FF0000"/>
                </a:solidFill>
              </a:rPr>
              <a:t>sinal</a:t>
            </a:r>
            <a:r>
              <a:rPr lang="pt-BR" sz="2800" dirty="0"/>
              <a:t> de </a:t>
            </a:r>
            <a:r>
              <a:rPr lang="el-GR" sz="2800" i="1" dirty="0"/>
              <a:t>ρ</a:t>
            </a:r>
            <a:r>
              <a:rPr lang="pt-BR" sz="2800" dirty="0"/>
              <a:t> denota a natureza da associação entre as variáveis</a:t>
            </a:r>
          </a:p>
          <a:p>
            <a:r>
              <a:rPr lang="pt-BR" sz="2800" dirty="0"/>
              <a:t>O </a:t>
            </a:r>
            <a:r>
              <a:rPr lang="pt-BR" sz="2800" dirty="0">
                <a:solidFill>
                  <a:srgbClr val="FF0000"/>
                </a:solidFill>
              </a:rPr>
              <a:t>valor</a:t>
            </a:r>
            <a:r>
              <a:rPr lang="pt-BR" sz="2800" dirty="0"/>
              <a:t> de </a:t>
            </a:r>
            <a:r>
              <a:rPr lang="el-GR" sz="2800" i="1" dirty="0"/>
              <a:t>ρ</a:t>
            </a:r>
            <a:r>
              <a:rPr lang="pt-BR" sz="2800" dirty="0"/>
              <a:t> denota a força da associação.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pPr>
              <a:defRPr/>
            </a:pPr>
            <a:fld id="{529FA7E6-6E6F-4B77-AE36-D459A899DDD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8193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Interpretação do sinal de </a:t>
            </a:r>
            <a:r>
              <a:rPr lang="pt-BR" dirty="0">
                <a:latin typeface="Tw Cen MT"/>
              </a:rPr>
              <a:t>(</a:t>
            </a:r>
            <a:r>
              <a:rPr lang="el-GR" i="1" dirty="0"/>
              <a:t>ρ</a:t>
            </a:r>
            <a:r>
              <a:rPr lang="el-GR" i="1" dirty="0">
                <a:latin typeface="Calibri"/>
                <a:cs typeface="Calibri"/>
              </a:rPr>
              <a:t> </a:t>
            </a:r>
            <a:r>
              <a:rPr lang="el-GR" i="1" dirty="0" err="1">
                <a:latin typeface="Calibri"/>
                <a:cs typeface="Calibri"/>
              </a:rPr>
              <a:t>ou</a:t>
            </a:r>
            <a:r>
              <a:rPr lang="el-GR" i="1" dirty="0">
                <a:latin typeface="Calibri"/>
                <a:cs typeface="Calibri"/>
              </a:rPr>
              <a:t> r)</a:t>
            </a:r>
            <a:endParaRPr lang="pt-BR" i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vert="horz" anchor="t">
            <a:normAutofit/>
          </a:bodyPr>
          <a:lstStyle/>
          <a:p>
            <a:r>
              <a:rPr lang="pt-BR" sz="2800" dirty="0"/>
              <a:t>Sinal </a:t>
            </a:r>
            <a:r>
              <a:rPr lang="pt-BR" sz="2800" dirty="0">
                <a:solidFill>
                  <a:srgbClr val="FF0000"/>
                </a:solidFill>
              </a:rPr>
              <a:t>positivo</a:t>
            </a:r>
            <a:r>
              <a:rPr lang="pt-BR" sz="2800" dirty="0"/>
              <a:t>: a relação é direta (um aumento em uma variável está associado com o aumento na outra variável, e uma diminuição em uma variável está associado com a diminuição da outra)</a:t>
            </a:r>
          </a:p>
          <a:p>
            <a:r>
              <a:rPr lang="pt-BR" sz="2800" dirty="0"/>
              <a:t>Sinal </a:t>
            </a:r>
            <a:r>
              <a:rPr lang="pt-BR" sz="2800" dirty="0">
                <a:solidFill>
                  <a:srgbClr val="FF0000"/>
                </a:solidFill>
              </a:rPr>
              <a:t>negativo</a:t>
            </a:r>
            <a:r>
              <a:rPr lang="pt-BR" sz="2800" dirty="0"/>
              <a:t>: relação é inversa (i.e., um aumento em uma variável está associado com a diminuição na outra variável)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pPr>
              <a:defRPr/>
            </a:pPr>
            <a:fld id="{529FA7E6-6E6F-4B77-AE36-D459A899DDD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7950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Valor de </a:t>
            </a:r>
            <a:r>
              <a:rPr lang="el-GR" i="1" dirty="0"/>
              <a:t>ρ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/>
              <a:t>O valor de </a:t>
            </a:r>
            <a:r>
              <a:rPr lang="el-GR" sz="2800" dirty="0"/>
              <a:t>ρ</a:t>
            </a:r>
            <a:r>
              <a:rPr lang="pt-BR" sz="2800" dirty="0"/>
              <a:t> varia no intervalo [-1, +1] e denota a força da relação, conforme ilustrado abaixo.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pPr>
              <a:defRPr/>
            </a:pPr>
            <a:fld id="{529FA7E6-6E6F-4B77-AE36-D459A899DDD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900114" y="3003947"/>
            <a:ext cx="7488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6" name="Line 8"/>
          <p:cNvSpPr>
            <a:spLocks noChangeShapeType="1"/>
          </p:cNvSpPr>
          <p:nvPr/>
        </p:nvSpPr>
        <p:spPr bwMode="auto">
          <a:xfrm>
            <a:off x="900113" y="2950369"/>
            <a:ext cx="0" cy="2155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7" name="Line 9"/>
          <p:cNvSpPr>
            <a:spLocks noChangeShapeType="1"/>
          </p:cNvSpPr>
          <p:nvPr/>
        </p:nvSpPr>
        <p:spPr bwMode="auto">
          <a:xfrm>
            <a:off x="8388350" y="2950369"/>
            <a:ext cx="0" cy="2155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" name="Line 10"/>
          <p:cNvSpPr>
            <a:spLocks noChangeShapeType="1"/>
          </p:cNvSpPr>
          <p:nvPr/>
        </p:nvSpPr>
        <p:spPr bwMode="auto">
          <a:xfrm>
            <a:off x="4484688" y="2907506"/>
            <a:ext cx="0" cy="2155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" name="Line 11"/>
          <p:cNvSpPr>
            <a:spLocks noChangeShapeType="1"/>
          </p:cNvSpPr>
          <p:nvPr/>
        </p:nvSpPr>
        <p:spPr bwMode="auto">
          <a:xfrm>
            <a:off x="2700338" y="3003947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" name="Line 12"/>
          <p:cNvSpPr>
            <a:spLocks noChangeShapeType="1"/>
          </p:cNvSpPr>
          <p:nvPr/>
        </p:nvSpPr>
        <p:spPr bwMode="auto">
          <a:xfrm>
            <a:off x="3563938" y="2950369"/>
            <a:ext cx="0" cy="10715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1" name="Line 13"/>
          <p:cNvSpPr>
            <a:spLocks noChangeShapeType="1"/>
          </p:cNvSpPr>
          <p:nvPr/>
        </p:nvSpPr>
        <p:spPr bwMode="auto">
          <a:xfrm>
            <a:off x="1763713" y="2950369"/>
            <a:ext cx="0" cy="10715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2" name="Line 15"/>
          <p:cNvSpPr>
            <a:spLocks noChangeShapeType="1"/>
          </p:cNvSpPr>
          <p:nvPr/>
        </p:nvSpPr>
        <p:spPr bwMode="auto">
          <a:xfrm>
            <a:off x="5508625" y="2950369"/>
            <a:ext cx="0" cy="10715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3" name="Line 16"/>
          <p:cNvSpPr>
            <a:spLocks noChangeShapeType="1"/>
          </p:cNvSpPr>
          <p:nvPr/>
        </p:nvSpPr>
        <p:spPr bwMode="auto">
          <a:xfrm>
            <a:off x="7308850" y="2950369"/>
            <a:ext cx="0" cy="10715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4" name="Text Box 18"/>
          <p:cNvSpPr txBox="1">
            <a:spLocks noChangeArrowheads="1"/>
          </p:cNvSpPr>
          <p:nvPr/>
        </p:nvSpPr>
        <p:spPr bwMode="auto">
          <a:xfrm>
            <a:off x="659819" y="3219822"/>
            <a:ext cx="4587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pt-BR" sz="2400" dirty="0"/>
              <a:t>-1</a:t>
            </a: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8210262" y="3233599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pt-BR" sz="2400" dirty="0"/>
              <a:t>1</a:t>
            </a:r>
          </a:p>
        </p:txBody>
      </p:sp>
      <p:sp>
        <p:nvSpPr>
          <p:cNvPr id="16" name="Text Box 21"/>
          <p:cNvSpPr txBox="1">
            <a:spLocks noChangeArrowheads="1"/>
          </p:cNvSpPr>
          <p:nvPr/>
        </p:nvSpPr>
        <p:spPr bwMode="auto">
          <a:xfrm>
            <a:off x="4311676" y="3219822"/>
            <a:ext cx="3603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pt-BR" sz="2400" dirty="0"/>
              <a:t>0</a:t>
            </a:r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3059113" y="3381375"/>
            <a:ext cx="7921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altLang="pt-BR"/>
              <a:t>-0.25</a:t>
            </a:r>
          </a:p>
        </p:txBody>
      </p:sp>
      <p:sp>
        <p:nvSpPr>
          <p:cNvPr id="18" name="Text Box 23"/>
          <p:cNvSpPr txBox="1">
            <a:spLocks noChangeArrowheads="1"/>
          </p:cNvSpPr>
          <p:nvPr/>
        </p:nvSpPr>
        <p:spPr bwMode="auto">
          <a:xfrm>
            <a:off x="1476376" y="3381375"/>
            <a:ext cx="7921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altLang="pt-BR"/>
              <a:t>-0.75</a:t>
            </a:r>
          </a:p>
        </p:txBody>
      </p:sp>
      <p:sp>
        <p:nvSpPr>
          <p:cNvPr id="19" name="Text Box 24"/>
          <p:cNvSpPr txBox="1">
            <a:spLocks noChangeArrowheads="1"/>
          </p:cNvSpPr>
          <p:nvPr/>
        </p:nvSpPr>
        <p:spPr bwMode="auto">
          <a:xfrm>
            <a:off x="7019926" y="3381375"/>
            <a:ext cx="7921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altLang="pt-BR"/>
              <a:t>0.75</a:t>
            </a:r>
          </a:p>
        </p:txBody>
      </p:sp>
      <p:sp>
        <p:nvSpPr>
          <p:cNvPr id="20" name="Text Box 25"/>
          <p:cNvSpPr txBox="1">
            <a:spLocks noChangeArrowheads="1"/>
          </p:cNvSpPr>
          <p:nvPr/>
        </p:nvSpPr>
        <p:spPr bwMode="auto">
          <a:xfrm>
            <a:off x="5292726" y="3381375"/>
            <a:ext cx="7921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altLang="pt-BR"/>
              <a:t>0.25</a:t>
            </a:r>
          </a:p>
        </p:txBody>
      </p:sp>
      <p:sp>
        <p:nvSpPr>
          <p:cNvPr id="21" name="Text Box 26"/>
          <p:cNvSpPr txBox="1">
            <a:spLocks noChangeArrowheads="1"/>
          </p:cNvSpPr>
          <p:nvPr/>
        </p:nvSpPr>
        <p:spPr bwMode="auto">
          <a:xfrm>
            <a:off x="900113" y="2518172"/>
            <a:ext cx="863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altLang="pt-BR" dirty="0"/>
              <a:t>forte</a:t>
            </a:r>
          </a:p>
        </p:txBody>
      </p:sp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7451725" y="2518172"/>
            <a:ext cx="863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altLang="pt-BR" dirty="0"/>
              <a:t>forte</a:t>
            </a:r>
          </a:p>
        </p:txBody>
      </p:sp>
      <p:sp>
        <p:nvSpPr>
          <p:cNvPr id="23" name="Text Box 28"/>
          <p:cNvSpPr txBox="1">
            <a:spLocks noChangeArrowheads="1"/>
          </p:cNvSpPr>
          <p:nvPr/>
        </p:nvSpPr>
        <p:spPr bwMode="auto">
          <a:xfrm>
            <a:off x="1908176" y="2518172"/>
            <a:ext cx="15843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pt-BR" altLang="pt-BR" dirty="0"/>
              <a:t>intermediária</a:t>
            </a:r>
          </a:p>
        </p:txBody>
      </p:sp>
      <p:sp>
        <p:nvSpPr>
          <p:cNvPr id="24" name="Text Box 29"/>
          <p:cNvSpPr txBox="1">
            <a:spLocks noChangeArrowheads="1"/>
          </p:cNvSpPr>
          <p:nvPr/>
        </p:nvSpPr>
        <p:spPr bwMode="auto">
          <a:xfrm>
            <a:off x="5795964" y="2518172"/>
            <a:ext cx="15843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pt-BR" altLang="pt-BR" dirty="0"/>
              <a:t>intermediária</a:t>
            </a:r>
          </a:p>
        </p:txBody>
      </p:sp>
      <p:sp>
        <p:nvSpPr>
          <p:cNvPr id="25" name="Text Box 30"/>
          <p:cNvSpPr txBox="1">
            <a:spLocks noChangeArrowheads="1"/>
          </p:cNvSpPr>
          <p:nvPr/>
        </p:nvSpPr>
        <p:spPr bwMode="auto">
          <a:xfrm>
            <a:off x="3635376" y="2518172"/>
            <a:ext cx="79216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pt-BR" altLang="pt-BR" dirty="0"/>
              <a:t>fraca</a:t>
            </a:r>
          </a:p>
        </p:txBody>
      </p:sp>
      <p:sp>
        <p:nvSpPr>
          <p:cNvPr id="26" name="Text Box 31"/>
          <p:cNvSpPr txBox="1">
            <a:spLocks noChangeArrowheads="1"/>
          </p:cNvSpPr>
          <p:nvPr/>
        </p:nvSpPr>
        <p:spPr bwMode="auto">
          <a:xfrm>
            <a:off x="4643438" y="2518172"/>
            <a:ext cx="79216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dirty="0"/>
              <a:t>fraca</a:t>
            </a:r>
          </a:p>
        </p:txBody>
      </p:sp>
      <p:sp>
        <p:nvSpPr>
          <p:cNvPr id="27" name="Text Box 32"/>
          <p:cNvSpPr txBox="1">
            <a:spLocks noChangeArrowheads="1"/>
          </p:cNvSpPr>
          <p:nvPr/>
        </p:nvSpPr>
        <p:spPr bwMode="auto">
          <a:xfrm>
            <a:off x="3832887" y="4456805"/>
            <a:ext cx="13684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rtl="0" eaLnBrk="1" hangingPunct="1">
              <a:spcBef>
                <a:spcPct val="50000"/>
              </a:spcBef>
            </a:pPr>
            <a:r>
              <a:rPr lang="pt-BR" altLang="pt-BR" dirty="0"/>
              <a:t>nenhuma relação</a:t>
            </a:r>
          </a:p>
        </p:txBody>
      </p:sp>
      <p:sp>
        <p:nvSpPr>
          <p:cNvPr id="28" name="Line 33"/>
          <p:cNvSpPr>
            <a:spLocks noChangeShapeType="1"/>
          </p:cNvSpPr>
          <p:nvPr/>
        </p:nvSpPr>
        <p:spPr bwMode="auto">
          <a:xfrm flipV="1">
            <a:off x="4475824" y="4130573"/>
            <a:ext cx="0" cy="32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9" name="Text Box 34"/>
          <p:cNvSpPr txBox="1">
            <a:spLocks noChangeArrowheads="1"/>
          </p:cNvSpPr>
          <p:nvPr/>
        </p:nvSpPr>
        <p:spPr bwMode="auto">
          <a:xfrm>
            <a:off x="-36512" y="4137422"/>
            <a:ext cx="108012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rtl="0" eaLnBrk="1" hangingPunct="1">
              <a:spcBef>
                <a:spcPct val="50000"/>
              </a:spcBef>
            </a:pPr>
            <a:r>
              <a:rPr lang="pt-BR" altLang="pt-BR" dirty="0"/>
              <a:t>correlação </a:t>
            </a:r>
          </a:p>
          <a:p>
            <a:pPr algn="ctr" rtl="0" eaLnBrk="1" hangingPunct="1">
              <a:spcBef>
                <a:spcPct val="50000"/>
              </a:spcBef>
            </a:pPr>
            <a:r>
              <a:rPr lang="pt-BR" altLang="pt-BR" dirty="0"/>
              <a:t>perfeita</a:t>
            </a:r>
          </a:p>
        </p:txBody>
      </p:sp>
      <p:sp>
        <p:nvSpPr>
          <p:cNvPr id="30" name="Text Box 36"/>
          <p:cNvSpPr txBox="1">
            <a:spLocks noChangeArrowheads="1"/>
          </p:cNvSpPr>
          <p:nvPr/>
        </p:nvSpPr>
        <p:spPr bwMode="auto">
          <a:xfrm>
            <a:off x="7523733" y="4137422"/>
            <a:ext cx="172878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dirty="0"/>
              <a:t>correlação perfeita</a:t>
            </a:r>
          </a:p>
        </p:txBody>
      </p:sp>
      <p:sp>
        <p:nvSpPr>
          <p:cNvPr id="31" name="Line 37"/>
          <p:cNvSpPr>
            <a:spLocks noChangeShapeType="1"/>
          </p:cNvSpPr>
          <p:nvPr/>
        </p:nvSpPr>
        <p:spPr bwMode="auto">
          <a:xfrm flipV="1">
            <a:off x="467544" y="3706417"/>
            <a:ext cx="288106" cy="37750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2" name="Line 38"/>
          <p:cNvSpPr>
            <a:spLocks noChangeShapeType="1"/>
          </p:cNvSpPr>
          <p:nvPr/>
        </p:nvSpPr>
        <p:spPr bwMode="auto">
          <a:xfrm flipV="1">
            <a:off x="8388422" y="3867894"/>
            <a:ext cx="1" cy="3600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3" name="Rectangle 39"/>
          <p:cNvSpPr>
            <a:spLocks noChangeArrowheads="1"/>
          </p:cNvSpPr>
          <p:nvPr/>
        </p:nvSpPr>
        <p:spPr bwMode="auto">
          <a:xfrm>
            <a:off x="4572000" y="3770537"/>
            <a:ext cx="3744415" cy="26908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pt-BR" altLang="pt-BR" dirty="0"/>
              <a:t>direta</a:t>
            </a:r>
          </a:p>
        </p:txBody>
      </p:sp>
      <p:sp>
        <p:nvSpPr>
          <p:cNvPr id="34" name="Rectangle 40"/>
          <p:cNvSpPr>
            <a:spLocks noChangeArrowheads="1"/>
          </p:cNvSpPr>
          <p:nvPr/>
        </p:nvSpPr>
        <p:spPr bwMode="auto">
          <a:xfrm>
            <a:off x="827088" y="3759994"/>
            <a:ext cx="3528888" cy="26908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pt-BR" altLang="pt-BR" dirty="0"/>
              <a:t>inversa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352701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Exemplo</a:t>
            </a:r>
            <a:endParaRPr lang="en-US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17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51554" name="Picture 2" descr="https://upload.wikimedia.org/wikipedia/commons/thumb/3/34/Correlation_coefficient.png/400px-Correlation_coefficien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91680" y="1563638"/>
            <a:ext cx="5343578" cy="29523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Como </a:t>
            </a:r>
            <a:r>
              <a:rPr lang="en-US" dirty="0" err="1"/>
              <a:t>computar</a:t>
            </a:r>
            <a:r>
              <a:rPr lang="en-US" dirty="0"/>
              <a:t> </a:t>
            </a:r>
            <a:r>
              <a:rPr lang="el-GR" i="1" dirty="0">
                <a:latin typeface="Calibri"/>
                <a:cs typeface="Calibri"/>
              </a:rPr>
              <a:t>ρ</a:t>
            </a:r>
            <a:endParaRPr lang="en-US" dirty="0">
              <a:latin typeface="Tw Cen MT"/>
              <a:cs typeface="Calibri"/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18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546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31356" y="1635646"/>
            <a:ext cx="3168352" cy="1056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4628" name="AutoShape 4" descr="{\displaystyle r={\frac {\sum _{i=1}^{n}(x_{i}-{\bar {x}})(y_{i}-{\bar {y}})}{{\sqrt {\sum _{i=1}^{n}(x_{i}-{\bar {x}})^{2}}}{\sqrt {\sum _{i=1}^{n}(y_{i}-{\bar {y}})^{2}}}}}}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546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95378" y="2787774"/>
            <a:ext cx="6146582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369C053-8934-44F4-9067-3B5098FE5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Exemplo</a:t>
            </a:r>
            <a:r>
              <a:rPr lang="pt-BR" dirty="0"/>
              <a:t> – idade x peso </a:t>
            </a:r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="" xmlns:a16="http://schemas.microsoft.com/office/drawing/2014/main" id="{13AA6E47-C68E-48EA-AA61-BA7826E06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19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20C955D0-3166-4302-B060-990B8CB8338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 vert="horz" anchor="t">
            <a:normAutofit/>
          </a:bodyPr>
          <a:lstStyle/>
          <a:p>
            <a:r>
              <a:rPr lang="pt-BR" dirty="0"/>
              <a:t>Uma amostra de 6 crianças foi selecionada. </a:t>
            </a:r>
            <a:endParaRPr lang="pt-BR"/>
          </a:p>
          <a:p>
            <a:r>
              <a:rPr lang="pt-BR" dirty="0"/>
              <a:t>Dados sobre sua idade em anos e peso em quilogramas foram registrados. </a:t>
            </a:r>
          </a:p>
          <a:p>
            <a:r>
              <a:rPr lang="pt-BR" dirty="0"/>
              <a:t>É necessário encontrar a correlação entre idade e peso.</a:t>
            </a:r>
          </a:p>
        </p:txBody>
      </p:sp>
    </p:spTree>
    <p:extLst>
      <p:ext uri="{BB962C8B-B14F-4D97-AF65-F5344CB8AC3E}">
        <p14:creationId xmlns:p14="http://schemas.microsoft.com/office/powerpoint/2010/main" val="966725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1354932"/>
            <a:ext cx="9144000" cy="1102519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pt-BR" sz="3600" dirty="0"/>
              <a:t>Correlação e Regressão</a:t>
            </a:r>
            <a:endParaRPr lang="pt-BR" dirty="0"/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Inferência Estatística</a:t>
            </a:r>
          </a:p>
        </p:txBody>
      </p:sp>
    </p:spTree>
    <p:extLst>
      <p:ext uri="{BB962C8B-B14F-4D97-AF65-F5344CB8AC3E}">
        <p14:creationId xmlns:p14="http://schemas.microsoft.com/office/powerpoint/2010/main" val="184845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D874D312-5AA5-48A4-9FB2-4053F2E29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Exemplo – idade x peso </a:t>
            </a:r>
            <a:r>
              <a:rPr lang="pt-BR" dirty="0"/>
              <a:t>(cont.)</a:t>
            </a:r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="" xmlns:a16="http://schemas.microsoft.com/office/drawing/2014/main" id="{225B7E05-4755-4D8F-BEA7-2F10F42F6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20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E191A9D6-4BA2-49F9-A13A-4F02FBA43CB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7" name="Group 317">
            <a:extLst>
              <a:ext uri="{FF2B5EF4-FFF2-40B4-BE49-F238E27FC236}">
                <a16:creationId xmlns="" xmlns:a16="http://schemas.microsoft.com/office/drawing/2014/main" id="{DF805CD6-31C5-480D-A03C-0FE6112AAF4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8784495"/>
              </p:ext>
            </p:extLst>
          </p:nvPr>
        </p:nvGraphicFramePr>
        <p:xfrm>
          <a:off x="1258887" y="1684227"/>
          <a:ext cx="6049962" cy="2881315"/>
        </p:xfrm>
        <a:graphic>
          <a:graphicData uri="http://schemas.openxmlformats.org/drawingml/2006/table">
            <a:tbl>
              <a:tblPr rtl="1"/>
              <a:tblGrid>
                <a:gridCol w="225266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923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0497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665560">
                <a:tc>
                  <a:txBody>
                    <a:bodyPr/>
                    <a:lstStyle/>
                    <a:p>
                      <a:pPr marL="0" marR="0" lvl="0" indent="3683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SimSun"/>
                          <a:cs typeface="Arial"/>
                        </a:rPr>
                        <a:t>peso (Kg)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ea typeface="SimSun"/>
                        <a:cs typeface="Arial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3683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SimSun"/>
                          <a:cs typeface="Arial"/>
                        </a:rPr>
                        <a:t>idade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SimSun"/>
                          <a:cs typeface="Arial"/>
                        </a:rPr>
                        <a:t> (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SimSun"/>
                          <a:cs typeface="Arial"/>
                        </a:rPr>
                        <a:t>anos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SimSun"/>
                          <a:cs typeface="Arial"/>
                        </a:rPr>
                        <a:t>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ea typeface="SimSun"/>
                        <a:cs typeface="Arial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3683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SimSun"/>
                          <a:cs typeface="Arial"/>
                        </a:rPr>
                        <a:t>id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9094">
                <a:tc>
                  <a:txBody>
                    <a:bodyPr/>
                    <a:lstStyle/>
                    <a:p>
                      <a:pPr marL="0" marR="0" lvl="0" indent="3683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SimSun"/>
                          <a:cs typeface="Arial"/>
                        </a:rPr>
                        <a:t>12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ea typeface="SimSun"/>
                        <a:cs typeface="Arial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3683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SimSun"/>
                          <a:cs typeface="Arial"/>
                        </a:rPr>
                        <a:t>7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ea typeface="SimSun"/>
                        <a:cs typeface="Arial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3683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SimSun"/>
                          <a:cs typeface="Arial"/>
                        </a:rPr>
                        <a:t>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ea typeface="SimSun"/>
                        <a:cs typeface="Arial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9094">
                <a:tc>
                  <a:txBody>
                    <a:bodyPr/>
                    <a:lstStyle/>
                    <a:p>
                      <a:pPr marL="0" marR="0" lvl="0" indent="3683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SimSun"/>
                          <a:cs typeface="Arial"/>
                        </a:rPr>
                        <a:t>8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ea typeface="SimSun"/>
                        <a:cs typeface="Arial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3683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SimSun"/>
                          <a:cs typeface="Arial"/>
                        </a:rPr>
                        <a:t>6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ea typeface="SimSun"/>
                        <a:cs typeface="Arial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3683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SimSun"/>
                          <a:cs typeface="Arial"/>
                        </a:rPr>
                        <a:t>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ea typeface="SimSun"/>
                        <a:cs typeface="Arial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69094">
                <a:tc>
                  <a:txBody>
                    <a:bodyPr/>
                    <a:lstStyle/>
                    <a:p>
                      <a:pPr marL="0" marR="0" lvl="0" indent="3683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SimSun"/>
                          <a:cs typeface="Arial"/>
                        </a:rPr>
                        <a:t>12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ea typeface="SimSun"/>
                        <a:cs typeface="Arial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3683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SimSun"/>
                          <a:cs typeface="Arial"/>
                        </a:rPr>
                        <a:t>8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ea typeface="SimSun"/>
                        <a:cs typeface="Arial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3683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SimSun"/>
                          <a:cs typeface="Arial"/>
                        </a:rPr>
                        <a:t>3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ea typeface="SimSun"/>
                        <a:cs typeface="Arial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285">
                <a:tc>
                  <a:txBody>
                    <a:bodyPr/>
                    <a:lstStyle/>
                    <a:p>
                      <a:pPr marL="0" marR="0" lvl="0" indent="3683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SimSun"/>
                          <a:cs typeface="Arial"/>
                        </a:rPr>
                        <a:t>10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ea typeface="SimSun"/>
                        <a:cs typeface="Arial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3683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SimSun"/>
                          <a:cs typeface="Arial"/>
                        </a:rPr>
                        <a:t>5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ea typeface="SimSun"/>
                        <a:cs typeface="Arial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3683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SimSun"/>
                          <a:cs typeface="Arial"/>
                        </a:rPr>
                        <a:t>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ea typeface="SimSun"/>
                        <a:cs typeface="Arial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69094">
                <a:tc>
                  <a:txBody>
                    <a:bodyPr/>
                    <a:lstStyle/>
                    <a:p>
                      <a:pPr marL="0" marR="0" lvl="0" indent="3683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SimSun"/>
                          <a:cs typeface="Arial"/>
                        </a:rPr>
                        <a:t>11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ea typeface="SimSun"/>
                        <a:cs typeface="Arial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3683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SimSun"/>
                          <a:cs typeface="Arial"/>
                        </a:rPr>
                        <a:t>6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ea typeface="SimSun"/>
                        <a:cs typeface="Arial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3683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SimSun"/>
                          <a:cs typeface="Arial"/>
                        </a:rPr>
                        <a:t>5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ea typeface="SimSun"/>
                        <a:cs typeface="Arial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69094">
                <a:tc>
                  <a:txBody>
                    <a:bodyPr/>
                    <a:lstStyle/>
                    <a:p>
                      <a:pPr marL="0" marR="0" lvl="0" indent="3683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SimSun"/>
                          <a:cs typeface="Arial"/>
                        </a:rPr>
                        <a:t>13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ea typeface="SimSun"/>
                        <a:cs typeface="Arial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3683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SimSun"/>
                          <a:cs typeface="Arial"/>
                        </a:rPr>
                        <a:t>9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ea typeface="SimSun"/>
                        <a:cs typeface="Arial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3683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SimSun"/>
                          <a:cs typeface="Arial"/>
                        </a:rPr>
                        <a:t>6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ea typeface="SimSun"/>
                        <a:cs typeface="Arial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46487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A0E8392-8780-4E4B-98FD-62D1B417B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Exemplo – idade x peso </a:t>
            </a:r>
            <a:r>
              <a:rPr lang="pt-BR" dirty="0" smtClean="0"/>
              <a:t>(</a:t>
            </a:r>
            <a:r>
              <a:rPr lang="pt-BR" dirty="0"/>
              <a:t>cont.)</a:t>
            </a:r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="" xmlns:a16="http://schemas.microsoft.com/office/drawing/2014/main" id="{27B26C75-0305-4E29-A800-5BF16C911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21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5A64AD37-F650-49EA-9705-C190B6A31D7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 vert="horz" anchor="t">
            <a:normAutofit/>
          </a:bodyPr>
          <a:lstStyle/>
          <a:p>
            <a:r>
              <a:rPr lang="pt-BR" dirty="0"/>
              <a:t>Estas 2 variáveis são do tipo quantitativo.</a:t>
            </a:r>
          </a:p>
          <a:p>
            <a:r>
              <a:rPr lang="pt-BR" dirty="0"/>
              <a:t>Uma variável (idade) é chamada de variável independente e denotada como (X).</a:t>
            </a:r>
          </a:p>
          <a:p>
            <a:r>
              <a:rPr lang="pt-BR" dirty="0"/>
              <a:t>A outra (peso) é a variável dependente (Y).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="" xmlns:a16="http://schemas.microsoft.com/office/drawing/2014/main" id="{F5B4C010-1D48-4B67-8D4B-F45E64DEB1B5}"/>
              </a:ext>
            </a:extLst>
          </p:cNvPr>
          <p:cNvSpPr txBox="1"/>
          <p:nvPr/>
        </p:nvSpPr>
        <p:spPr>
          <a:xfrm>
            <a:off x="1986104" y="3848289"/>
            <a:ext cx="4572000" cy="523220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dirty="0" smtClean="0"/>
              <a:t>r = 0.759​</a:t>
            </a:r>
          </a:p>
          <a:p>
            <a:r>
              <a:rPr lang="pt-BR" dirty="0" smtClean="0"/>
              <a:t>Correlação direta forte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724597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3537" name="Group 6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0987712"/>
              </p:ext>
            </p:extLst>
          </p:nvPr>
        </p:nvGraphicFramePr>
        <p:xfrm>
          <a:off x="901700" y="1625204"/>
          <a:ext cx="4451348" cy="3023833"/>
        </p:xfrm>
        <a:graphic>
          <a:graphicData uri="http://schemas.openxmlformats.org/drawingml/2006/table">
            <a:tbl>
              <a:tblPr/>
              <a:tblGrid>
                <a:gridCol w="23431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0819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92149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/>
                          <a:cs typeface="Arial"/>
                        </a:rPr>
                        <a:t>Ansiedade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/>
                          <a:cs typeface="Arial"/>
                        </a:rPr>
                        <a:t> 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/>
                          <a:cs typeface="Arial"/>
                        </a:rPr>
                        <a:t>(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/>
                          <a:cs typeface="Arial"/>
                        </a:rPr>
                        <a:t>X)</a:t>
                      </a:r>
                    </a:p>
                  </a:txBody>
                  <a:tcPr marT="34287" marB="3428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/>
                          <a:cs typeface="Arial"/>
                        </a:rPr>
                        <a:t>Nota Teste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/>
                          <a:cs typeface="Arial"/>
                        </a:rPr>
                        <a:t>(Y)</a:t>
                      </a:r>
                    </a:p>
                  </a:txBody>
                  <a:tcPr marT="34287" marB="342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861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 marT="34287" marB="3428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 marT="34287" marB="342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8861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/>
                          <a:cs typeface="Arial"/>
                        </a:rPr>
                        <a:t>8</a:t>
                      </a:r>
                    </a:p>
                  </a:txBody>
                  <a:tcPr marT="34287" marB="3428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/>
                          <a:cs typeface="Arial"/>
                        </a:rPr>
                        <a:t>3</a:t>
                      </a:r>
                    </a:p>
                  </a:txBody>
                  <a:tcPr marT="34287" marB="342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8861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 marT="34287" marB="3428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/>
                          <a:cs typeface="Arial"/>
                        </a:rPr>
                        <a:t>9</a:t>
                      </a:r>
                    </a:p>
                  </a:txBody>
                  <a:tcPr marT="34287" marB="342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8861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 marT="34287" marB="3428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/>
                          <a:cs typeface="Arial"/>
                        </a:rPr>
                        <a:t>7</a:t>
                      </a:r>
                    </a:p>
                  </a:txBody>
                  <a:tcPr marT="34287" marB="342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8861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/>
                          <a:cs typeface="Arial"/>
                        </a:rPr>
                        <a:t>5</a:t>
                      </a:r>
                    </a:p>
                  </a:txBody>
                  <a:tcPr marT="34287" marB="3428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/>
                          <a:cs typeface="Arial"/>
                        </a:rPr>
                        <a:t>6</a:t>
                      </a:r>
                    </a:p>
                  </a:txBody>
                  <a:tcPr marT="34287" marB="342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8861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/>
                          <a:cs typeface="Arial"/>
                        </a:rPr>
                        <a:t>6</a:t>
                      </a:r>
                    </a:p>
                  </a:txBody>
                  <a:tcPr marT="34287" marB="3428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/>
                          <a:cs typeface="Arial"/>
                        </a:rPr>
                        <a:t>5</a:t>
                      </a:r>
                    </a:p>
                  </a:txBody>
                  <a:tcPr marT="34287" marB="342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Título 1">
            <a:extLst>
              <a:ext uri="{FF2B5EF4-FFF2-40B4-BE49-F238E27FC236}">
                <a16:creationId xmlns="" xmlns:a16="http://schemas.microsoft.com/office/drawing/2014/main" id="{922EAECE-4D5D-4820-B14D-F9C511F47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165100"/>
            <a:ext cx="8153400" cy="74295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Exemplo</a:t>
            </a:r>
            <a:r>
              <a:rPr lang="pt-BR" dirty="0"/>
              <a:t> </a:t>
            </a:r>
            <a:r>
              <a:rPr lang="pt-BR" dirty="0" smtClean="0"/>
              <a:t>– ansiedade x avaliação</a:t>
            </a:r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="" xmlns:a16="http://schemas.microsoft.com/office/drawing/2014/main" id="{F06E54CB-0BF9-4EE6-A9E4-92CE8F86F870}"/>
              </a:ext>
            </a:extLst>
          </p:cNvPr>
          <p:cNvSpPr txBox="1"/>
          <p:nvPr/>
        </p:nvSpPr>
        <p:spPr>
          <a:xfrm>
            <a:off x="6102350" y="2165350"/>
            <a:ext cx="2806700" cy="646331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sz="1800" dirty="0" smtClean="0"/>
              <a:t>r = - 0.94​</a:t>
            </a:r>
          </a:p>
          <a:p>
            <a:r>
              <a:rPr lang="pt-BR" sz="1800" dirty="0" smtClean="0"/>
              <a:t>correlação inversa forte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16866318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Regressão Linear (</a:t>
            </a:r>
            <a:r>
              <a:rPr lang="pt-BR" i="1" dirty="0" err="1" smtClean="0"/>
              <a:t>univariada</a:t>
            </a:r>
            <a:r>
              <a:rPr lang="pt-BR" dirty="0" smtClean="0"/>
              <a:t>)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23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1"/>
          </p:nvPr>
        </p:nvSpPr>
        <p:spPr>
          <a:xfrm>
            <a:off x="611560" y="1203598"/>
            <a:ext cx="8153400" cy="3371850"/>
          </a:xfrm>
        </p:spPr>
        <p:txBody>
          <a:bodyPr vert="horz" anchor="t">
            <a:normAutofit/>
          </a:bodyPr>
          <a:lstStyle/>
          <a:p>
            <a:r>
              <a:rPr lang="pt-BR" dirty="0" smtClean="0"/>
              <a:t>Técnica usada para prever </a:t>
            </a:r>
            <a:r>
              <a:rPr lang="pt-BR" dirty="0"/>
              <a:t>algumas variáveis ​​conhecendo </a:t>
            </a:r>
            <a:r>
              <a:rPr lang="pt-BR" dirty="0" smtClean="0"/>
              <a:t>o valor de outras</a:t>
            </a:r>
          </a:p>
          <a:p>
            <a:r>
              <a:rPr lang="pt-BR" dirty="0" smtClean="0"/>
              <a:t>O </a:t>
            </a:r>
            <a:r>
              <a:rPr lang="pt-BR" dirty="0"/>
              <a:t>processo de prever a variável Y usando a variável </a:t>
            </a:r>
            <a:r>
              <a:rPr lang="pt-BR" dirty="0" smtClean="0"/>
              <a:t>X.</a:t>
            </a:r>
          </a:p>
        </p:txBody>
      </p:sp>
    </p:spTree>
    <p:extLst>
      <p:ext uri="{BB962C8B-B14F-4D97-AF65-F5344CB8AC3E}">
        <p14:creationId xmlns:p14="http://schemas.microsoft.com/office/powerpoint/2010/main" val="150932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Correlação x regressão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24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Correlação descreve a força de um </a:t>
            </a:r>
            <a:r>
              <a:rPr lang="pt-BR" dirty="0">
                <a:solidFill>
                  <a:srgbClr val="FF0000"/>
                </a:solidFill>
              </a:rPr>
              <a:t>relacionamento linear</a:t>
            </a:r>
            <a:r>
              <a:rPr lang="pt-BR" dirty="0"/>
              <a:t> entre duas </a:t>
            </a:r>
            <a:r>
              <a:rPr lang="pt-BR" dirty="0" smtClean="0"/>
              <a:t>variáveis.</a:t>
            </a:r>
          </a:p>
          <a:p>
            <a:pPr lvl="1"/>
            <a:r>
              <a:rPr lang="pt-BR" dirty="0" smtClean="0"/>
              <a:t>i.e., considera que o relacionamento é descrito por uma reta.</a:t>
            </a:r>
            <a:endParaRPr lang="pt-BR" dirty="0"/>
          </a:p>
          <a:p>
            <a:r>
              <a:rPr lang="pt-BR" dirty="0"/>
              <a:t>Regressão </a:t>
            </a:r>
            <a:r>
              <a:rPr lang="pt-BR" dirty="0" smtClean="0"/>
              <a:t>permite determinar qual é essa reta.</a:t>
            </a:r>
          </a:p>
          <a:p>
            <a:pPr lvl="1"/>
            <a:r>
              <a:rPr lang="pt-BR" dirty="0"/>
              <a:t>Calcula </a:t>
            </a:r>
            <a:r>
              <a:rPr lang="pt-BR" dirty="0" smtClean="0"/>
              <a:t>o “</a:t>
            </a:r>
            <a:r>
              <a:rPr lang="pt-BR" dirty="0"/>
              <a:t>melhor ajuste” </a:t>
            </a:r>
            <a:r>
              <a:rPr lang="pt-BR" dirty="0" smtClean="0"/>
              <a:t>linear para </a:t>
            </a:r>
            <a:r>
              <a:rPr lang="pt-BR" dirty="0"/>
              <a:t>um determinado conjunto de </a:t>
            </a:r>
            <a:r>
              <a:rPr lang="pt-BR" dirty="0" smtClean="0"/>
              <a:t>dados.</a:t>
            </a:r>
            <a:endParaRPr lang="pt-BR" dirty="0"/>
          </a:p>
          <a:p>
            <a:pPr lvl="1"/>
            <a:r>
              <a:rPr lang="pt-BR" dirty="0"/>
              <a:t>A </a:t>
            </a:r>
            <a:r>
              <a:rPr lang="pt-BR" dirty="0" smtClean="0"/>
              <a:t>reta de </a:t>
            </a:r>
            <a:r>
              <a:rPr lang="pt-BR" dirty="0"/>
              <a:t>regressão faz </a:t>
            </a:r>
            <a:r>
              <a:rPr lang="pt-BR" dirty="0" smtClean="0"/>
              <a:t>com que a soma </a:t>
            </a:r>
            <a:r>
              <a:rPr lang="pt-BR" dirty="0"/>
              <a:t>dos quadrados dos residuais </a:t>
            </a:r>
            <a:r>
              <a:rPr lang="pt-BR" dirty="0" smtClean="0"/>
              <a:t>seja menor </a:t>
            </a:r>
            <a:r>
              <a:rPr lang="pt-BR" dirty="0"/>
              <a:t>do que para qualquer outra </a:t>
            </a:r>
            <a:r>
              <a:rPr lang="pt-BR" dirty="0" smtClean="0"/>
              <a:t>reta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44484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Regressão Linear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25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pt-BR" dirty="0"/>
              <a:t>Calcula o “melhor ajuste” linear para um determinado conjunto de dados.</a:t>
            </a:r>
          </a:p>
          <a:p>
            <a:endParaRPr lang="pt-BR" dirty="0"/>
          </a:p>
        </p:txBody>
      </p:sp>
      <p:pic>
        <p:nvPicPr>
          <p:cNvPr id="819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0289" y="2242036"/>
            <a:ext cx="3525767" cy="234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24" name="Picture 4" descr="https://upload.wikimedia.org/wikipedia/commons/thumb/5/53/Linear_least_squares_example2.png/800px-Linear_least_squares_example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243393"/>
            <a:ext cx="2032225" cy="2560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tângulo 5"/>
          <p:cNvSpPr/>
          <p:nvPr/>
        </p:nvSpPr>
        <p:spPr>
          <a:xfrm>
            <a:off x="13896" y="4876006"/>
            <a:ext cx="2948243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050" dirty="0"/>
              <a:t>https://en.wikipedia.org/wiki/Linear_regression</a:t>
            </a:r>
          </a:p>
        </p:txBody>
      </p:sp>
    </p:spTree>
    <p:extLst>
      <p:ext uri="{BB962C8B-B14F-4D97-AF65-F5344CB8AC3E}">
        <p14:creationId xmlns:p14="http://schemas.microsoft.com/office/powerpoint/2010/main" val="4473586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Método dos Mínimos Quadrados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26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Procedimento </a:t>
            </a:r>
            <a:r>
              <a:rPr lang="pt-BR" dirty="0"/>
              <a:t>que minimiza os desvios verticais dos pontos plotados ao redor de uma linha </a:t>
            </a:r>
            <a:r>
              <a:rPr lang="pt-BR" dirty="0" smtClean="0"/>
              <a:t>reta.</a:t>
            </a:r>
          </a:p>
          <a:p>
            <a:r>
              <a:rPr lang="pt-BR" dirty="0" smtClean="0"/>
              <a:t>Esse método permite construir </a:t>
            </a:r>
            <a:r>
              <a:rPr lang="pt-BR" dirty="0"/>
              <a:t>uma linha reta de melhor ajuste aos pontos </a:t>
            </a:r>
            <a:r>
              <a:rPr lang="pt-BR" dirty="0" smtClean="0"/>
              <a:t>de dados.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767102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Regressão Linear Simples no R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27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Tutorial em https://www.theanalysisfactor.com/linear-models-r-plotting-regression-lines/</a:t>
            </a:r>
          </a:p>
        </p:txBody>
      </p:sp>
    </p:spTree>
    <p:extLst>
      <p:ext uri="{BB962C8B-B14F-4D97-AF65-F5344CB8AC3E}">
        <p14:creationId xmlns:p14="http://schemas.microsoft.com/office/powerpoint/2010/main" val="4013451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Exemplo – peso x idade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28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Uma amostra de 6 pessoas foi selecionada com o valor de sua idade </a:t>
            </a:r>
            <a:r>
              <a:rPr lang="pt-BR" dirty="0" smtClean="0"/>
              <a:t>(variável X) </a:t>
            </a:r>
            <a:r>
              <a:rPr lang="pt-BR" dirty="0"/>
              <a:t>e seu </a:t>
            </a:r>
            <a:r>
              <a:rPr lang="pt-BR" dirty="0" smtClean="0"/>
              <a:t>peso. </a:t>
            </a:r>
          </a:p>
          <a:p>
            <a:r>
              <a:rPr lang="pt-BR" dirty="0" smtClean="0"/>
              <a:t>Encontre </a:t>
            </a:r>
            <a:r>
              <a:rPr lang="pt-BR" dirty="0"/>
              <a:t>a equação de regressão e qual é o peso previsto quando a idade é de 8,5 anos.</a:t>
            </a:r>
          </a:p>
        </p:txBody>
      </p:sp>
      <p:graphicFrame>
        <p:nvGraphicFramePr>
          <p:cNvPr id="5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001010"/>
              </p:ext>
            </p:extLst>
          </p:nvPr>
        </p:nvGraphicFramePr>
        <p:xfrm>
          <a:off x="1763688" y="3219822"/>
          <a:ext cx="5853336" cy="1844040"/>
        </p:xfrm>
        <a:graphic>
          <a:graphicData uri="http://schemas.openxmlformats.org/drawingml/2006/table">
            <a:tbl>
              <a:tblPr rtl="1"/>
              <a:tblGrid>
                <a:gridCol w="219500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7786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8046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51421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Peso (Y)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Idade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 (X)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id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232579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12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8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12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10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11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13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7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8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9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6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81329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Exemplo </a:t>
            </a:r>
            <a:r>
              <a:rPr lang="pt-BR" dirty="0" smtClean="0"/>
              <a:t>– </a:t>
            </a:r>
            <a:r>
              <a:rPr lang="pt-BR" dirty="0"/>
              <a:t>idade </a:t>
            </a:r>
            <a:r>
              <a:rPr lang="pt-BR" dirty="0" smtClean="0"/>
              <a:t>x pressão arterial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29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4463408" cy="3371850"/>
          </a:xfrm>
        </p:spPr>
        <p:txBody>
          <a:bodyPr/>
          <a:lstStyle/>
          <a:p>
            <a:r>
              <a:rPr lang="pt-BR" dirty="0"/>
              <a:t>A seguir estão a idade (em anos) e a pressão arterial sistólica de 20 adultos aparentemente saudáveis.</a:t>
            </a:r>
          </a:p>
        </p:txBody>
      </p:sp>
      <p:graphicFrame>
        <p:nvGraphicFramePr>
          <p:cNvPr id="5" name="Group 7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8777564"/>
              </p:ext>
            </p:extLst>
          </p:nvPr>
        </p:nvGraphicFramePr>
        <p:xfrm>
          <a:off x="4932040" y="1347614"/>
          <a:ext cx="3822576" cy="3473823"/>
        </p:xfrm>
        <a:graphic>
          <a:graphicData uri="http://schemas.openxmlformats.org/drawingml/2006/table">
            <a:tbl>
              <a:tblPr rtl="1"/>
              <a:tblGrid>
                <a:gridCol w="9556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5564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5714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5414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18900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B.P (y)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Age (x)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B.P (y)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Age (x)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54923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128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136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146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124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143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130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124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121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126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123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46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53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60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20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63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43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26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19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31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23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120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128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141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126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134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128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136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132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140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144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20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43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63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26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53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31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58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46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58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70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6573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Correlação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3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1"/>
          </p:nvPr>
        </p:nvSpPr>
        <p:spPr/>
        <p:txBody>
          <a:bodyPr vert="horz" anchor="t">
            <a:normAutofit/>
          </a:bodyPr>
          <a:lstStyle/>
          <a:p>
            <a:r>
              <a:rPr lang="pt-BR" dirty="0"/>
              <a:t>Medida da associação (dependência) entre duas variáveis (sem no entanto inferir relacionamento causal).</a:t>
            </a:r>
          </a:p>
          <a:p>
            <a:r>
              <a:rPr lang="pt-BR" dirty="0"/>
              <a:t>Usada para determinar o grau de dependência estatística entre duas variáveis.</a:t>
            </a:r>
          </a:p>
        </p:txBody>
      </p:sp>
    </p:spTree>
    <p:extLst>
      <p:ext uri="{BB962C8B-B14F-4D97-AF65-F5344CB8AC3E}">
        <p14:creationId xmlns:p14="http://schemas.microsoft.com/office/powerpoint/2010/main" val="174205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Exemplo – idade x pressão </a:t>
            </a:r>
            <a:r>
              <a:rPr lang="pt-BR" dirty="0" smtClean="0"/>
              <a:t>arterial </a:t>
            </a:r>
            <a:r>
              <a:rPr lang="pt-BR" sz="2200" dirty="0" smtClean="0"/>
              <a:t>(cont.)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30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Encontre a correlação entre idade e pressão arterial usando os coeficientes de correlação simples e de </a:t>
            </a:r>
            <a:r>
              <a:rPr lang="pt-BR" dirty="0" err="1"/>
              <a:t>Spearman</a:t>
            </a:r>
            <a:r>
              <a:rPr lang="pt-BR" dirty="0"/>
              <a:t>, e comente.</a:t>
            </a:r>
          </a:p>
          <a:p>
            <a:r>
              <a:rPr lang="pt-BR" dirty="0"/>
              <a:t>Encontre a equação de </a:t>
            </a:r>
            <a:r>
              <a:rPr lang="pt-BR" dirty="0" smtClean="0"/>
              <a:t>regressão.</a:t>
            </a:r>
            <a:endParaRPr lang="pt-BR" dirty="0"/>
          </a:p>
          <a:p>
            <a:r>
              <a:rPr lang="pt-BR" dirty="0"/>
              <a:t>Qual é a pressão arterial prevista para um homem com 25 anos de idade?</a:t>
            </a:r>
          </a:p>
        </p:txBody>
      </p:sp>
    </p:spTree>
    <p:extLst>
      <p:ext uri="{BB962C8B-B14F-4D97-AF65-F5344CB8AC3E}">
        <p14:creationId xmlns:p14="http://schemas.microsoft.com/office/powerpoint/2010/main" val="388884296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Regressão Linear Múltipla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31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A análise de regressão múltipla é uma extensão direta da análise de regressão simples que permite mais de uma variável independente.</a:t>
            </a:r>
          </a:p>
        </p:txBody>
      </p:sp>
      <p:pic>
        <p:nvPicPr>
          <p:cNvPr id="829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338" y="3189709"/>
            <a:ext cx="6029325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2779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Diagrama de dispersão </a:t>
            </a:r>
            <a:r>
              <a:rPr lang="pt-BR" sz="2400" dirty="0"/>
              <a:t>(</a:t>
            </a:r>
            <a:r>
              <a:rPr lang="pt-BR" sz="2000" i="1" dirty="0" err="1"/>
              <a:t>scatter</a:t>
            </a:r>
            <a:r>
              <a:rPr lang="pt-BR" sz="2000" i="1" dirty="0"/>
              <a:t> </a:t>
            </a:r>
            <a:r>
              <a:rPr lang="pt-BR" sz="2000" i="1" dirty="0" err="1"/>
              <a:t>diagram</a:t>
            </a:r>
            <a:r>
              <a:rPr lang="pt-BR" sz="2000" i="1" dirty="0"/>
              <a:t>. </a:t>
            </a:r>
            <a:r>
              <a:rPr lang="pt-BR" sz="2000" i="1" dirty="0" err="1"/>
              <a:t>scatter</a:t>
            </a:r>
            <a:r>
              <a:rPr lang="pt-BR" sz="2000" i="1" dirty="0"/>
              <a:t> </a:t>
            </a:r>
            <a:r>
              <a:rPr lang="pt-BR" sz="2000" i="1" dirty="0" err="1"/>
              <a:t>plot</a:t>
            </a:r>
            <a:r>
              <a:rPr lang="pt-BR" sz="2400" dirty="0"/>
              <a:t>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vert="horz" anchor="t">
            <a:normAutofit/>
          </a:bodyPr>
          <a:lstStyle/>
          <a:p>
            <a:r>
              <a:rPr lang="pt-BR" dirty="0"/>
              <a:t>Duas variáveis quantitativas</a:t>
            </a:r>
          </a:p>
          <a:p>
            <a:pPr lvl="1"/>
            <a:r>
              <a:rPr lang="pt-BR" dirty="0"/>
              <a:t>Uma variável é chamada de independente (X) e a segunda é chamada de dependente (Y)</a:t>
            </a:r>
          </a:p>
          <a:p>
            <a:r>
              <a:rPr lang="pt-BR" dirty="0"/>
              <a:t>Pontos não são unidos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pPr>
              <a:defRPr/>
            </a:pPr>
            <a:fld id="{529FA7E6-6E6F-4B77-AE36-D459A899DDD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559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Diagrama de dispersão - exemplo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pPr>
              <a:defRPr/>
            </a:pPr>
            <a:fld id="{529FA7E6-6E6F-4B77-AE36-D459A899DDD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5" name="Picture 2" descr="Scatterplo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281109"/>
            <a:ext cx="5238750" cy="32348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Diagrama de dispersão - exemplo</a:t>
            </a:r>
            <a:endParaRPr lang="en-US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6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22" name="Picture 2" descr="http://chegg-html-solutions.s3.amazonaws.com/9780470631478/5025-2-55E-i5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35696" y="1275606"/>
            <a:ext cx="5486400" cy="3657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Diagrama de dispersão no R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7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Há muitas maneiras de criar um gráfico de dispersão em R. </a:t>
            </a:r>
            <a:endParaRPr lang="pt-BR" dirty="0" smtClean="0"/>
          </a:p>
          <a:p>
            <a:r>
              <a:rPr lang="pt-BR" dirty="0" smtClean="0"/>
              <a:t>A </a:t>
            </a:r>
            <a:r>
              <a:rPr lang="pt-BR" dirty="0"/>
              <a:t>função básica é </a:t>
            </a:r>
            <a:r>
              <a:rPr lang="pt-BR" dirty="0" err="1" smtClean="0">
                <a:solidFill>
                  <a:srgbClr val="FF0000"/>
                </a:solidFill>
              </a:rPr>
              <a:t>plot</a:t>
            </a:r>
            <a:r>
              <a:rPr lang="pt-BR" dirty="0" smtClean="0">
                <a:solidFill>
                  <a:srgbClr val="FF0000"/>
                </a:solidFill>
              </a:rPr>
              <a:t>(x</a:t>
            </a:r>
            <a:r>
              <a:rPr lang="pt-BR" dirty="0">
                <a:solidFill>
                  <a:srgbClr val="FF0000"/>
                </a:solidFill>
              </a:rPr>
              <a:t>, y)</a:t>
            </a:r>
            <a:r>
              <a:rPr lang="pt-BR" dirty="0"/>
              <a:t>, onde x e y são vetores numéricos que indicam os pontos (x, y) a serem plotados.</a:t>
            </a:r>
          </a:p>
        </p:txBody>
      </p:sp>
      <p:pic>
        <p:nvPicPr>
          <p:cNvPr id="839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5913" y="3772247"/>
            <a:ext cx="59721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8749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Padrão gráfico da dispersão</a:t>
            </a:r>
            <a:endParaRPr lang="en-US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8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O padrão gráfico da dispersão é indicativo da </a:t>
            </a:r>
            <a:r>
              <a:rPr lang="pt-BR" dirty="0">
                <a:solidFill>
                  <a:srgbClr val="FF0000"/>
                </a:solidFill>
              </a:rPr>
              <a:t>natureza da associação</a:t>
            </a:r>
            <a:r>
              <a:rPr lang="pt-BR" dirty="0"/>
              <a:t> (ou relacionamento) entre as duas variáveis:</a:t>
            </a:r>
          </a:p>
          <a:p>
            <a:pPr lvl="1"/>
            <a:r>
              <a:rPr lang="pt-BR" dirty="0"/>
              <a:t>relacionamento positivo</a:t>
            </a:r>
          </a:p>
          <a:p>
            <a:pPr lvl="1"/>
            <a:r>
              <a:rPr lang="pt-BR" dirty="0"/>
              <a:t>relacionamento negativo</a:t>
            </a:r>
          </a:p>
          <a:p>
            <a:pPr lvl="1"/>
            <a:r>
              <a:rPr lang="pt-BR" dirty="0"/>
              <a:t>sem relacionamento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 dirty="0">
                <a:latin typeface="Arial" pitchFamily="34" charset="0"/>
              </a:rPr>
              <a:t>Correlação Positiva</a:t>
            </a:r>
            <a:endParaRPr lang="pt-BR" dirty="0"/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2038" y="1275606"/>
            <a:ext cx="6120282" cy="367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22151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7785</TotalTime>
  <Words>1126</Words>
  <Application>Microsoft Office PowerPoint</Application>
  <PresentationFormat>Apresentação na tela (16:9)</PresentationFormat>
  <Paragraphs>246</Paragraphs>
  <Slides>31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31</vt:i4>
      </vt:variant>
    </vt:vector>
  </HeadingPairs>
  <TitlesOfParts>
    <vt:vector size="32" baseType="lpstr">
      <vt:lpstr>Mediano</vt:lpstr>
      <vt:lpstr>Inferência Estatística</vt:lpstr>
      <vt:lpstr>Correlação e Regressão</vt:lpstr>
      <vt:lpstr>Correlação</vt:lpstr>
      <vt:lpstr>Diagrama de dispersão (scatter diagram. scatter plot)</vt:lpstr>
      <vt:lpstr>Diagrama de dispersão - exemplo</vt:lpstr>
      <vt:lpstr>Diagrama de dispersão - exemplo</vt:lpstr>
      <vt:lpstr>Diagrama de dispersão no R</vt:lpstr>
      <vt:lpstr>Padrão gráfico da dispersão</vt:lpstr>
      <vt:lpstr>Correlação Positiva</vt:lpstr>
      <vt:lpstr>Correlação Positiva</vt:lpstr>
      <vt:lpstr>Correlação Negativa</vt:lpstr>
      <vt:lpstr>Correlação Inexistente</vt:lpstr>
      <vt:lpstr>Cálculo de correlações com R</vt:lpstr>
      <vt:lpstr>Coeficiente de Correlação Simples (ρ ou r)</vt:lpstr>
      <vt:lpstr>Interpretação do sinal de (ρ ou r)</vt:lpstr>
      <vt:lpstr>Valor de ρ</vt:lpstr>
      <vt:lpstr>Exemplo</vt:lpstr>
      <vt:lpstr>Como computar ρ</vt:lpstr>
      <vt:lpstr>Exemplo – idade x peso </vt:lpstr>
      <vt:lpstr>Exemplo – idade x peso (cont.)</vt:lpstr>
      <vt:lpstr>Exemplo – idade x peso (cont.)</vt:lpstr>
      <vt:lpstr>Exemplo – ansiedade x avaliação</vt:lpstr>
      <vt:lpstr>Regressão Linear (univariada)</vt:lpstr>
      <vt:lpstr>Correlação x regressão</vt:lpstr>
      <vt:lpstr>Regressão Linear</vt:lpstr>
      <vt:lpstr>Método dos Mínimos Quadrados</vt:lpstr>
      <vt:lpstr>Regressão Linear Simples no R</vt:lpstr>
      <vt:lpstr>Exemplo – peso x idade</vt:lpstr>
      <vt:lpstr>Exemplo – idade x pressão arterial</vt:lpstr>
      <vt:lpstr>Exemplo – idade x pressão arterial (cont.)</vt:lpstr>
      <vt:lpstr>Regressão Linear Múltipla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Introdução à  Aprendizagem Profunda</dc:title>
  <dc:creator>Eduardo</dc:creator>
  <cp:lastModifiedBy>EduardoBezerra</cp:lastModifiedBy>
  <cp:revision>832</cp:revision>
  <dcterms:modified xsi:type="dcterms:W3CDTF">2018-06-08T17:57:54Z</dcterms:modified>
</cp:coreProperties>
</file>