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92" r:id="rId3"/>
    <p:sldId id="480" r:id="rId4"/>
    <p:sldId id="481" r:id="rId5"/>
    <p:sldId id="482" r:id="rId6"/>
    <p:sldId id="483" r:id="rId7"/>
    <p:sldId id="484" r:id="rId8"/>
    <p:sldId id="485" r:id="rId9"/>
    <p:sldId id="487" r:id="rId10"/>
    <p:sldId id="488" r:id="rId11"/>
    <p:sldId id="489" r:id="rId12"/>
    <p:sldId id="490" r:id="rId13"/>
    <p:sldId id="491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76" autoAdjust="0"/>
  </p:normalViewPr>
  <p:slideViewPr>
    <p:cSldViewPr>
      <p:cViewPr varScale="1">
        <p:scale>
          <a:sx n="58" d="100"/>
          <a:sy n="58" d="100"/>
        </p:scale>
        <p:origin x="-936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23/02/18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F400F40-1C98-4D74-B18A-56C1266C210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45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F400F40-1C98-4D74-B18A-56C1266C210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454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pt-BR" dirty="0" smtClean="0">
                <a:solidFill>
                  <a:srgbClr val="00997D"/>
                </a:solidFill>
              </a:rPr>
              <a:t>Inferência Estatística (GCC1625)</a:t>
            </a:r>
            <a:endParaRPr lang="en" dirty="0">
              <a:solidFill>
                <a:srgbClr val="00997D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tx1"/>
                </a:solidFill>
              </a:rPr>
              <a:t>Prof. Eduardo Bezerra (CEFET/RJ)</a:t>
            </a:r>
            <a:endParaRPr lang="en" sz="3200" dirty="0">
              <a:solidFill>
                <a:schemeClr val="tx1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tx1"/>
                </a:solidFill>
              </a:rPr>
              <a:t>ebezerra@cefet-rj.br</a:t>
            </a:r>
            <a:endParaRPr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Outras recomendações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595"/>
            <a:ext cx="8229600" cy="3394472"/>
          </a:xfrm>
        </p:spPr>
        <p:txBody>
          <a:bodyPr>
            <a:normAutofit/>
          </a:bodyPr>
          <a:lstStyle/>
          <a:p>
            <a:r>
              <a:rPr lang="pt-BR" dirty="0"/>
              <a:t>Venham às </a:t>
            </a:r>
            <a:r>
              <a:rPr lang="pt-BR" dirty="0" smtClean="0"/>
              <a:t>aulas. Participem </a:t>
            </a:r>
            <a:r>
              <a:rPr lang="pt-BR" dirty="0"/>
              <a:t>das </a:t>
            </a:r>
            <a:r>
              <a:rPr lang="pt-BR" dirty="0" smtClean="0"/>
              <a:t>discussões.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1026" name="Picture 2" descr="Image result for presença nas aul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31690"/>
            <a:ext cx="4435252" cy="261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17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Outras recomendações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Façam as listas de </a:t>
            </a:r>
            <a:r>
              <a:rPr lang="pt-BR" dirty="0" smtClean="0"/>
              <a:t>exercícios.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5" name="Picture 2" descr="http://www.quotesigma.com/wp-content/uploads/2015/01/Aristotle-Quot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98286"/>
            <a:ext cx="4608512" cy="270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28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Outras recomendações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Comecem os trabalhos o quanto </a:t>
            </a:r>
            <a:r>
              <a:rPr lang="pt-BR" dirty="0" smtClean="0"/>
              <a:t>antes. O cronograma é apertado.</a:t>
            </a:r>
            <a:endParaRPr lang="pt-BR" dirty="0"/>
          </a:p>
          <a:p>
            <a:r>
              <a:rPr lang="pt-BR" dirty="0" smtClean="0"/>
              <a:t>Não </a:t>
            </a:r>
            <a:r>
              <a:rPr lang="pt-BR" dirty="0"/>
              <a:t>deixem dúvidas </a:t>
            </a:r>
            <a:r>
              <a:rPr lang="pt-BR" dirty="0" smtClean="0"/>
              <a:t>acumularem. </a:t>
            </a:r>
          </a:p>
          <a:p>
            <a:pPr lvl="1"/>
            <a:r>
              <a:rPr lang="pt-BR" dirty="0" smtClean="0"/>
              <a:t>Durante o curso, vamos falar sobre os mesmos conceitos repetidas vezes, mas com perspectivas diferentes.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2050" name="Picture 2" descr="Image result for too much homewo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704" y="3543858"/>
            <a:ext cx="2598440" cy="130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65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Perguntas ou comentários?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6386" name="Picture 2" descr="https://encrypted-tbn3.gstatic.com/images?q=tbn:ANd9GcRRPWeZ0jF7MChuofbDjvlFCbm0K8z0_b2aSsmLVBth2ZLLhVt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907261"/>
            <a:ext cx="1847850" cy="18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02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Página do Curso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>
                <a:solidFill>
                  <a:srgbClr val="FF0000"/>
                </a:solidFill>
              </a:rPr>
              <a:t>http://eic.cefet-rj.br/~ebezerra/inferencia-estatistica/</a:t>
            </a:r>
            <a:endParaRPr lang="pt-BR" sz="2400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Plano </a:t>
            </a:r>
            <a:r>
              <a:rPr lang="pt-BR" dirty="0"/>
              <a:t>de curso (conteúdo, datas de provas,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pPr lvl="1"/>
            <a:r>
              <a:rPr lang="pt-BR" dirty="0" smtClean="0"/>
              <a:t>Notas </a:t>
            </a:r>
            <a:r>
              <a:rPr lang="pt-BR" dirty="0"/>
              <a:t>de aula (slides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Enunciados dos trabalhos</a:t>
            </a:r>
          </a:p>
          <a:p>
            <a:pPr lvl="1"/>
            <a:r>
              <a:rPr lang="pt-BR" dirty="0" smtClean="0"/>
              <a:t>Listas de </a:t>
            </a:r>
            <a:r>
              <a:rPr lang="pt-BR" dirty="0"/>
              <a:t>exercícios</a:t>
            </a:r>
          </a:p>
          <a:p>
            <a:pPr lvl="1"/>
            <a:r>
              <a:rPr lang="pt-BR" dirty="0" smtClean="0"/>
              <a:t>Dicas</a:t>
            </a:r>
            <a:r>
              <a:rPr lang="pt-BR" dirty="0"/>
              <a:t>, </a:t>
            </a:r>
            <a:r>
              <a:rPr lang="pt-BR" dirty="0" smtClean="0"/>
              <a:t>avisos, </a:t>
            </a:r>
            <a:r>
              <a:rPr lang="pt-BR" dirty="0"/>
              <a:t>etc</a:t>
            </a:r>
            <a:r>
              <a:rPr lang="pt-BR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67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Moodle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Moodle</a:t>
            </a:r>
            <a:r>
              <a:rPr lang="pt-BR" dirty="0" smtClean="0"/>
              <a:t>: </a:t>
            </a:r>
            <a:r>
              <a:rPr lang="pt-BR" dirty="0"/>
              <a:t>http</a:t>
            </a:r>
            <a:r>
              <a:rPr lang="pt-BR" dirty="0" smtClean="0"/>
              <a:t>://eic.cefet-rj.br/moodle</a:t>
            </a:r>
            <a:endParaRPr lang="pt-BR" dirty="0"/>
          </a:p>
          <a:p>
            <a:r>
              <a:rPr lang="pt-BR" dirty="0" smtClean="0"/>
              <a:t>Procure </a:t>
            </a:r>
            <a:r>
              <a:rPr lang="pt-BR" dirty="0"/>
              <a:t>por 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Inferência Estatística (AAAA.P)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Presença em aula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Obrigatória, </a:t>
            </a:r>
            <a:r>
              <a:rPr lang="pt-BR" dirty="0"/>
              <a:t>para quem precisa!</a:t>
            </a:r>
          </a:p>
          <a:p>
            <a:r>
              <a:rPr lang="pt-BR" dirty="0" smtClean="0"/>
              <a:t>Mas, atenção: prova </a:t>
            </a:r>
            <a:r>
              <a:rPr lang="pt-BR" dirty="0"/>
              <a:t>final somente para quem </a:t>
            </a:r>
            <a:r>
              <a:rPr lang="pt-BR" dirty="0" smtClean="0"/>
              <a:t>tem ao </a:t>
            </a:r>
            <a:r>
              <a:rPr lang="pt-BR" dirty="0"/>
              <a:t>menos </a:t>
            </a:r>
            <a:r>
              <a:rPr lang="pt-BR" b="1" dirty="0"/>
              <a:t>70% de </a:t>
            </a:r>
            <a:r>
              <a:rPr lang="pt-BR" b="1" dirty="0" smtClean="0"/>
              <a:t>presença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Exemplos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média 7.4 </a:t>
            </a:r>
            <a:r>
              <a:rPr lang="pt-BR" dirty="0" smtClean="0"/>
              <a:t>(lista, trabs), </a:t>
            </a:r>
            <a:r>
              <a:rPr lang="pt-BR" dirty="0"/>
              <a:t>presença 35</a:t>
            </a:r>
            <a:r>
              <a:rPr lang="pt-BR" dirty="0" smtClean="0"/>
              <a:t>%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aprovado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pt-BR" dirty="0"/>
              <a:t>média 5.7 </a:t>
            </a:r>
            <a:r>
              <a:rPr lang="pt-BR" dirty="0" smtClean="0"/>
              <a:t>(listas, </a:t>
            </a:r>
            <a:r>
              <a:rPr lang="pt-BR" dirty="0"/>
              <a:t>trabs), presença 55</a:t>
            </a:r>
            <a:r>
              <a:rPr lang="pt-BR" dirty="0" smtClean="0"/>
              <a:t>%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>
                <a:solidFill>
                  <a:srgbClr val="FF0000"/>
                </a:solidFill>
                <a:sym typeface="Wingdings" panose="05000000000000000000" pitchFamily="2" charset="2"/>
              </a:rPr>
              <a:t>reprovado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média 6.3 </a:t>
            </a:r>
            <a:r>
              <a:rPr lang="pt-BR" dirty="0" smtClean="0"/>
              <a:t>(listas, </a:t>
            </a:r>
            <a:r>
              <a:rPr lang="pt-BR" dirty="0"/>
              <a:t>trabs), presença 75</a:t>
            </a:r>
            <a:r>
              <a:rPr lang="pt-BR" dirty="0" smtClean="0"/>
              <a:t>%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>
                <a:solidFill>
                  <a:srgbClr val="FFFF00"/>
                </a:solidFill>
                <a:sym typeface="Wingdings" panose="05000000000000000000" pitchFamily="2" charset="2"/>
              </a:rPr>
              <a:t>prova final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15362" name="Picture 2" descr="https://antoniozai.files.wordpress.com/2013/12/presenca-na-au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7494"/>
            <a:ext cx="2073018" cy="12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15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Chamada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Será realizada no início </a:t>
            </a:r>
            <a:r>
              <a:rPr lang="pt-BR" dirty="0"/>
              <a:t>da </a:t>
            </a:r>
            <a:r>
              <a:rPr lang="pt-BR" dirty="0" smtClean="0"/>
              <a:t>aula, e apenas nessa ocasião. </a:t>
            </a:r>
          </a:p>
          <a:p>
            <a:pPr lvl="1"/>
            <a:r>
              <a:rPr lang="pt-BR" dirty="0" smtClean="0"/>
              <a:t>Não será registrada a presença após esse horário.</a:t>
            </a:r>
            <a:endParaRPr lang="pt-BR" dirty="0"/>
          </a:p>
          <a:p>
            <a:r>
              <a:rPr lang="pt-BR" dirty="0" smtClean="0"/>
              <a:t>Total </a:t>
            </a:r>
            <a:r>
              <a:rPr lang="pt-BR" dirty="0"/>
              <a:t>de </a:t>
            </a:r>
            <a:r>
              <a:rPr lang="pt-BR" dirty="0" smtClean="0"/>
              <a:t>encontros </a:t>
            </a:r>
            <a:r>
              <a:rPr lang="pt-BR" u="sng" dirty="0" smtClean="0"/>
              <a:t>planejados</a:t>
            </a:r>
            <a:r>
              <a:rPr lang="pt-BR" dirty="0" smtClean="0"/>
              <a:t> em </a:t>
            </a:r>
            <a:r>
              <a:rPr lang="pt-BR" dirty="0" smtClean="0"/>
              <a:t>2018.1: </a:t>
            </a:r>
            <a:r>
              <a:rPr lang="pt-BR" dirty="0" smtClean="0"/>
              <a:t>15</a:t>
            </a:r>
            <a:endParaRPr lang="pt-BR" dirty="0"/>
          </a:p>
          <a:p>
            <a:pPr lvl="1"/>
            <a:r>
              <a:rPr lang="pt-BR" dirty="0"/>
              <a:t>Você pode faltar até </a:t>
            </a:r>
            <a:r>
              <a:rPr lang="pt-BR" dirty="0" smtClean="0"/>
              <a:t>4 encontros e </a:t>
            </a:r>
            <a:r>
              <a:rPr lang="pt-BR" dirty="0"/>
              <a:t>ainda estar acima de 70</a:t>
            </a:r>
            <a:r>
              <a:rPr lang="pt-BR" dirty="0" smtClean="0"/>
              <a:t>% de frequência.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14338" name="Picture 2" descr="https://encrypted-tbn1.gstatic.com/images?q=tbn:ANd9GcQ3cS8zKkL5IW-hwyh5DrhHEvCbAR7LCVsKhWL6PmjXf02SzC0KU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795886"/>
            <a:ext cx="2063948" cy="118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03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Horários das aulas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5510"/>
            <a:ext cx="8229600" cy="3394472"/>
          </a:xfrm>
        </p:spPr>
        <p:txBody>
          <a:bodyPr/>
          <a:lstStyle/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/>
              <a:t>2018.1: </a:t>
            </a:r>
            <a:r>
              <a:rPr lang="en-US" dirty="0" smtClean="0"/>
              <a:t>6as-feiras, </a:t>
            </a:r>
            <a:r>
              <a:rPr lang="en-US" dirty="0"/>
              <a:t>das </a:t>
            </a:r>
            <a:r>
              <a:rPr lang="en-US" dirty="0" smtClean="0"/>
              <a:t>14:30h </a:t>
            </a:r>
            <a:r>
              <a:rPr lang="en-US" dirty="0" err="1"/>
              <a:t>às</a:t>
            </a:r>
            <a:r>
              <a:rPr lang="en-US" dirty="0"/>
              <a:t> </a:t>
            </a:r>
            <a:r>
              <a:rPr lang="en-US" dirty="0" smtClean="0"/>
              <a:t>16:25h </a:t>
            </a:r>
            <a:endParaRPr lang="en-US" dirty="0"/>
          </a:p>
          <a:p>
            <a:endParaRPr lang="pt-BR" dirty="0" smtClean="0"/>
          </a:p>
          <a:p>
            <a:r>
              <a:rPr lang="pt-BR" dirty="0" smtClean="0"/>
              <a:t>Iremos começar às 14:30h pontualmente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Se você vive atrasado: aula começa às 14:15h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AutoShape 2" descr="Image result for pontualidade imag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3316" name="Picture 4" descr="http://www.zun.com.br/fotos/2011/07/Pontualidade-no-trabalh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79662"/>
            <a:ext cx="1415876" cy="147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5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Componentes</a:t>
            </a:r>
          </a:p>
          <a:p>
            <a:pPr lvl="1"/>
            <a:r>
              <a:rPr lang="pt-BR" dirty="0" smtClean="0"/>
              <a:t>Trabalhos práticos mais listas de exercícios, </a:t>
            </a:r>
            <a:r>
              <a:rPr lang="pt-BR" dirty="0"/>
              <a:t>mais </a:t>
            </a:r>
            <a:r>
              <a:rPr lang="pt-BR" dirty="0" smtClean="0"/>
              <a:t>exame final (esta última, se necessário e possível)</a:t>
            </a:r>
            <a:endParaRPr lang="pt-BR" dirty="0"/>
          </a:p>
          <a:p>
            <a:r>
              <a:rPr lang="pt-BR" dirty="0" smtClean="0"/>
              <a:t>Pesos dos componentes de avaliação</a:t>
            </a:r>
            <a:endParaRPr lang="pt-BR" dirty="0"/>
          </a:p>
          <a:p>
            <a:pPr lvl="1"/>
            <a:r>
              <a:rPr lang="pt-BR" dirty="0"/>
              <a:t>1º </a:t>
            </a:r>
            <a:r>
              <a:rPr lang="pt-BR" dirty="0" smtClean="0"/>
              <a:t>Bimestre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listas: 50</a:t>
            </a:r>
            <a:r>
              <a:rPr lang="pt-BR" dirty="0"/>
              <a:t>%; </a:t>
            </a:r>
            <a:r>
              <a:rPr lang="pt-BR" dirty="0" smtClean="0"/>
              <a:t>trabalhos: 50</a:t>
            </a:r>
            <a:r>
              <a:rPr lang="pt-BR" dirty="0"/>
              <a:t>%</a:t>
            </a:r>
          </a:p>
          <a:p>
            <a:pPr lvl="1"/>
            <a:r>
              <a:rPr lang="pt-BR" dirty="0" smtClean="0"/>
              <a:t>2º Bimestre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listas: 50%; trabalhos: 50</a:t>
            </a:r>
            <a:r>
              <a:rPr lang="pt-BR" dirty="0"/>
              <a:t>%</a:t>
            </a:r>
          </a:p>
          <a:p>
            <a:r>
              <a:rPr lang="pt-BR" dirty="0" smtClean="0"/>
              <a:t>Média </a:t>
            </a:r>
            <a:r>
              <a:rPr lang="pt-BR" dirty="0"/>
              <a:t>7 (aprovado sem final); média 5 (com prova final)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12290" name="Picture 2" descr="http://blog.grupofoco.com.br/focotalentos/wordpress/wp-content/uploads/2011/03/prov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5978"/>
            <a:ext cx="1518674" cy="122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46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Sobre os trabalhos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Haverá ao todo 04 (quatro) trabalhos.</a:t>
            </a:r>
          </a:p>
          <a:p>
            <a:r>
              <a:rPr lang="pt-BR" dirty="0" smtClean="0"/>
              <a:t>Esses trabalhos envolverão programação em linguagem </a:t>
            </a:r>
            <a:r>
              <a:rPr lang="pt-BR" dirty="0" smtClean="0">
                <a:solidFill>
                  <a:srgbClr val="FF0000"/>
                </a:solidFill>
              </a:rPr>
              <a:t>R</a:t>
            </a:r>
            <a:r>
              <a:rPr lang="pt-BR" dirty="0" smtClean="0"/>
              <a:t> </a:t>
            </a:r>
            <a:r>
              <a:rPr lang="pt-BR" dirty="0"/>
              <a:t>(https://www.r-project.org</a:t>
            </a:r>
            <a:r>
              <a:rPr lang="pt-BR" dirty="0" smtClean="0"/>
              <a:t>/).</a:t>
            </a:r>
          </a:p>
          <a:p>
            <a:pPr lvl="1"/>
            <a:r>
              <a:rPr lang="pt-BR" dirty="0" smtClean="0"/>
              <a:t>Será apresentada uma introdução à linguagem.</a:t>
            </a:r>
          </a:p>
          <a:p>
            <a:pPr lvl="1"/>
            <a:r>
              <a:rPr lang="pt-BR" dirty="0" smtClean="0"/>
              <a:t>Espera-se que, a partir disso, o aluno se torne versado na linguagem.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3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Cronograma (plano de aulas)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79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7658</TotalTime>
  <Words>428</Words>
  <Application>Microsoft Macintosh PowerPoint</Application>
  <PresentationFormat>On-screen Show (16:9)</PresentationFormat>
  <Paragraphs>68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Mediano</vt:lpstr>
      <vt:lpstr>Inferência Estatística (GCC1625)</vt:lpstr>
      <vt:lpstr>Página do Curso</vt:lpstr>
      <vt:lpstr>Moodle</vt:lpstr>
      <vt:lpstr>Presença em aula</vt:lpstr>
      <vt:lpstr>Chamada</vt:lpstr>
      <vt:lpstr>Horários das aulas</vt:lpstr>
      <vt:lpstr>Avaliação</vt:lpstr>
      <vt:lpstr>Sobre os trabalhos</vt:lpstr>
      <vt:lpstr>Cronograma (plano de aulas)</vt:lpstr>
      <vt:lpstr>Outras recomendações</vt:lpstr>
      <vt:lpstr>Outras recomendações</vt:lpstr>
      <vt:lpstr>Outras recomendações</vt:lpstr>
      <vt:lpstr>Perguntas ou comentários?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 Bezerra</cp:lastModifiedBy>
  <cp:revision>625</cp:revision>
  <dcterms:modified xsi:type="dcterms:W3CDTF">2018-02-23T17:55:08Z</dcterms:modified>
</cp:coreProperties>
</file>