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57" r:id="rId7"/>
    <p:sldId id="266" r:id="rId8"/>
    <p:sldId id="258" r:id="rId9"/>
    <p:sldId id="259" r:id="rId10"/>
    <p:sldId id="260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6" autoAdjust="0"/>
  </p:normalViewPr>
  <p:slideViewPr>
    <p:cSldViewPr>
      <p:cViewPr>
        <p:scale>
          <a:sx n="66" d="100"/>
          <a:sy n="66" d="100"/>
        </p:scale>
        <p:origin x="-293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CBB22-AEFC-4D34-BE4C-507936685AD5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7065E-B405-4E42-9B22-26627D608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61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+a, +a, +a,  -a,  +a, +a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065E-B405-4E42-9B22-26627D608F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41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a1, a3, a1, a5, a4, a2</a:t>
            </a:r>
          </a:p>
          <a:p>
            <a:endParaRPr lang="pt-BR" dirty="0" smtClean="0"/>
          </a:p>
          <a:p>
            <a:r>
              <a:rPr lang="pt-BR" dirty="0" smtClean="0"/>
              <a:t>Empates são resolvidos selecionado o valor à direita da </a:t>
            </a:r>
            <a:r>
              <a:rPr lang="pt-BR" dirty="0" err="1" smtClean="0"/>
              <a:t>v.a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065E-B405-4E42-9B22-26627D608FF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75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+a, -b</a:t>
            </a:r>
          </a:p>
          <a:p>
            <a:r>
              <a:rPr lang="pt-BR" dirty="0" smtClean="0"/>
              <a:t>-a,</a:t>
            </a:r>
            <a:r>
              <a:rPr lang="pt-BR" baseline="0" dirty="0" smtClean="0"/>
              <a:t> +b</a:t>
            </a:r>
          </a:p>
          <a:p>
            <a:r>
              <a:rPr lang="pt-BR" baseline="0" dirty="0" smtClean="0"/>
              <a:t>+</a:t>
            </a:r>
            <a:r>
              <a:rPr lang="pt-BR" baseline="0" dirty="0" err="1" smtClean="0"/>
              <a:t>a,+b</a:t>
            </a:r>
            <a:endParaRPr lang="pt-BR" baseline="0" dirty="0" smtClean="0"/>
          </a:p>
          <a:p>
            <a:r>
              <a:rPr lang="pt-BR" baseline="0" dirty="0" smtClean="0"/>
              <a:t>-a, -b</a:t>
            </a:r>
          </a:p>
          <a:p>
            <a:r>
              <a:rPr lang="pt-BR" baseline="0" dirty="0" smtClean="0"/>
              <a:t>-a, +b</a:t>
            </a:r>
          </a:p>
          <a:p>
            <a:r>
              <a:rPr lang="pt-BR" baseline="0" dirty="0" smtClean="0"/>
              <a:t>-a, +b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065E-B405-4E42-9B22-26627D608FF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46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-b, -b, +b, -b, -b, -b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065E-B405-4E42-9B22-26627D608F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23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065E-B405-4E42-9B22-26627D608FF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65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Rejeitadas: 1,2, 3, 5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065E-B405-4E42-9B22-26627D608FF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8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Resposta: ½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065E-B405-4E42-9B22-26627D608FF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40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62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29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6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2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38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44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5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9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74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40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C80F-CD99-4410-BF97-1E415DD1FF3E}" type="datetimeFigureOut">
              <a:rPr lang="pt-BR" smtClean="0"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2A3D-0956-4C9F-9F0C-D9359FF45E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96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56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Usando as amostras abaixo, forneça uma estimativa para </a:t>
            </a:r>
            <a:r>
              <a:rPr lang="pt-BR" dirty="0" err="1" smtClean="0"/>
              <a:t>Pr</a:t>
            </a:r>
            <a:r>
              <a:rPr lang="pt-BR" dirty="0" smtClean="0"/>
              <a:t>(+a | -c, -d) usando </a:t>
            </a:r>
            <a:r>
              <a:rPr lang="pt-BR" i="1" dirty="0" err="1" smtClean="0"/>
              <a:t>Likelihood</a:t>
            </a:r>
            <a:r>
              <a:rPr lang="pt-BR" i="1" dirty="0" smtClean="0"/>
              <a:t> </a:t>
            </a:r>
            <a:r>
              <a:rPr lang="pt-BR" i="1" dirty="0" err="1" smtClean="0"/>
              <a:t>Weighting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68316"/>
            <a:ext cx="23431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3446"/>
            <a:ext cx="1979472" cy="129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4" y="4668268"/>
            <a:ext cx="3345582" cy="214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74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Dadas as amostras a seguir, gere respostas aproximadas para as consultas probabilísticas abaixo.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381897" cy="343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Gere amostras da variável aleatória A de acordo com a sequência de números aleatórios abaixo.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59485"/>
            <a:ext cx="15621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92785"/>
            <a:ext cx="4972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4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Gere amostras da variável aleatória A de acordo com a sequência de números aleatórios abaixo.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80606"/>
            <a:ext cx="14573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92785"/>
            <a:ext cx="4972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1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Gere amostras da distribuição conjunta fornecida, de acordo com a sequência de números aleatórios abaixo.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753130" cy="192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92785"/>
            <a:ext cx="4972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83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 que A = +a, gere amostras da distribuição condicional fornecida, de acordo com a sequência de números aleatórios abaixo.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224014" cy="236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92785"/>
            <a:ext cx="4972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12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Pr</a:t>
            </a:r>
            <a:r>
              <a:rPr lang="pt-BR" dirty="0" smtClean="0"/>
              <a:t>(C|B) = </a:t>
            </a:r>
            <a:r>
              <a:rPr lang="pt-BR" dirty="0" err="1" smtClean="0"/>
              <a:t>Pr</a:t>
            </a:r>
            <a:r>
              <a:rPr lang="pt-BR" dirty="0" smtClean="0"/>
              <a:t>(C|A,B). Verdadeiro ou falso?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1862"/>
            <a:ext cx="8136904" cy="30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9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Usando Prior </a:t>
            </a:r>
            <a:r>
              <a:rPr lang="pt-BR" dirty="0" err="1" smtClean="0"/>
              <a:t>Sampling</a:t>
            </a:r>
            <a:r>
              <a:rPr lang="pt-BR" dirty="0" smtClean="0"/>
              <a:t>, gere amostras da distribuição conjunta codificada pela RB, de acordo com a sequência de números aleatórios abaixo.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6039"/>
            <a:ext cx="4608512" cy="300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63" y="3121785"/>
            <a:ext cx="7632725" cy="59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30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Quais das amostras abaixo seriam rejeitadas pelo método </a:t>
            </a:r>
            <a:r>
              <a:rPr lang="pt-BR" i="1" dirty="0" err="1" smtClean="0"/>
              <a:t>Rejection</a:t>
            </a:r>
            <a:r>
              <a:rPr lang="pt-BR" i="1" dirty="0" smtClean="0"/>
              <a:t> </a:t>
            </a:r>
            <a:r>
              <a:rPr lang="pt-BR" i="1" dirty="0" err="1" smtClean="0"/>
              <a:t>Sampling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638153"/>
            <a:ext cx="6143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90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Usando as amostras abaixo, forneça uma estimativa para </a:t>
            </a:r>
            <a:r>
              <a:rPr lang="pt-BR" dirty="0" err="1" smtClean="0"/>
              <a:t>Pr</a:t>
            </a:r>
            <a:r>
              <a:rPr lang="pt-BR" dirty="0" smtClean="0"/>
              <a:t>(+a | -c, -d) usando </a:t>
            </a:r>
            <a:r>
              <a:rPr lang="pt-BR" i="1" dirty="0" err="1" smtClean="0"/>
              <a:t>Rejection</a:t>
            </a:r>
            <a:r>
              <a:rPr lang="pt-BR" i="1" dirty="0" smtClean="0"/>
              <a:t> </a:t>
            </a:r>
            <a:r>
              <a:rPr lang="pt-BR" i="1" dirty="0" err="1" smtClean="0"/>
              <a:t>Sampling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60511"/>
            <a:ext cx="4847481" cy="74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0" y="3283446"/>
            <a:ext cx="1979472" cy="129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68268"/>
            <a:ext cx="3345582" cy="214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32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279</Words>
  <Application>Microsoft Office PowerPoint</Application>
  <PresentationFormat>Apresentação na tela (4:3)</PresentationFormat>
  <Paragraphs>30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EduardoBezerra</dc:creator>
  <cp:lastModifiedBy>EduardoBezerra</cp:lastModifiedBy>
  <cp:revision>4</cp:revision>
  <dcterms:created xsi:type="dcterms:W3CDTF">2018-06-04T19:02:54Z</dcterms:created>
  <dcterms:modified xsi:type="dcterms:W3CDTF">2018-06-04T19:35:44Z</dcterms:modified>
</cp:coreProperties>
</file>